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845F04-27EC-48F0-BFD4-C0765968AD18}" type="doc">
      <dgm:prSet loTypeId="urn:microsoft.com/office/officeart/2005/8/layout/vList2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3164DD78-15FB-433B-ABD8-E128E7E3E098}">
      <dgm:prSet/>
      <dgm:spPr/>
      <dgm:t>
        <a:bodyPr/>
        <a:lstStyle/>
        <a:p>
          <a:pPr rtl="0"/>
          <a:r>
            <a:rPr lang="ru-RU" smtClean="0"/>
            <a:t>Центральна Європа</a:t>
          </a:r>
          <a:endParaRPr lang="ru-RU"/>
        </a:p>
      </dgm:t>
    </dgm:pt>
    <dgm:pt modelId="{4DE6923D-4CC2-426F-8B96-EEC381505461}" type="parTrans" cxnId="{59ABDAD7-C495-4AFB-B9D1-C6ABC6704013}">
      <dgm:prSet/>
      <dgm:spPr/>
      <dgm:t>
        <a:bodyPr/>
        <a:lstStyle/>
        <a:p>
          <a:endParaRPr lang="ru-RU"/>
        </a:p>
      </dgm:t>
    </dgm:pt>
    <dgm:pt modelId="{B604A365-228A-498E-B3D6-361529CC6292}" type="sibTrans" cxnId="{59ABDAD7-C495-4AFB-B9D1-C6ABC6704013}">
      <dgm:prSet/>
      <dgm:spPr/>
      <dgm:t>
        <a:bodyPr/>
        <a:lstStyle/>
        <a:p>
          <a:endParaRPr lang="ru-RU"/>
        </a:p>
      </dgm:t>
    </dgm:pt>
    <dgm:pt modelId="{75784857-17E8-4391-A090-F1057EE71602}">
      <dgm:prSet/>
      <dgm:spPr/>
      <dgm:t>
        <a:bodyPr/>
        <a:lstStyle/>
        <a:p>
          <a:pPr rtl="0"/>
          <a:r>
            <a:rPr lang="uk-UA" dirty="0" smtClean="0"/>
            <a:t>Межує з сімома країнами Європи: з Росією, Литвою,  Білоруссю,Україною, Чехією, Словаччиною,Німеччиною. </a:t>
          </a:r>
          <a:endParaRPr lang="ru-RU" dirty="0"/>
        </a:p>
      </dgm:t>
    </dgm:pt>
    <dgm:pt modelId="{0CEA8D83-EFDF-45DF-A4AF-E3D36DF604E7}" type="parTrans" cxnId="{1E5E4AD0-ED8E-4D71-B8AB-CA1197D1BA71}">
      <dgm:prSet/>
      <dgm:spPr/>
      <dgm:t>
        <a:bodyPr/>
        <a:lstStyle/>
        <a:p>
          <a:endParaRPr lang="ru-RU"/>
        </a:p>
      </dgm:t>
    </dgm:pt>
    <dgm:pt modelId="{581F31C5-84EA-459A-A600-E4065451FDEF}" type="sibTrans" cxnId="{1E5E4AD0-ED8E-4D71-B8AB-CA1197D1BA71}">
      <dgm:prSet/>
      <dgm:spPr/>
      <dgm:t>
        <a:bodyPr/>
        <a:lstStyle/>
        <a:p>
          <a:endParaRPr lang="ru-RU"/>
        </a:p>
      </dgm:t>
    </dgm:pt>
    <dgm:pt modelId="{6AE9D0C6-47F3-4164-BFF5-C127A5855E28}">
      <dgm:prSet/>
      <dgm:spPr/>
      <dgm:t>
        <a:bodyPr/>
        <a:lstStyle/>
        <a:p>
          <a:pPr rtl="0"/>
          <a:r>
            <a:rPr lang="uk-UA" smtClean="0"/>
            <a:t>На півночі омивається водами Балтійського моря.</a:t>
          </a:r>
          <a:endParaRPr lang="ru-RU"/>
        </a:p>
      </dgm:t>
    </dgm:pt>
    <dgm:pt modelId="{136C0312-A00C-4F8A-B4F8-CC970C728DC9}" type="parTrans" cxnId="{AB2FCB70-C1AA-4130-8930-486FE8F04B27}">
      <dgm:prSet/>
      <dgm:spPr/>
      <dgm:t>
        <a:bodyPr/>
        <a:lstStyle/>
        <a:p>
          <a:endParaRPr lang="ru-RU"/>
        </a:p>
      </dgm:t>
    </dgm:pt>
    <dgm:pt modelId="{C595EC32-85B2-47ED-924C-9C82CFCE84CE}" type="sibTrans" cxnId="{AB2FCB70-C1AA-4130-8930-486FE8F04B27}">
      <dgm:prSet/>
      <dgm:spPr/>
      <dgm:t>
        <a:bodyPr/>
        <a:lstStyle/>
        <a:p>
          <a:endParaRPr lang="ru-RU"/>
        </a:p>
      </dgm:t>
    </dgm:pt>
    <dgm:pt modelId="{1F43B3DB-ABAF-4311-970C-550042B0D233}" type="pres">
      <dgm:prSet presAssocID="{62845F04-27EC-48F0-BFD4-C0765968AD18}" presName="linear" presStyleCnt="0">
        <dgm:presLayoutVars>
          <dgm:animLvl val="lvl"/>
          <dgm:resizeHandles val="exact"/>
        </dgm:presLayoutVars>
      </dgm:prSet>
      <dgm:spPr/>
    </dgm:pt>
    <dgm:pt modelId="{B8E5BB52-095D-4884-BF59-A3C8B5D1D40A}" type="pres">
      <dgm:prSet presAssocID="{3164DD78-15FB-433B-ABD8-E128E7E3E098}" presName="parentText" presStyleLbl="node1" presStyleIdx="0" presStyleCnt="3" custScaleY="86066">
        <dgm:presLayoutVars>
          <dgm:chMax val="0"/>
          <dgm:bulletEnabled val="1"/>
        </dgm:presLayoutVars>
      </dgm:prSet>
      <dgm:spPr/>
    </dgm:pt>
    <dgm:pt modelId="{BFD5750C-E6A9-4FF0-ACD8-A669800E141A}" type="pres">
      <dgm:prSet presAssocID="{B604A365-228A-498E-B3D6-361529CC6292}" presName="spacer" presStyleCnt="0"/>
      <dgm:spPr/>
    </dgm:pt>
    <dgm:pt modelId="{6A581206-50BE-448E-A43D-D42CEA0E3477}" type="pres">
      <dgm:prSet presAssocID="{75784857-17E8-4391-A090-F1057EE7160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1AAE201-20B1-4B6D-BCEA-0A4C75E96F4B}" type="pres">
      <dgm:prSet presAssocID="{581F31C5-84EA-459A-A600-E4065451FDEF}" presName="spacer" presStyleCnt="0"/>
      <dgm:spPr/>
    </dgm:pt>
    <dgm:pt modelId="{1109FD90-A760-4E91-8B5E-8A88B71DE77A}" type="pres">
      <dgm:prSet presAssocID="{6AE9D0C6-47F3-4164-BFF5-C127A5855E2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E5E4AD0-ED8E-4D71-B8AB-CA1197D1BA71}" srcId="{62845F04-27EC-48F0-BFD4-C0765968AD18}" destId="{75784857-17E8-4391-A090-F1057EE71602}" srcOrd="1" destOrd="0" parTransId="{0CEA8D83-EFDF-45DF-A4AF-E3D36DF604E7}" sibTransId="{581F31C5-84EA-459A-A600-E4065451FDEF}"/>
    <dgm:cxn modelId="{AB2FCB70-C1AA-4130-8930-486FE8F04B27}" srcId="{62845F04-27EC-48F0-BFD4-C0765968AD18}" destId="{6AE9D0C6-47F3-4164-BFF5-C127A5855E28}" srcOrd="2" destOrd="0" parTransId="{136C0312-A00C-4F8A-B4F8-CC970C728DC9}" sibTransId="{C595EC32-85B2-47ED-924C-9C82CFCE84CE}"/>
    <dgm:cxn modelId="{346D605D-DF98-4418-BD65-BD52CC555C30}" type="presOf" srcId="{75784857-17E8-4391-A090-F1057EE71602}" destId="{6A581206-50BE-448E-A43D-D42CEA0E3477}" srcOrd="0" destOrd="0" presId="urn:microsoft.com/office/officeart/2005/8/layout/vList2"/>
    <dgm:cxn modelId="{0AD4DA64-E6D8-49A9-B7D0-96B6713FA4CD}" type="presOf" srcId="{62845F04-27EC-48F0-BFD4-C0765968AD18}" destId="{1F43B3DB-ABAF-4311-970C-550042B0D233}" srcOrd="0" destOrd="0" presId="urn:microsoft.com/office/officeart/2005/8/layout/vList2"/>
    <dgm:cxn modelId="{59ABDAD7-C495-4AFB-B9D1-C6ABC6704013}" srcId="{62845F04-27EC-48F0-BFD4-C0765968AD18}" destId="{3164DD78-15FB-433B-ABD8-E128E7E3E098}" srcOrd="0" destOrd="0" parTransId="{4DE6923D-4CC2-426F-8B96-EEC381505461}" sibTransId="{B604A365-228A-498E-B3D6-361529CC6292}"/>
    <dgm:cxn modelId="{9CC04DE4-56C6-44A7-A23F-16A73C882E6A}" type="presOf" srcId="{6AE9D0C6-47F3-4164-BFF5-C127A5855E28}" destId="{1109FD90-A760-4E91-8B5E-8A88B71DE77A}" srcOrd="0" destOrd="0" presId="urn:microsoft.com/office/officeart/2005/8/layout/vList2"/>
    <dgm:cxn modelId="{54ADCDD0-5AF9-40A6-9D24-7C0B8DAE173E}" type="presOf" srcId="{3164DD78-15FB-433B-ABD8-E128E7E3E098}" destId="{B8E5BB52-095D-4884-BF59-A3C8B5D1D40A}" srcOrd="0" destOrd="0" presId="urn:microsoft.com/office/officeart/2005/8/layout/vList2"/>
    <dgm:cxn modelId="{45C07215-9D9B-48AE-938F-4F59620316F5}" type="presParOf" srcId="{1F43B3DB-ABAF-4311-970C-550042B0D233}" destId="{B8E5BB52-095D-4884-BF59-A3C8B5D1D40A}" srcOrd="0" destOrd="0" presId="urn:microsoft.com/office/officeart/2005/8/layout/vList2"/>
    <dgm:cxn modelId="{E22BBB23-14E5-4F17-B0E7-9CF7CBB5A07D}" type="presParOf" srcId="{1F43B3DB-ABAF-4311-970C-550042B0D233}" destId="{BFD5750C-E6A9-4FF0-ACD8-A669800E141A}" srcOrd="1" destOrd="0" presId="urn:microsoft.com/office/officeart/2005/8/layout/vList2"/>
    <dgm:cxn modelId="{25392B9D-6964-4F96-BD30-9D56E4051A54}" type="presParOf" srcId="{1F43B3DB-ABAF-4311-970C-550042B0D233}" destId="{6A581206-50BE-448E-A43D-D42CEA0E3477}" srcOrd="2" destOrd="0" presId="urn:microsoft.com/office/officeart/2005/8/layout/vList2"/>
    <dgm:cxn modelId="{4E09BB0C-8AF4-4EE2-B472-E81B791BD19F}" type="presParOf" srcId="{1F43B3DB-ABAF-4311-970C-550042B0D233}" destId="{51AAE201-20B1-4B6D-BCEA-0A4C75E96F4B}" srcOrd="3" destOrd="0" presId="urn:microsoft.com/office/officeart/2005/8/layout/vList2"/>
    <dgm:cxn modelId="{EAD6FEA7-5E6B-4ADA-9A13-19BFF09DB116}" type="presParOf" srcId="{1F43B3DB-ABAF-4311-970C-550042B0D233}" destId="{1109FD90-A760-4E91-8B5E-8A88B71DE77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93A5DD3-BCB9-4D26-9848-B606248E7358}" type="doc">
      <dgm:prSet loTypeId="urn:microsoft.com/office/officeart/2005/8/layout/vList2" loCatId="list" qsTypeId="urn:microsoft.com/office/officeart/2005/8/quickstyle/simple1" qsCatId="simple" csTypeId="urn:microsoft.com/office/officeart/2005/8/colors/accent1_5" csCatId="accent1"/>
      <dgm:spPr/>
      <dgm:t>
        <a:bodyPr/>
        <a:lstStyle/>
        <a:p>
          <a:endParaRPr lang="ru-RU"/>
        </a:p>
      </dgm:t>
    </dgm:pt>
    <dgm:pt modelId="{59280B49-F826-4105-A89E-DBC510DD15E1}">
      <dgm:prSet/>
      <dgm:spPr/>
      <dgm:t>
        <a:bodyPr/>
        <a:lstStyle/>
        <a:p>
          <a:pPr algn="ctr" rtl="0"/>
          <a:r>
            <a:rPr lang="ru-RU" dirty="0" err="1" smtClean="0"/>
            <a:t>Близько</a:t>
          </a:r>
          <a:r>
            <a:rPr lang="ru-RU" dirty="0" smtClean="0"/>
            <a:t> 3/4 </a:t>
          </a:r>
          <a:r>
            <a:rPr lang="ru-RU" dirty="0" err="1" smtClean="0"/>
            <a:t>площі</a:t>
          </a:r>
          <a:r>
            <a:rPr lang="ru-RU" dirty="0" smtClean="0"/>
            <a:t> </a:t>
          </a:r>
          <a:r>
            <a:rPr lang="ru-RU" dirty="0" err="1" smtClean="0"/>
            <a:t>країни</a:t>
          </a:r>
          <a:r>
            <a:rPr lang="ru-RU" dirty="0" smtClean="0"/>
            <a:t> </a:t>
          </a:r>
          <a:r>
            <a:rPr lang="ru-RU" dirty="0" err="1" smtClean="0"/>
            <a:t>займають</a:t>
          </a:r>
          <a:r>
            <a:rPr lang="ru-RU" dirty="0" smtClean="0"/>
            <a:t> </a:t>
          </a:r>
          <a:r>
            <a:rPr lang="ru-RU" dirty="0" err="1" smtClean="0"/>
            <a:t>низовини</a:t>
          </a:r>
          <a:r>
            <a:rPr lang="ru-RU" dirty="0" smtClean="0"/>
            <a:t>.</a:t>
          </a:r>
          <a:endParaRPr lang="ru-RU" dirty="0"/>
        </a:p>
      </dgm:t>
    </dgm:pt>
    <dgm:pt modelId="{EBA78242-0861-45DE-BAA0-13BA9B8C9592}" type="parTrans" cxnId="{E329931C-EE41-4F31-81B3-F370890E5D99}">
      <dgm:prSet/>
      <dgm:spPr/>
      <dgm:t>
        <a:bodyPr/>
        <a:lstStyle/>
        <a:p>
          <a:endParaRPr lang="ru-RU"/>
        </a:p>
      </dgm:t>
    </dgm:pt>
    <dgm:pt modelId="{63E57E5B-9C47-4845-8D17-167943DC2A9A}" type="sibTrans" cxnId="{E329931C-EE41-4F31-81B3-F370890E5D99}">
      <dgm:prSet/>
      <dgm:spPr/>
      <dgm:t>
        <a:bodyPr/>
        <a:lstStyle/>
        <a:p>
          <a:endParaRPr lang="ru-RU"/>
        </a:p>
      </dgm:t>
    </dgm:pt>
    <dgm:pt modelId="{2C2E0BB7-1BB2-4F84-AAFF-3B992338F665}" type="pres">
      <dgm:prSet presAssocID="{A93A5DD3-BCB9-4D26-9848-B606248E7358}" presName="linear" presStyleCnt="0">
        <dgm:presLayoutVars>
          <dgm:animLvl val="lvl"/>
          <dgm:resizeHandles val="exact"/>
        </dgm:presLayoutVars>
      </dgm:prSet>
      <dgm:spPr/>
    </dgm:pt>
    <dgm:pt modelId="{227C789A-777F-4391-ACDA-95CC06C7F0ED}" type="pres">
      <dgm:prSet presAssocID="{59280B49-F826-4105-A89E-DBC510DD15E1}" presName="parentText" presStyleLbl="node1" presStyleIdx="0" presStyleCnt="1" custLinFactNeighborY="-1288">
        <dgm:presLayoutVars>
          <dgm:chMax val="0"/>
          <dgm:bulletEnabled val="1"/>
        </dgm:presLayoutVars>
      </dgm:prSet>
      <dgm:spPr/>
    </dgm:pt>
  </dgm:ptLst>
  <dgm:cxnLst>
    <dgm:cxn modelId="{4B16D579-C0D6-4E7D-B93F-35FDF670CA07}" type="presOf" srcId="{A93A5DD3-BCB9-4D26-9848-B606248E7358}" destId="{2C2E0BB7-1BB2-4F84-AAFF-3B992338F665}" srcOrd="0" destOrd="0" presId="urn:microsoft.com/office/officeart/2005/8/layout/vList2"/>
    <dgm:cxn modelId="{E329931C-EE41-4F31-81B3-F370890E5D99}" srcId="{A93A5DD3-BCB9-4D26-9848-B606248E7358}" destId="{59280B49-F826-4105-A89E-DBC510DD15E1}" srcOrd="0" destOrd="0" parTransId="{EBA78242-0861-45DE-BAA0-13BA9B8C9592}" sibTransId="{63E57E5B-9C47-4845-8D17-167943DC2A9A}"/>
    <dgm:cxn modelId="{4BF05BEA-F27C-4A1B-9CC3-E7CD107BB590}" type="presOf" srcId="{59280B49-F826-4105-A89E-DBC510DD15E1}" destId="{227C789A-777F-4391-ACDA-95CC06C7F0ED}" srcOrd="0" destOrd="0" presId="urn:microsoft.com/office/officeart/2005/8/layout/vList2"/>
    <dgm:cxn modelId="{46A03BF7-95C3-4328-83E0-1A056A5A904F}" type="presParOf" srcId="{2C2E0BB7-1BB2-4F84-AAFF-3B992338F665}" destId="{227C789A-777F-4391-ACDA-95CC06C7F0E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63AD3A-DA85-4380-9005-668AAE955171}" type="doc">
      <dgm:prSet loTypeId="urn:microsoft.com/office/officeart/2005/8/layout/vList2" loCatId="list" qsTypeId="urn:microsoft.com/office/officeart/2005/8/quickstyle/simple1" qsCatId="simple" csTypeId="urn:microsoft.com/office/officeart/2005/8/colors/accent1_5" csCatId="accent1"/>
      <dgm:spPr/>
      <dgm:t>
        <a:bodyPr/>
        <a:lstStyle/>
        <a:p>
          <a:endParaRPr lang="ru-RU"/>
        </a:p>
      </dgm:t>
    </dgm:pt>
    <dgm:pt modelId="{E95B8AB2-B720-48D7-85A6-C6469FD19A72}">
      <dgm:prSet/>
      <dgm:spPr/>
      <dgm:t>
        <a:bodyPr/>
        <a:lstStyle/>
        <a:p>
          <a:pPr rtl="0"/>
          <a:r>
            <a:rPr lang="ru-RU" dirty="0" smtClean="0"/>
            <a:t>Польща </a:t>
          </a:r>
          <a:r>
            <a:rPr lang="ru-RU" dirty="0" err="1" smtClean="0"/>
            <a:t>розташована</a:t>
          </a:r>
          <a:r>
            <a:rPr lang="ru-RU" dirty="0" smtClean="0"/>
            <a:t> в </a:t>
          </a:r>
          <a:r>
            <a:rPr lang="ru-RU" dirty="0" err="1" smtClean="0"/>
            <a:t>зоні</a:t>
          </a:r>
          <a:r>
            <a:rPr lang="ru-RU" dirty="0" smtClean="0"/>
            <a:t> </a:t>
          </a:r>
          <a:r>
            <a:rPr lang="ru-RU" dirty="0" err="1" smtClean="0"/>
            <a:t>помірного</a:t>
          </a:r>
          <a:r>
            <a:rPr lang="ru-RU" dirty="0" smtClean="0"/>
            <a:t> </a:t>
          </a:r>
          <a:r>
            <a:rPr lang="ru-RU" dirty="0" err="1" smtClean="0"/>
            <a:t>клімату</a:t>
          </a:r>
          <a:r>
            <a:rPr lang="ru-RU" dirty="0" smtClean="0"/>
            <a:t>, </a:t>
          </a:r>
          <a:r>
            <a:rPr lang="ru-RU" dirty="0" err="1" smtClean="0"/>
            <a:t>теплий</a:t>
          </a:r>
          <a:r>
            <a:rPr lang="ru-RU" dirty="0" smtClean="0"/>
            <a:t> </a:t>
          </a:r>
          <a:r>
            <a:rPr lang="ru-RU" dirty="0" err="1" smtClean="0"/>
            <a:t>перехід</a:t>
          </a:r>
          <a:r>
            <a:rPr lang="ru-RU" dirty="0" smtClean="0"/>
            <a:t>. </a:t>
          </a:r>
          <a:endParaRPr lang="ru-RU" dirty="0"/>
        </a:p>
      </dgm:t>
    </dgm:pt>
    <dgm:pt modelId="{3DC8932A-DCDE-4AEA-930A-69CC0D031FC6}" type="parTrans" cxnId="{D18BB436-987D-422F-890E-DE4D3F05ED59}">
      <dgm:prSet/>
      <dgm:spPr/>
      <dgm:t>
        <a:bodyPr/>
        <a:lstStyle/>
        <a:p>
          <a:endParaRPr lang="ru-RU"/>
        </a:p>
      </dgm:t>
    </dgm:pt>
    <dgm:pt modelId="{E4B98139-A78A-4D19-87AB-34FA24F227E9}" type="sibTrans" cxnId="{D18BB436-987D-422F-890E-DE4D3F05ED59}">
      <dgm:prSet/>
      <dgm:spPr/>
      <dgm:t>
        <a:bodyPr/>
        <a:lstStyle/>
        <a:p>
          <a:endParaRPr lang="ru-RU"/>
        </a:p>
      </dgm:t>
    </dgm:pt>
    <dgm:pt modelId="{F25BE5F3-41C6-4325-857B-2900E7580A91}">
      <dgm:prSet/>
      <dgm:spPr/>
      <dgm:t>
        <a:bodyPr/>
        <a:lstStyle/>
        <a:p>
          <a:pPr rtl="0"/>
          <a:r>
            <a:rPr lang="ru-RU" smtClean="0"/>
            <a:t>У верхній частині Судетів та Карпат спостерігаються ознаки гірського клімату.</a:t>
          </a:r>
          <a:endParaRPr lang="ru-RU"/>
        </a:p>
      </dgm:t>
    </dgm:pt>
    <dgm:pt modelId="{92212D5F-5F9F-4136-ACBC-DDA74503E7C9}" type="parTrans" cxnId="{CBF6C329-6CD0-4525-A2BE-DBBC37AAFD95}">
      <dgm:prSet/>
      <dgm:spPr/>
      <dgm:t>
        <a:bodyPr/>
        <a:lstStyle/>
        <a:p>
          <a:endParaRPr lang="ru-RU"/>
        </a:p>
      </dgm:t>
    </dgm:pt>
    <dgm:pt modelId="{51589E4F-37AC-4785-B8C1-622A2E354A0A}" type="sibTrans" cxnId="{CBF6C329-6CD0-4525-A2BE-DBBC37AAFD95}">
      <dgm:prSet/>
      <dgm:spPr/>
      <dgm:t>
        <a:bodyPr/>
        <a:lstStyle/>
        <a:p>
          <a:endParaRPr lang="ru-RU"/>
        </a:p>
      </dgm:t>
    </dgm:pt>
    <dgm:pt modelId="{6B6C175D-4092-4A32-AF64-8622B4EE0953}">
      <dgm:prSet/>
      <dgm:spPr/>
      <dgm:t>
        <a:bodyPr/>
        <a:lstStyle/>
        <a:p>
          <a:pPr rtl="0"/>
          <a:r>
            <a:rPr lang="ru-RU" smtClean="0"/>
            <a:t>Середньорічна температура коливається від 9 °С</a:t>
          </a:r>
          <a:endParaRPr lang="ru-RU"/>
        </a:p>
      </dgm:t>
    </dgm:pt>
    <dgm:pt modelId="{7A17F9CF-7EC1-45E8-BA63-C097FDA28B83}" type="parTrans" cxnId="{B18AC468-F55B-434F-8FCD-769516D9DAFA}">
      <dgm:prSet/>
      <dgm:spPr/>
      <dgm:t>
        <a:bodyPr/>
        <a:lstStyle/>
        <a:p>
          <a:endParaRPr lang="ru-RU"/>
        </a:p>
      </dgm:t>
    </dgm:pt>
    <dgm:pt modelId="{09CDAC5D-8E4C-4A1F-BE8A-30C6080EF3D6}" type="sibTrans" cxnId="{B18AC468-F55B-434F-8FCD-769516D9DAFA}">
      <dgm:prSet/>
      <dgm:spPr/>
      <dgm:t>
        <a:bodyPr/>
        <a:lstStyle/>
        <a:p>
          <a:endParaRPr lang="ru-RU"/>
        </a:p>
      </dgm:t>
    </dgm:pt>
    <dgm:pt modelId="{11A5DCEA-E39A-4B2B-B533-1A20EB65625E}">
      <dgm:prSet/>
      <dgm:spPr/>
      <dgm:t>
        <a:bodyPr/>
        <a:lstStyle/>
        <a:p>
          <a:pPr rtl="0"/>
          <a:r>
            <a:rPr lang="ru-RU" smtClean="0"/>
            <a:t>Річна кількість опадів становить близько 600 мм</a:t>
          </a:r>
          <a:endParaRPr lang="ru-RU"/>
        </a:p>
      </dgm:t>
    </dgm:pt>
    <dgm:pt modelId="{7C2D5F8A-98C5-4430-B65C-8D88E5BE08AF}" type="parTrans" cxnId="{0A9BA857-E97D-45A9-9B5E-A1694435A81F}">
      <dgm:prSet/>
      <dgm:spPr/>
      <dgm:t>
        <a:bodyPr/>
        <a:lstStyle/>
        <a:p>
          <a:endParaRPr lang="ru-RU"/>
        </a:p>
      </dgm:t>
    </dgm:pt>
    <dgm:pt modelId="{3F537A66-B72F-4187-A60F-7F3D3B9D16C2}" type="sibTrans" cxnId="{0A9BA857-E97D-45A9-9B5E-A1694435A81F}">
      <dgm:prSet/>
      <dgm:spPr/>
      <dgm:t>
        <a:bodyPr/>
        <a:lstStyle/>
        <a:p>
          <a:endParaRPr lang="ru-RU"/>
        </a:p>
      </dgm:t>
    </dgm:pt>
    <dgm:pt modelId="{ED6025B9-1C23-4E9B-80ED-8E1046E56C4D}" type="pres">
      <dgm:prSet presAssocID="{3163AD3A-DA85-4380-9005-668AAE955171}" presName="linear" presStyleCnt="0">
        <dgm:presLayoutVars>
          <dgm:animLvl val="lvl"/>
          <dgm:resizeHandles val="exact"/>
        </dgm:presLayoutVars>
      </dgm:prSet>
      <dgm:spPr/>
    </dgm:pt>
    <dgm:pt modelId="{8DC8C323-0C04-4F0C-BC99-E283E2C4811F}" type="pres">
      <dgm:prSet presAssocID="{E95B8AB2-B720-48D7-85A6-C6469FD19A7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EB14BDA-4431-47E9-98C3-9A641A74E652}" type="pres">
      <dgm:prSet presAssocID="{E4B98139-A78A-4D19-87AB-34FA24F227E9}" presName="spacer" presStyleCnt="0"/>
      <dgm:spPr/>
    </dgm:pt>
    <dgm:pt modelId="{D28F0DAF-46BE-49F7-9C4E-4D68EEEAC92F}" type="pres">
      <dgm:prSet presAssocID="{F25BE5F3-41C6-4325-857B-2900E7580A9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C84C165-FA7F-4F44-9FB0-3CCDE4DC424A}" type="pres">
      <dgm:prSet presAssocID="{51589E4F-37AC-4785-B8C1-622A2E354A0A}" presName="spacer" presStyleCnt="0"/>
      <dgm:spPr/>
    </dgm:pt>
    <dgm:pt modelId="{E779C752-4DA2-47E0-B442-DBABD998765E}" type="pres">
      <dgm:prSet presAssocID="{6B6C175D-4092-4A32-AF64-8622B4EE095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36E5667B-5449-46FD-95F2-FBE8F695C1F5}" type="pres">
      <dgm:prSet presAssocID="{09CDAC5D-8E4C-4A1F-BE8A-30C6080EF3D6}" presName="spacer" presStyleCnt="0"/>
      <dgm:spPr/>
    </dgm:pt>
    <dgm:pt modelId="{1FF7AF88-FDDB-4D51-9876-48CFF2A3ED25}" type="pres">
      <dgm:prSet presAssocID="{11A5DCEA-E39A-4B2B-B533-1A20EB65625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EA27AD06-3162-4AAF-8B69-25B5C7C24C22}" type="presOf" srcId="{6B6C175D-4092-4A32-AF64-8622B4EE0953}" destId="{E779C752-4DA2-47E0-B442-DBABD998765E}" srcOrd="0" destOrd="0" presId="urn:microsoft.com/office/officeart/2005/8/layout/vList2"/>
    <dgm:cxn modelId="{A8BF6496-1F7B-40D9-9DC3-4FD17064FC59}" type="presOf" srcId="{E95B8AB2-B720-48D7-85A6-C6469FD19A72}" destId="{8DC8C323-0C04-4F0C-BC99-E283E2C4811F}" srcOrd="0" destOrd="0" presId="urn:microsoft.com/office/officeart/2005/8/layout/vList2"/>
    <dgm:cxn modelId="{4AA0651A-B831-4A57-8336-3921E66384D0}" type="presOf" srcId="{F25BE5F3-41C6-4325-857B-2900E7580A91}" destId="{D28F0DAF-46BE-49F7-9C4E-4D68EEEAC92F}" srcOrd="0" destOrd="0" presId="urn:microsoft.com/office/officeart/2005/8/layout/vList2"/>
    <dgm:cxn modelId="{33BC93DD-019D-4CB3-846D-6F1841BA7D4D}" type="presOf" srcId="{3163AD3A-DA85-4380-9005-668AAE955171}" destId="{ED6025B9-1C23-4E9B-80ED-8E1046E56C4D}" srcOrd="0" destOrd="0" presId="urn:microsoft.com/office/officeart/2005/8/layout/vList2"/>
    <dgm:cxn modelId="{0A9BA857-E97D-45A9-9B5E-A1694435A81F}" srcId="{3163AD3A-DA85-4380-9005-668AAE955171}" destId="{11A5DCEA-E39A-4B2B-B533-1A20EB65625E}" srcOrd="3" destOrd="0" parTransId="{7C2D5F8A-98C5-4430-B65C-8D88E5BE08AF}" sibTransId="{3F537A66-B72F-4187-A60F-7F3D3B9D16C2}"/>
    <dgm:cxn modelId="{0B46E14B-45DB-4C97-AFFD-0B197E98B437}" type="presOf" srcId="{11A5DCEA-E39A-4B2B-B533-1A20EB65625E}" destId="{1FF7AF88-FDDB-4D51-9876-48CFF2A3ED25}" srcOrd="0" destOrd="0" presId="urn:microsoft.com/office/officeart/2005/8/layout/vList2"/>
    <dgm:cxn modelId="{D18BB436-987D-422F-890E-DE4D3F05ED59}" srcId="{3163AD3A-DA85-4380-9005-668AAE955171}" destId="{E95B8AB2-B720-48D7-85A6-C6469FD19A72}" srcOrd="0" destOrd="0" parTransId="{3DC8932A-DCDE-4AEA-930A-69CC0D031FC6}" sibTransId="{E4B98139-A78A-4D19-87AB-34FA24F227E9}"/>
    <dgm:cxn modelId="{B18AC468-F55B-434F-8FCD-769516D9DAFA}" srcId="{3163AD3A-DA85-4380-9005-668AAE955171}" destId="{6B6C175D-4092-4A32-AF64-8622B4EE0953}" srcOrd="2" destOrd="0" parTransId="{7A17F9CF-7EC1-45E8-BA63-C097FDA28B83}" sibTransId="{09CDAC5D-8E4C-4A1F-BE8A-30C6080EF3D6}"/>
    <dgm:cxn modelId="{CBF6C329-6CD0-4525-A2BE-DBBC37AAFD95}" srcId="{3163AD3A-DA85-4380-9005-668AAE955171}" destId="{F25BE5F3-41C6-4325-857B-2900E7580A91}" srcOrd="1" destOrd="0" parTransId="{92212D5F-5F9F-4136-ACBC-DDA74503E7C9}" sibTransId="{51589E4F-37AC-4785-B8C1-622A2E354A0A}"/>
    <dgm:cxn modelId="{FA84CB35-9691-4B7E-B0D8-2E36167C9245}" type="presParOf" srcId="{ED6025B9-1C23-4E9B-80ED-8E1046E56C4D}" destId="{8DC8C323-0C04-4F0C-BC99-E283E2C4811F}" srcOrd="0" destOrd="0" presId="urn:microsoft.com/office/officeart/2005/8/layout/vList2"/>
    <dgm:cxn modelId="{10EB1158-8ED5-493B-A54F-BEDDFE1517AF}" type="presParOf" srcId="{ED6025B9-1C23-4E9B-80ED-8E1046E56C4D}" destId="{BEB14BDA-4431-47E9-98C3-9A641A74E652}" srcOrd="1" destOrd="0" presId="urn:microsoft.com/office/officeart/2005/8/layout/vList2"/>
    <dgm:cxn modelId="{E5C5C54C-F8A6-45A8-BAFB-23B52ED03F8D}" type="presParOf" srcId="{ED6025B9-1C23-4E9B-80ED-8E1046E56C4D}" destId="{D28F0DAF-46BE-49F7-9C4E-4D68EEEAC92F}" srcOrd="2" destOrd="0" presId="urn:microsoft.com/office/officeart/2005/8/layout/vList2"/>
    <dgm:cxn modelId="{ABDBAAB3-09FE-471B-BC29-86D45526F822}" type="presParOf" srcId="{ED6025B9-1C23-4E9B-80ED-8E1046E56C4D}" destId="{BC84C165-FA7F-4F44-9FB0-3CCDE4DC424A}" srcOrd="3" destOrd="0" presId="urn:microsoft.com/office/officeart/2005/8/layout/vList2"/>
    <dgm:cxn modelId="{78BABCCA-30AE-4B56-91B0-D6BADCEC8A3E}" type="presParOf" srcId="{ED6025B9-1C23-4E9B-80ED-8E1046E56C4D}" destId="{E779C752-4DA2-47E0-B442-DBABD998765E}" srcOrd="4" destOrd="0" presId="urn:microsoft.com/office/officeart/2005/8/layout/vList2"/>
    <dgm:cxn modelId="{EB6AECF6-F5C1-4B2C-97ED-68977E7D840E}" type="presParOf" srcId="{ED6025B9-1C23-4E9B-80ED-8E1046E56C4D}" destId="{36E5667B-5449-46FD-95F2-FBE8F695C1F5}" srcOrd="5" destOrd="0" presId="urn:microsoft.com/office/officeart/2005/8/layout/vList2"/>
    <dgm:cxn modelId="{88EA1AFC-50F6-4ED6-9C40-3316D994C433}" type="presParOf" srcId="{ED6025B9-1C23-4E9B-80ED-8E1046E56C4D}" destId="{1FF7AF88-FDDB-4D51-9876-48CFF2A3ED25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8E41AA5-804C-4DCA-AC81-0F0B4F5FB11A}" type="doc">
      <dgm:prSet loTypeId="urn:microsoft.com/office/officeart/2005/8/layout/vList2" loCatId="list" qsTypeId="urn:microsoft.com/office/officeart/2005/8/quickstyle/simple1" qsCatId="simple" csTypeId="urn:microsoft.com/office/officeart/2005/8/colors/accent1_5" csCatId="accent1"/>
      <dgm:spPr/>
      <dgm:t>
        <a:bodyPr/>
        <a:lstStyle/>
        <a:p>
          <a:endParaRPr lang="ru-RU"/>
        </a:p>
      </dgm:t>
    </dgm:pt>
    <dgm:pt modelId="{C5A6CEED-0039-4C06-891A-B2C5EB540246}">
      <dgm:prSet/>
      <dgm:spPr/>
      <dgm:t>
        <a:bodyPr/>
        <a:lstStyle/>
        <a:p>
          <a:pPr rtl="0"/>
          <a:r>
            <a:rPr lang="ru-RU" dirty="0" err="1" smtClean="0"/>
            <a:t>Найдовша</a:t>
          </a:r>
          <a:r>
            <a:rPr lang="ru-RU" dirty="0" smtClean="0"/>
            <a:t> </a:t>
          </a:r>
          <a:r>
            <a:rPr lang="ru-RU" dirty="0" err="1" smtClean="0"/>
            <a:t>річка</a:t>
          </a:r>
          <a:r>
            <a:rPr lang="ru-RU" dirty="0" smtClean="0"/>
            <a:t> </a:t>
          </a:r>
          <a:r>
            <a:rPr lang="ru-RU" dirty="0" err="1" smtClean="0"/>
            <a:t>країни</a:t>
          </a:r>
          <a:r>
            <a:rPr lang="ru-RU" dirty="0" smtClean="0"/>
            <a:t> - </a:t>
          </a:r>
          <a:r>
            <a:rPr lang="ru-RU" dirty="0" err="1" smtClean="0"/>
            <a:t>Вісла</a:t>
          </a:r>
          <a:r>
            <a:rPr lang="ru-RU" dirty="0" smtClean="0"/>
            <a:t> </a:t>
          </a:r>
          <a:r>
            <a:rPr lang="ru-RU" dirty="0" err="1" smtClean="0"/>
            <a:t>довжиною</a:t>
          </a:r>
          <a:r>
            <a:rPr lang="ru-RU" dirty="0" smtClean="0"/>
            <a:t> 1030 км;</a:t>
          </a:r>
          <a:endParaRPr lang="ru-RU" dirty="0"/>
        </a:p>
      </dgm:t>
    </dgm:pt>
    <dgm:pt modelId="{47167512-3252-4975-A70A-0FE2594DC633}" type="parTrans" cxnId="{924C54C7-685B-4B79-81F1-5D01282B1C2C}">
      <dgm:prSet/>
      <dgm:spPr/>
      <dgm:t>
        <a:bodyPr/>
        <a:lstStyle/>
        <a:p>
          <a:endParaRPr lang="ru-RU"/>
        </a:p>
      </dgm:t>
    </dgm:pt>
    <dgm:pt modelId="{09B4D623-E842-42B0-9C10-C447B79014FD}" type="sibTrans" cxnId="{924C54C7-685B-4B79-81F1-5D01282B1C2C}">
      <dgm:prSet/>
      <dgm:spPr/>
      <dgm:t>
        <a:bodyPr/>
        <a:lstStyle/>
        <a:p>
          <a:endParaRPr lang="ru-RU"/>
        </a:p>
      </dgm:t>
    </dgm:pt>
    <dgm:pt modelId="{D20AA25E-8BA9-422E-98AC-D1918786B57A}">
      <dgm:prSet/>
      <dgm:spPr/>
      <dgm:t>
        <a:bodyPr/>
        <a:lstStyle/>
        <a:p>
          <a:pPr rtl="0"/>
          <a:r>
            <a:rPr lang="ru-RU" dirty="0" err="1" smtClean="0"/>
            <a:t>Значні</a:t>
          </a:r>
          <a:r>
            <a:rPr lang="ru-RU" dirty="0" smtClean="0"/>
            <a:t> </a:t>
          </a:r>
          <a:r>
            <a:rPr lang="ru-RU" dirty="0" err="1" smtClean="0"/>
            <a:t>ріки</a:t>
          </a:r>
          <a:r>
            <a:rPr lang="ru-RU" dirty="0" smtClean="0"/>
            <a:t> </a:t>
          </a:r>
          <a:r>
            <a:rPr lang="ru-RU" dirty="0" err="1" smtClean="0"/>
            <a:t>країни</a:t>
          </a:r>
          <a:r>
            <a:rPr lang="ru-RU" dirty="0" smtClean="0"/>
            <a:t>: Одер, Буг і </a:t>
          </a:r>
          <a:r>
            <a:rPr lang="ru-RU" dirty="0" err="1" smtClean="0"/>
            <a:t>Сян</a:t>
          </a:r>
          <a:r>
            <a:rPr lang="ru-RU" dirty="0" smtClean="0"/>
            <a:t>.</a:t>
          </a:r>
          <a:endParaRPr lang="ru-RU" dirty="0"/>
        </a:p>
      </dgm:t>
    </dgm:pt>
    <dgm:pt modelId="{F2F0035D-3287-43B1-B3D8-AED4FE7B2976}" type="parTrans" cxnId="{997C67E6-3A99-4610-AFE1-3F0B6EE6662F}">
      <dgm:prSet/>
      <dgm:spPr/>
      <dgm:t>
        <a:bodyPr/>
        <a:lstStyle/>
        <a:p>
          <a:endParaRPr lang="ru-RU"/>
        </a:p>
      </dgm:t>
    </dgm:pt>
    <dgm:pt modelId="{D41F12C9-A6B1-43A0-9B29-45BF747299E2}" type="sibTrans" cxnId="{997C67E6-3A99-4610-AFE1-3F0B6EE6662F}">
      <dgm:prSet/>
      <dgm:spPr/>
      <dgm:t>
        <a:bodyPr/>
        <a:lstStyle/>
        <a:p>
          <a:endParaRPr lang="ru-RU"/>
        </a:p>
      </dgm:t>
    </dgm:pt>
    <dgm:pt modelId="{E39C2386-887C-416F-AD96-FE9BA470C87A}">
      <dgm:prSet/>
      <dgm:spPr/>
      <dgm:t>
        <a:bodyPr/>
        <a:lstStyle/>
        <a:p>
          <a:pPr rtl="0"/>
          <a:r>
            <a:rPr lang="uk-UA" smtClean="0"/>
            <a:t>Найбільші озера:</a:t>
          </a:r>
          <a:r>
            <a:rPr lang="ru-RU" smtClean="0"/>
            <a:t> Снярдви і Мамри, Лебско, Дравсько.</a:t>
          </a:r>
          <a:endParaRPr lang="ru-RU"/>
        </a:p>
      </dgm:t>
    </dgm:pt>
    <dgm:pt modelId="{C5F51666-0E71-40A7-8CAD-20BD3C45C345}" type="parTrans" cxnId="{E469524E-3F85-4567-A6B5-75597D978339}">
      <dgm:prSet/>
      <dgm:spPr/>
      <dgm:t>
        <a:bodyPr/>
        <a:lstStyle/>
        <a:p>
          <a:endParaRPr lang="ru-RU"/>
        </a:p>
      </dgm:t>
    </dgm:pt>
    <dgm:pt modelId="{E6B910DD-3751-4B8A-BC7C-C57B40906429}" type="sibTrans" cxnId="{E469524E-3F85-4567-A6B5-75597D978339}">
      <dgm:prSet/>
      <dgm:spPr/>
      <dgm:t>
        <a:bodyPr/>
        <a:lstStyle/>
        <a:p>
          <a:endParaRPr lang="ru-RU"/>
        </a:p>
      </dgm:t>
    </dgm:pt>
    <dgm:pt modelId="{95C6524B-8E70-4C9A-A217-F6E3CEC07F46}">
      <dgm:prSet/>
      <dgm:spPr/>
      <dgm:t>
        <a:bodyPr/>
        <a:lstStyle/>
        <a:p>
          <a:pPr rtl="0"/>
          <a:r>
            <a:rPr lang="uk-UA" smtClean="0"/>
            <a:t>Друге місце в Європі за щільністю озер.</a:t>
          </a:r>
          <a:endParaRPr lang="ru-RU"/>
        </a:p>
      </dgm:t>
    </dgm:pt>
    <dgm:pt modelId="{C4D53654-F56F-4D71-9545-7134314D8D43}" type="parTrans" cxnId="{FA6D435A-0518-4BAE-802C-8E68539C1E9F}">
      <dgm:prSet/>
      <dgm:spPr/>
      <dgm:t>
        <a:bodyPr/>
        <a:lstStyle/>
        <a:p>
          <a:endParaRPr lang="ru-RU"/>
        </a:p>
      </dgm:t>
    </dgm:pt>
    <dgm:pt modelId="{27062715-86A4-4174-8151-06A93B131A35}" type="sibTrans" cxnId="{FA6D435A-0518-4BAE-802C-8E68539C1E9F}">
      <dgm:prSet/>
      <dgm:spPr/>
      <dgm:t>
        <a:bodyPr/>
        <a:lstStyle/>
        <a:p>
          <a:endParaRPr lang="ru-RU"/>
        </a:p>
      </dgm:t>
    </dgm:pt>
    <dgm:pt modelId="{E5B703A3-0C9F-4ECC-89D5-64221FA9A914}" type="pres">
      <dgm:prSet presAssocID="{38E41AA5-804C-4DCA-AC81-0F0B4F5FB11A}" presName="linear" presStyleCnt="0">
        <dgm:presLayoutVars>
          <dgm:animLvl val="lvl"/>
          <dgm:resizeHandles val="exact"/>
        </dgm:presLayoutVars>
      </dgm:prSet>
      <dgm:spPr/>
    </dgm:pt>
    <dgm:pt modelId="{9A9EADC1-DF22-4D82-B144-8EDFAD5EC8E2}" type="pres">
      <dgm:prSet presAssocID="{C5A6CEED-0039-4C06-891A-B2C5EB540246}" presName="parentText" presStyleLbl="node1" presStyleIdx="0" presStyleCnt="4" custLinFactNeighborY="56059">
        <dgm:presLayoutVars>
          <dgm:chMax val="0"/>
          <dgm:bulletEnabled val="1"/>
        </dgm:presLayoutVars>
      </dgm:prSet>
      <dgm:spPr/>
    </dgm:pt>
    <dgm:pt modelId="{80A9A833-90DD-48CB-AA06-FAB3329BB2AC}" type="pres">
      <dgm:prSet presAssocID="{09B4D623-E842-42B0-9C10-C447B79014FD}" presName="spacer" presStyleCnt="0"/>
      <dgm:spPr/>
    </dgm:pt>
    <dgm:pt modelId="{44500004-06EE-481D-80F7-94E713B2FF91}" type="pres">
      <dgm:prSet presAssocID="{D20AA25E-8BA9-422E-98AC-D1918786B57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A8F6780-857E-4727-8C47-3C95C2FCFB4A}" type="pres">
      <dgm:prSet presAssocID="{D41F12C9-A6B1-43A0-9B29-45BF747299E2}" presName="spacer" presStyleCnt="0"/>
      <dgm:spPr/>
    </dgm:pt>
    <dgm:pt modelId="{8F39E295-4259-4CE6-BF30-2B3E224A1277}" type="pres">
      <dgm:prSet presAssocID="{E39C2386-887C-416F-AD96-FE9BA470C87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89E8B52-5C0C-4D14-A690-BD699E1BFF8B}" type="pres">
      <dgm:prSet presAssocID="{E6B910DD-3751-4B8A-BC7C-C57B40906429}" presName="spacer" presStyleCnt="0"/>
      <dgm:spPr/>
    </dgm:pt>
    <dgm:pt modelId="{14795B2F-BD62-44BB-977F-A79F5AE9155E}" type="pres">
      <dgm:prSet presAssocID="{95C6524B-8E70-4C9A-A217-F6E3CEC07F4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A86D7396-7314-466F-AD83-9685B55C921C}" type="presOf" srcId="{C5A6CEED-0039-4C06-891A-B2C5EB540246}" destId="{9A9EADC1-DF22-4D82-B144-8EDFAD5EC8E2}" srcOrd="0" destOrd="0" presId="urn:microsoft.com/office/officeart/2005/8/layout/vList2"/>
    <dgm:cxn modelId="{E469524E-3F85-4567-A6B5-75597D978339}" srcId="{38E41AA5-804C-4DCA-AC81-0F0B4F5FB11A}" destId="{E39C2386-887C-416F-AD96-FE9BA470C87A}" srcOrd="2" destOrd="0" parTransId="{C5F51666-0E71-40A7-8CAD-20BD3C45C345}" sibTransId="{E6B910DD-3751-4B8A-BC7C-C57B40906429}"/>
    <dgm:cxn modelId="{C4D94FE7-8AE9-417C-AD63-C666334BBC6A}" type="presOf" srcId="{E39C2386-887C-416F-AD96-FE9BA470C87A}" destId="{8F39E295-4259-4CE6-BF30-2B3E224A1277}" srcOrd="0" destOrd="0" presId="urn:microsoft.com/office/officeart/2005/8/layout/vList2"/>
    <dgm:cxn modelId="{26EA613A-11A0-414F-85D8-B63DFADB9D10}" type="presOf" srcId="{38E41AA5-804C-4DCA-AC81-0F0B4F5FB11A}" destId="{E5B703A3-0C9F-4ECC-89D5-64221FA9A914}" srcOrd="0" destOrd="0" presId="urn:microsoft.com/office/officeart/2005/8/layout/vList2"/>
    <dgm:cxn modelId="{FA6D435A-0518-4BAE-802C-8E68539C1E9F}" srcId="{38E41AA5-804C-4DCA-AC81-0F0B4F5FB11A}" destId="{95C6524B-8E70-4C9A-A217-F6E3CEC07F46}" srcOrd="3" destOrd="0" parTransId="{C4D53654-F56F-4D71-9545-7134314D8D43}" sibTransId="{27062715-86A4-4174-8151-06A93B131A35}"/>
    <dgm:cxn modelId="{924C54C7-685B-4B79-81F1-5D01282B1C2C}" srcId="{38E41AA5-804C-4DCA-AC81-0F0B4F5FB11A}" destId="{C5A6CEED-0039-4C06-891A-B2C5EB540246}" srcOrd="0" destOrd="0" parTransId="{47167512-3252-4975-A70A-0FE2594DC633}" sibTransId="{09B4D623-E842-42B0-9C10-C447B79014FD}"/>
    <dgm:cxn modelId="{997C67E6-3A99-4610-AFE1-3F0B6EE6662F}" srcId="{38E41AA5-804C-4DCA-AC81-0F0B4F5FB11A}" destId="{D20AA25E-8BA9-422E-98AC-D1918786B57A}" srcOrd="1" destOrd="0" parTransId="{F2F0035D-3287-43B1-B3D8-AED4FE7B2976}" sibTransId="{D41F12C9-A6B1-43A0-9B29-45BF747299E2}"/>
    <dgm:cxn modelId="{80DF4736-C2C0-4C10-A082-72D6BFFCECE9}" type="presOf" srcId="{D20AA25E-8BA9-422E-98AC-D1918786B57A}" destId="{44500004-06EE-481D-80F7-94E713B2FF91}" srcOrd="0" destOrd="0" presId="urn:microsoft.com/office/officeart/2005/8/layout/vList2"/>
    <dgm:cxn modelId="{F0070027-1A38-4079-8DF3-BF82F9863ADA}" type="presOf" srcId="{95C6524B-8E70-4C9A-A217-F6E3CEC07F46}" destId="{14795B2F-BD62-44BB-977F-A79F5AE9155E}" srcOrd="0" destOrd="0" presId="urn:microsoft.com/office/officeart/2005/8/layout/vList2"/>
    <dgm:cxn modelId="{2C634DAC-E789-4537-AD6C-24F5C255C89C}" type="presParOf" srcId="{E5B703A3-0C9F-4ECC-89D5-64221FA9A914}" destId="{9A9EADC1-DF22-4D82-B144-8EDFAD5EC8E2}" srcOrd="0" destOrd="0" presId="urn:microsoft.com/office/officeart/2005/8/layout/vList2"/>
    <dgm:cxn modelId="{9F205BF3-9225-4203-A191-3CE848574AE0}" type="presParOf" srcId="{E5B703A3-0C9F-4ECC-89D5-64221FA9A914}" destId="{80A9A833-90DD-48CB-AA06-FAB3329BB2AC}" srcOrd="1" destOrd="0" presId="urn:microsoft.com/office/officeart/2005/8/layout/vList2"/>
    <dgm:cxn modelId="{21770E1F-488B-4FEB-90C6-6034DE5814AB}" type="presParOf" srcId="{E5B703A3-0C9F-4ECC-89D5-64221FA9A914}" destId="{44500004-06EE-481D-80F7-94E713B2FF91}" srcOrd="2" destOrd="0" presId="urn:microsoft.com/office/officeart/2005/8/layout/vList2"/>
    <dgm:cxn modelId="{A2C261D6-3DFD-4F80-9062-EA5F979768DA}" type="presParOf" srcId="{E5B703A3-0C9F-4ECC-89D5-64221FA9A914}" destId="{8A8F6780-857E-4727-8C47-3C95C2FCFB4A}" srcOrd="3" destOrd="0" presId="urn:microsoft.com/office/officeart/2005/8/layout/vList2"/>
    <dgm:cxn modelId="{76C00C74-1499-43FB-9DB9-6A186F15E5F9}" type="presParOf" srcId="{E5B703A3-0C9F-4ECC-89D5-64221FA9A914}" destId="{8F39E295-4259-4CE6-BF30-2B3E224A1277}" srcOrd="4" destOrd="0" presId="urn:microsoft.com/office/officeart/2005/8/layout/vList2"/>
    <dgm:cxn modelId="{46C571EB-0808-4518-BDE1-3219AD6703EC}" type="presParOf" srcId="{E5B703A3-0C9F-4ECC-89D5-64221FA9A914}" destId="{189E8B52-5C0C-4D14-A690-BD699E1BFF8B}" srcOrd="5" destOrd="0" presId="urn:microsoft.com/office/officeart/2005/8/layout/vList2"/>
    <dgm:cxn modelId="{736B9362-6D3E-4194-B8F7-C6BF5AB6261D}" type="presParOf" srcId="{E5B703A3-0C9F-4ECC-89D5-64221FA9A914}" destId="{14795B2F-BD62-44BB-977F-A79F5AE9155E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5C5DF6-80A3-4282-A9EE-044FD877DA7B}" type="doc">
      <dgm:prSet loTypeId="urn:microsoft.com/office/officeart/2005/8/layout/vList2" loCatId="list" qsTypeId="urn:microsoft.com/office/officeart/2005/8/quickstyle/simple1" qsCatId="simple" csTypeId="urn:microsoft.com/office/officeart/2005/8/colors/accent1_5" csCatId="accent1"/>
      <dgm:spPr/>
      <dgm:t>
        <a:bodyPr/>
        <a:lstStyle/>
        <a:p>
          <a:endParaRPr lang="ru-RU"/>
        </a:p>
      </dgm:t>
    </dgm:pt>
    <dgm:pt modelId="{4EE7ECE8-3017-47A4-90B1-6C8DC4EC23DC}">
      <dgm:prSet/>
      <dgm:spPr/>
      <dgm:t>
        <a:bodyPr/>
        <a:lstStyle/>
        <a:p>
          <a:pPr algn="ctr" rtl="0"/>
          <a:r>
            <a:rPr lang="ru-RU" smtClean="0"/>
            <a:t>Вугілля</a:t>
          </a:r>
          <a:endParaRPr lang="ru-RU"/>
        </a:p>
      </dgm:t>
    </dgm:pt>
    <dgm:pt modelId="{212E4A7F-529F-47DC-ACB0-416987B2EA2C}" type="parTrans" cxnId="{74974E5A-0615-44DF-B9DB-07C1C6C63E96}">
      <dgm:prSet/>
      <dgm:spPr/>
      <dgm:t>
        <a:bodyPr/>
        <a:lstStyle/>
        <a:p>
          <a:endParaRPr lang="ru-RU"/>
        </a:p>
      </dgm:t>
    </dgm:pt>
    <dgm:pt modelId="{4D7F3223-6875-454B-B4C6-D99DB2F0A32B}" type="sibTrans" cxnId="{74974E5A-0615-44DF-B9DB-07C1C6C63E96}">
      <dgm:prSet/>
      <dgm:spPr/>
      <dgm:t>
        <a:bodyPr/>
        <a:lstStyle/>
        <a:p>
          <a:endParaRPr lang="ru-RU"/>
        </a:p>
      </dgm:t>
    </dgm:pt>
    <dgm:pt modelId="{E6B9E77F-350F-46F8-92BE-E81B9FEA4448}">
      <dgm:prSet/>
      <dgm:spPr/>
      <dgm:t>
        <a:bodyPr/>
        <a:lstStyle/>
        <a:p>
          <a:pPr algn="ctr" rtl="0"/>
          <a:r>
            <a:rPr lang="ru-RU" smtClean="0"/>
            <a:t>Залізняк</a:t>
          </a:r>
          <a:endParaRPr lang="ru-RU"/>
        </a:p>
      </dgm:t>
    </dgm:pt>
    <dgm:pt modelId="{CBB7A859-5A4C-4735-A7F7-4294BA82138A}" type="parTrans" cxnId="{B79672D4-13BF-4370-A2AB-8423A554C7F4}">
      <dgm:prSet/>
      <dgm:spPr/>
      <dgm:t>
        <a:bodyPr/>
        <a:lstStyle/>
        <a:p>
          <a:endParaRPr lang="ru-RU"/>
        </a:p>
      </dgm:t>
    </dgm:pt>
    <dgm:pt modelId="{6754821C-E891-4069-81FA-A1B7EA5E837F}" type="sibTrans" cxnId="{B79672D4-13BF-4370-A2AB-8423A554C7F4}">
      <dgm:prSet/>
      <dgm:spPr/>
      <dgm:t>
        <a:bodyPr/>
        <a:lstStyle/>
        <a:p>
          <a:endParaRPr lang="ru-RU"/>
        </a:p>
      </dgm:t>
    </dgm:pt>
    <dgm:pt modelId="{C4CD3C0E-BA5D-4666-B6CD-DBAC892FD9F9}">
      <dgm:prSet/>
      <dgm:spPr/>
      <dgm:t>
        <a:bodyPr/>
        <a:lstStyle/>
        <a:p>
          <a:pPr algn="ctr" rtl="0"/>
          <a:r>
            <a:rPr lang="ru-RU" smtClean="0"/>
            <a:t>Мідь</a:t>
          </a:r>
          <a:endParaRPr lang="ru-RU"/>
        </a:p>
      </dgm:t>
    </dgm:pt>
    <dgm:pt modelId="{FFE1C661-6338-420C-8FD5-824BA0DC8D07}" type="parTrans" cxnId="{8421F445-5178-4299-9162-E2DFF3FECD42}">
      <dgm:prSet/>
      <dgm:spPr/>
      <dgm:t>
        <a:bodyPr/>
        <a:lstStyle/>
        <a:p>
          <a:endParaRPr lang="ru-RU"/>
        </a:p>
      </dgm:t>
    </dgm:pt>
    <dgm:pt modelId="{47EEFFC1-4FA6-4CBF-BE0E-50FF57F166C5}" type="sibTrans" cxnId="{8421F445-5178-4299-9162-E2DFF3FECD42}">
      <dgm:prSet/>
      <dgm:spPr/>
      <dgm:t>
        <a:bodyPr/>
        <a:lstStyle/>
        <a:p>
          <a:endParaRPr lang="ru-RU"/>
        </a:p>
      </dgm:t>
    </dgm:pt>
    <dgm:pt modelId="{E47BE63F-6A61-4670-A7C1-24111EC370F0}">
      <dgm:prSet/>
      <dgm:spPr/>
      <dgm:t>
        <a:bodyPr/>
        <a:lstStyle/>
        <a:p>
          <a:pPr algn="ctr" rtl="0"/>
          <a:r>
            <a:rPr lang="ru-RU" smtClean="0"/>
            <a:t>Нікель</a:t>
          </a:r>
          <a:endParaRPr lang="ru-RU"/>
        </a:p>
      </dgm:t>
    </dgm:pt>
    <dgm:pt modelId="{278307B0-9B45-416A-8634-C6D8DEF6940F}" type="parTrans" cxnId="{1F3FDA70-03B6-4BFB-A988-FEDB79DCF6AD}">
      <dgm:prSet/>
      <dgm:spPr/>
      <dgm:t>
        <a:bodyPr/>
        <a:lstStyle/>
        <a:p>
          <a:endParaRPr lang="ru-RU"/>
        </a:p>
      </dgm:t>
    </dgm:pt>
    <dgm:pt modelId="{276B5E2C-D709-4571-8974-A2610768409B}" type="sibTrans" cxnId="{1F3FDA70-03B6-4BFB-A988-FEDB79DCF6AD}">
      <dgm:prSet/>
      <dgm:spPr/>
      <dgm:t>
        <a:bodyPr/>
        <a:lstStyle/>
        <a:p>
          <a:endParaRPr lang="ru-RU"/>
        </a:p>
      </dgm:t>
    </dgm:pt>
    <dgm:pt modelId="{C5C56EF9-1E4E-4B75-815E-2C9F4B599381}">
      <dgm:prSet/>
      <dgm:spPr/>
      <dgm:t>
        <a:bodyPr/>
        <a:lstStyle/>
        <a:p>
          <a:pPr algn="ctr" rtl="0"/>
          <a:r>
            <a:rPr lang="ru-RU" smtClean="0"/>
            <a:t>Срібло</a:t>
          </a:r>
          <a:endParaRPr lang="ru-RU"/>
        </a:p>
      </dgm:t>
    </dgm:pt>
    <dgm:pt modelId="{B3615AAB-213A-4B36-B800-ED4B58D6CEDC}" type="parTrans" cxnId="{07DEE661-415B-4C3C-AE99-B25A6D74BB4B}">
      <dgm:prSet/>
      <dgm:spPr/>
      <dgm:t>
        <a:bodyPr/>
        <a:lstStyle/>
        <a:p>
          <a:endParaRPr lang="ru-RU"/>
        </a:p>
      </dgm:t>
    </dgm:pt>
    <dgm:pt modelId="{8A092404-70D3-4CD9-80D2-6D7BF26903AE}" type="sibTrans" cxnId="{07DEE661-415B-4C3C-AE99-B25A6D74BB4B}">
      <dgm:prSet/>
      <dgm:spPr/>
      <dgm:t>
        <a:bodyPr/>
        <a:lstStyle/>
        <a:p>
          <a:endParaRPr lang="ru-RU"/>
        </a:p>
      </dgm:t>
    </dgm:pt>
    <dgm:pt modelId="{A1F2DA7D-ACEE-46E5-B097-59B822FB8ECE}">
      <dgm:prSet/>
      <dgm:spPr/>
      <dgm:t>
        <a:bodyPr/>
        <a:lstStyle/>
        <a:p>
          <a:pPr algn="ctr" rtl="0"/>
          <a:r>
            <a:rPr lang="ru-RU" dirty="0" err="1" smtClean="0"/>
            <a:t>Калійні</a:t>
          </a:r>
          <a:r>
            <a:rPr lang="ru-RU" dirty="0" smtClean="0"/>
            <a:t> </a:t>
          </a:r>
          <a:r>
            <a:rPr lang="ru-RU" dirty="0" err="1" smtClean="0"/>
            <a:t>солі</a:t>
          </a:r>
          <a:r>
            <a:rPr lang="ru-RU" dirty="0" smtClean="0"/>
            <a:t> </a:t>
          </a:r>
          <a:endParaRPr lang="ru-RU" dirty="0"/>
        </a:p>
      </dgm:t>
    </dgm:pt>
    <dgm:pt modelId="{866038D4-8E0C-4631-B4C1-A363FAE7DF45}" type="parTrans" cxnId="{F3F9AD0C-EA05-4CAF-A91C-2237A885D118}">
      <dgm:prSet/>
      <dgm:spPr/>
      <dgm:t>
        <a:bodyPr/>
        <a:lstStyle/>
        <a:p>
          <a:endParaRPr lang="ru-RU"/>
        </a:p>
      </dgm:t>
    </dgm:pt>
    <dgm:pt modelId="{2D392E28-8764-49A1-9539-77794CCB5BCE}" type="sibTrans" cxnId="{F3F9AD0C-EA05-4CAF-A91C-2237A885D118}">
      <dgm:prSet/>
      <dgm:spPr/>
      <dgm:t>
        <a:bodyPr/>
        <a:lstStyle/>
        <a:p>
          <a:endParaRPr lang="ru-RU"/>
        </a:p>
      </dgm:t>
    </dgm:pt>
    <dgm:pt modelId="{C2F8EF97-421A-40FC-8E95-238F61A8896B}">
      <dgm:prSet/>
      <dgm:spPr/>
      <dgm:t>
        <a:bodyPr/>
        <a:lstStyle/>
        <a:p>
          <a:pPr algn="ctr" rtl="0"/>
          <a:r>
            <a:rPr lang="ru-RU" dirty="0" err="1" smtClean="0"/>
            <a:t>Геотермальні</a:t>
          </a:r>
          <a:r>
            <a:rPr lang="ru-RU" dirty="0" smtClean="0"/>
            <a:t> води</a:t>
          </a:r>
          <a:endParaRPr lang="ru-RU" dirty="0"/>
        </a:p>
      </dgm:t>
    </dgm:pt>
    <dgm:pt modelId="{B8CBAEF4-99A1-48E1-81BB-7ACEB593DF5D}" type="parTrans" cxnId="{DD3B7BDC-6485-4352-A54F-289A56C7BFF3}">
      <dgm:prSet/>
      <dgm:spPr/>
      <dgm:t>
        <a:bodyPr/>
        <a:lstStyle/>
        <a:p>
          <a:endParaRPr lang="ru-RU"/>
        </a:p>
      </dgm:t>
    </dgm:pt>
    <dgm:pt modelId="{002D3D34-53E1-4B3C-B7F8-CC1096B206B5}" type="sibTrans" cxnId="{DD3B7BDC-6485-4352-A54F-289A56C7BFF3}">
      <dgm:prSet/>
      <dgm:spPr/>
      <dgm:t>
        <a:bodyPr/>
        <a:lstStyle/>
        <a:p>
          <a:endParaRPr lang="ru-RU"/>
        </a:p>
      </dgm:t>
    </dgm:pt>
    <dgm:pt modelId="{E918436B-ED6A-42BB-989C-308D1FAD2080}" type="pres">
      <dgm:prSet presAssocID="{695C5DF6-80A3-4282-A9EE-044FD877DA7B}" presName="linear" presStyleCnt="0">
        <dgm:presLayoutVars>
          <dgm:animLvl val="lvl"/>
          <dgm:resizeHandles val="exact"/>
        </dgm:presLayoutVars>
      </dgm:prSet>
      <dgm:spPr/>
    </dgm:pt>
    <dgm:pt modelId="{72D0E9D7-1E81-4292-8095-D4AAD89B6271}" type="pres">
      <dgm:prSet presAssocID="{4EE7ECE8-3017-47A4-90B1-6C8DC4EC23DC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26589F3B-17DD-4C27-9A00-166F48F20778}" type="pres">
      <dgm:prSet presAssocID="{4D7F3223-6875-454B-B4C6-D99DB2F0A32B}" presName="spacer" presStyleCnt="0"/>
      <dgm:spPr/>
    </dgm:pt>
    <dgm:pt modelId="{E430C6F6-C258-4176-A4C7-43B1F98566F8}" type="pres">
      <dgm:prSet presAssocID="{E6B9E77F-350F-46F8-92BE-E81B9FEA4448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5E88EB8A-8D6C-43EA-A820-40BD6D41EE2F}" type="pres">
      <dgm:prSet presAssocID="{6754821C-E891-4069-81FA-A1B7EA5E837F}" presName="spacer" presStyleCnt="0"/>
      <dgm:spPr/>
    </dgm:pt>
    <dgm:pt modelId="{FADA1CA0-7464-42A1-A22F-8AA1E66CB934}" type="pres">
      <dgm:prSet presAssocID="{C4CD3C0E-BA5D-4666-B6CD-DBAC892FD9F9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821B2FE1-2EC0-4FED-9875-70ABD169C2DE}" type="pres">
      <dgm:prSet presAssocID="{47EEFFC1-4FA6-4CBF-BE0E-50FF57F166C5}" presName="spacer" presStyleCnt="0"/>
      <dgm:spPr/>
    </dgm:pt>
    <dgm:pt modelId="{0EC0CC13-9917-4F77-8167-3A6AFFC08805}" type="pres">
      <dgm:prSet presAssocID="{E47BE63F-6A61-4670-A7C1-24111EC370F0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32C4FC53-3A03-43F2-8320-92D64ECAF13A}" type="pres">
      <dgm:prSet presAssocID="{276B5E2C-D709-4571-8974-A2610768409B}" presName="spacer" presStyleCnt="0"/>
      <dgm:spPr/>
    </dgm:pt>
    <dgm:pt modelId="{0F8C7715-CAE2-488A-8729-C91C0A858E5E}" type="pres">
      <dgm:prSet presAssocID="{C5C56EF9-1E4E-4B75-815E-2C9F4B599381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568D3057-97C4-486E-BDDE-406FF025E076}" type="pres">
      <dgm:prSet presAssocID="{8A092404-70D3-4CD9-80D2-6D7BF26903AE}" presName="spacer" presStyleCnt="0"/>
      <dgm:spPr/>
    </dgm:pt>
    <dgm:pt modelId="{FDD3366B-7E91-496D-A5F5-C521070F246B}" type="pres">
      <dgm:prSet presAssocID="{A1F2DA7D-ACEE-46E5-B097-59B822FB8ECE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D8784503-AEE6-4B73-B077-0AA0C24130D9}" type="pres">
      <dgm:prSet presAssocID="{2D392E28-8764-49A1-9539-77794CCB5BCE}" presName="spacer" presStyleCnt="0"/>
      <dgm:spPr/>
    </dgm:pt>
    <dgm:pt modelId="{1A3322A2-9B53-4345-9D3D-FD21012105C6}" type="pres">
      <dgm:prSet presAssocID="{C2F8EF97-421A-40FC-8E95-238F61A8896B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9757C792-B2A2-43A2-B9E7-15D4F8569A70}" type="presOf" srcId="{4EE7ECE8-3017-47A4-90B1-6C8DC4EC23DC}" destId="{72D0E9D7-1E81-4292-8095-D4AAD89B6271}" srcOrd="0" destOrd="0" presId="urn:microsoft.com/office/officeart/2005/8/layout/vList2"/>
    <dgm:cxn modelId="{4E1EEA21-613B-4E08-AB24-4C205078BDB5}" type="presOf" srcId="{A1F2DA7D-ACEE-46E5-B097-59B822FB8ECE}" destId="{FDD3366B-7E91-496D-A5F5-C521070F246B}" srcOrd="0" destOrd="0" presId="urn:microsoft.com/office/officeart/2005/8/layout/vList2"/>
    <dgm:cxn modelId="{F3F9AD0C-EA05-4CAF-A91C-2237A885D118}" srcId="{695C5DF6-80A3-4282-A9EE-044FD877DA7B}" destId="{A1F2DA7D-ACEE-46E5-B097-59B822FB8ECE}" srcOrd="5" destOrd="0" parTransId="{866038D4-8E0C-4631-B4C1-A363FAE7DF45}" sibTransId="{2D392E28-8764-49A1-9539-77794CCB5BCE}"/>
    <dgm:cxn modelId="{03309495-4F19-441A-9550-46BD8AE5DCD9}" type="presOf" srcId="{695C5DF6-80A3-4282-A9EE-044FD877DA7B}" destId="{E918436B-ED6A-42BB-989C-308D1FAD2080}" srcOrd="0" destOrd="0" presId="urn:microsoft.com/office/officeart/2005/8/layout/vList2"/>
    <dgm:cxn modelId="{B79672D4-13BF-4370-A2AB-8423A554C7F4}" srcId="{695C5DF6-80A3-4282-A9EE-044FD877DA7B}" destId="{E6B9E77F-350F-46F8-92BE-E81B9FEA4448}" srcOrd="1" destOrd="0" parTransId="{CBB7A859-5A4C-4735-A7F7-4294BA82138A}" sibTransId="{6754821C-E891-4069-81FA-A1B7EA5E837F}"/>
    <dgm:cxn modelId="{1F3FDA70-03B6-4BFB-A988-FEDB79DCF6AD}" srcId="{695C5DF6-80A3-4282-A9EE-044FD877DA7B}" destId="{E47BE63F-6A61-4670-A7C1-24111EC370F0}" srcOrd="3" destOrd="0" parTransId="{278307B0-9B45-416A-8634-C6D8DEF6940F}" sibTransId="{276B5E2C-D709-4571-8974-A2610768409B}"/>
    <dgm:cxn modelId="{50769843-1238-4B00-88B6-DF5951609DFB}" type="presOf" srcId="{C4CD3C0E-BA5D-4666-B6CD-DBAC892FD9F9}" destId="{FADA1CA0-7464-42A1-A22F-8AA1E66CB934}" srcOrd="0" destOrd="0" presId="urn:microsoft.com/office/officeart/2005/8/layout/vList2"/>
    <dgm:cxn modelId="{73044957-0F35-4061-B664-DCBF0743F304}" type="presOf" srcId="{E6B9E77F-350F-46F8-92BE-E81B9FEA4448}" destId="{E430C6F6-C258-4176-A4C7-43B1F98566F8}" srcOrd="0" destOrd="0" presId="urn:microsoft.com/office/officeart/2005/8/layout/vList2"/>
    <dgm:cxn modelId="{E435C209-5219-4A8A-AAFA-69F9EF2F2006}" type="presOf" srcId="{C2F8EF97-421A-40FC-8E95-238F61A8896B}" destId="{1A3322A2-9B53-4345-9D3D-FD21012105C6}" srcOrd="0" destOrd="0" presId="urn:microsoft.com/office/officeart/2005/8/layout/vList2"/>
    <dgm:cxn modelId="{DD3B7BDC-6485-4352-A54F-289A56C7BFF3}" srcId="{695C5DF6-80A3-4282-A9EE-044FD877DA7B}" destId="{C2F8EF97-421A-40FC-8E95-238F61A8896B}" srcOrd="6" destOrd="0" parTransId="{B8CBAEF4-99A1-48E1-81BB-7ACEB593DF5D}" sibTransId="{002D3D34-53E1-4B3C-B7F8-CC1096B206B5}"/>
    <dgm:cxn modelId="{509E50C9-EDE8-4541-BD7F-F248E2D6DF4C}" type="presOf" srcId="{C5C56EF9-1E4E-4B75-815E-2C9F4B599381}" destId="{0F8C7715-CAE2-488A-8729-C91C0A858E5E}" srcOrd="0" destOrd="0" presId="urn:microsoft.com/office/officeart/2005/8/layout/vList2"/>
    <dgm:cxn modelId="{8421F445-5178-4299-9162-E2DFF3FECD42}" srcId="{695C5DF6-80A3-4282-A9EE-044FD877DA7B}" destId="{C4CD3C0E-BA5D-4666-B6CD-DBAC892FD9F9}" srcOrd="2" destOrd="0" parTransId="{FFE1C661-6338-420C-8FD5-824BA0DC8D07}" sibTransId="{47EEFFC1-4FA6-4CBF-BE0E-50FF57F166C5}"/>
    <dgm:cxn modelId="{8B4825A2-EF72-4B93-8288-4312A721A605}" type="presOf" srcId="{E47BE63F-6A61-4670-A7C1-24111EC370F0}" destId="{0EC0CC13-9917-4F77-8167-3A6AFFC08805}" srcOrd="0" destOrd="0" presId="urn:microsoft.com/office/officeart/2005/8/layout/vList2"/>
    <dgm:cxn modelId="{07DEE661-415B-4C3C-AE99-B25A6D74BB4B}" srcId="{695C5DF6-80A3-4282-A9EE-044FD877DA7B}" destId="{C5C56EF9-1E4E-4B75-815E-2C9F4B599381}" srcOrd="4" destOrd="0" parTransId="{B3615AAB-213A-4B36-B800-ED4B58D6CEDC}" sibTransId="{8A092404-70D3-4CD9-80D2-6D7BF26903AE}"/>
    <dgm:cxn modelId="{74974E5A-0615-44DF-B9DB-07C1C6C63E96}" srcId="{695C5DF6-80A3-4282-A9EE-044FD877DA7B}" destId="{4EE7ECE8-3017-47A4-90B1-6C8DC4EC23DC}" srcOrd="0" destOrd="0" parTransId="{212E4A7F-529F-47DC-ACB0-416987B2EA2C}" sibTransId="{4D7F3223-6875-454B-B4C6-D99DB2F0A32B}"/>
    <dgm:cxn modelId="{BFCA9F85-7198-4119-824F-358A5725D323}" type="presParOf" srcId="{E918436B-ED6A-42BB-989C-308D1FAD2080}" destId="{72D0E9D7-1E81-4292-8095-D4AAD89B6271}" srcOrd="0" destOrd="0" presId="urn:microsoft.com/office/officeart/2005/8/layout/vList2"/>
    <dgm:cxn modelId="{DB1CEEEE-634D-4D51-A164-BBBE7C261C02}" type="presParOf" srcId="{E918436B-ED6A-42BB-989C-308D1FAD2080}" destId="{26589F3B-17DD-4C27-9A00-166F48F20778}" srcOrd="1" destOrd="0" presId="urn:microsoft.com/office/officeart/2005/8/layout/vList2"/>
    <dgm:cxn modelId="{FCBA707D-B711-4313-A194-877B58D973B1}" type="presParOf" srcId="{E918436B-ED6A-42BB-989C-308D1FAD2080}" destId="{E430C6F6-C258-4176-A4C7-43B1F98566F8}" srcOrd="2" destOrd="0" presId="urn:microsoft.com/office/officeart/2005/8/layout/vList2"/>
    <dgm:cxn modelId="{F0185491-7A24-45A4-80C6-FD0301C92D08}" type="presParOf" srcId="{E918436B-ED6A-42BB-989C-308D1FAD2080}" destId="{5E88EB8A-8D6C-43EA-A820-40BD6D41EE2F}" srcOrd="3" destOrd="0" presId="urn:microsoft.com/office/officeart/2005/8/layout/vList2"/>
    <dgm:cxn modelId="{B2B644EF-B10B-46BA-8532-270B0A8C4A16}" type="presParOf" srcId="{E918436B-ED6A-42BB-989C-308D1FAD2080}" destId="{FADA1CA0-7464-42A1-A22F-8AA1E66CB934}" srcOrd="4" destOrd="0" presId="urn:microsoft.com/office/officeart/2005/8/layout/vList2"/>
    <dgm:cxn modelId="{EB8B75C5-9D60-421D-BB45-7124A313E12F}" type="presParOf" srcId="{E918436B-ED6A-42BB-989C-308D1FAD2080}" destId="{821B2FE1-2EC0-4FED-9875-70ABD169C2DE}" srcOrd="5" destOrd="0" presId="urn:microsoft.com/office/officeart/2005/8/layout/vList2"/>
    <dgm:cxn modelId="{2FDD72B3-FA2E-4925-ADFB-F213A766C5D9}" type="presParOf" srcId="{E918436B-ED6A-42BB-989C-308D1FAD2080}" destId="{0EC0CC13-9917-4F77-8167-3A6AFFC08805}" srcOrd="6" destOrd="0" presId="urn:microsoft.com/office/officeart/2005/8/layout/vList2"/>
    <dgm:cxn modelId="{EC28A0BF-4160-4891-B1FA-1693E7228B3A}" type="presParOf" srcId="{E918436B-ED6A-42BB-989C-308D1FAD2080}" destId="{32C4FC53-3A03-43F2-8320-92D64ECAF13A}" srcOrd="7" destOrd="0" presId="urn:microsoft.com/office/officeart/2005/8/layout/vList2"/>
    <dgm:cxn modelId="{AA891AD1-30F2-4981-8D34-FBA3831F3D3F}" type="presParOf" srcId="{E918436B-ED6A-42BB-989C-308D1FAD2080}" destId="{0F8C7715-CAE2-488A-8729-C91C0A858E5E}" srcOrd="8" destOrd="0" presId="urn:microsoft.com/office/officeart/2005/8/layout/vList2"/>
    <dgm:cxn modelId="{E869706C-E3C3-41C2-805B-894698EA19DF}" type="presParOf" srcId="{E918436B-ED6A-42BB-989C-308D1FAD2080}" destId="{568D3057-97C4-486E-BDDE-406FF025E076}" srcOrd="9" destOrd="0" presId="urn:microsoft.com/office/officeart/2005/8/layout/vList2"/>
    <dgm:cxn modelId="{583632E8-0785-4A97-8786-6B9041F4AE28}" type="presParOf" srcId="{E918436B-ED6A-42BB-989C-308D1FAD2080}" destId="{FDD3366B-7E91-496D-A5F5-C521070F246B}" srcOrd="10" destOrd="0" presId="urn:microsoft.com/office/officeart/2005/8/layout/vList2"/>
    <dgm:cxn modelId="{8F05953B-D14B-4211-8B8D-A5DF3CF546AB}" type="presParOf" srcId="{E918436B-ED6A-42BB-989C-308D1FAD2080}" destId="{D8784503-AEE6-4B73-B077-0AA0C24130D9}" srcOrd="11" destOrd="0" presId="urn:microsoft.com/office/officeart/2005/8/layout/vList2"/>
    <dgm:cxn modelId="{8A65075C-B510-42F4-864B-2117B9F41747}" type="presParOf" srcId="{E918436B-ED6A-42BB-989C-308D1FAD2080}" destId="{1A3322A2-9B53-4345-9D3D-FD21012105C6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EB7B70D-5E91-4991-B7D5-31994C485022}" type="doc">
      <dgm:prSet loTypeId="urn:microsoft.com/office/officeart/2005/8/layout/vList2" loCatId="list" qsTypeId="urn:microsoft.com/office/officeart/2005/8/quickstyle/simple1" qsCatId="simple" csTypeId="urn:microsoft.com/office/officeart/2005/8/colors/accent1_5" csCatId="accent1"/>
      <dgm:spPr/>
      <dgm:t>
        <a:bodyPr/>
        <a:lstStyle/>
        <a:p>
          <a:endParaRPr lang="ru-RU"/>
        </a:p>
      </dgm:t>
    </dgm:pt>
    <dgm:pt modelId="{02B9FED5-9FDF-4E96-80EA-77CB55FA30F0}">
      <dgm:prSet/>
      <dgm:spPr/>
      <dgm:t>
        <a:bodyPr/>
        <a:lstStyle/>
        <a:p>
          <a:pPr rtl="0"/>
          <a:r>
            <a:rPr lang="ru-RU" smtClean="0"/>
            <a:t>Населення країни складає понад 38 млн. чоловік.</a:t>
          </a:r>
          <a:endParaRPr lang="ru-RU"/>
        </a:p>
      </dgm:t>
    </dgm:pt>
    <dgm:pt modelId="{114142E0-7D58-49D3-9BB2-8AF70A2A5A3F}" type="parTrans" cxnId="{E893F496-0582-4C16-8ABB-4E0EDC3D956B}">
      <dgm:prSet/>
      <dgm:spPr/>
      <dgm:t>
        <a:bodyPr/>
        <a:lstStyle/>
        <a:p>
          <a:endParaRPr lang="ru-RU"/>
        </a:p>
      </dgm:t>
    </dgm:pt>
    <dgm:pt modelId="{E69BAE2C-950D-452F-BF70-2B03B75922EE}" type="sibTrans" cxnId="{E893F496-0582-4C16-8ABB-4E0EDC3D956B}">
      <dgm:prSet/>
      <dgm:spPr/>
      <dgm:t>
        <a:bodyPr/>
        <a:lstStyle/>
        <a:p>
          <a:endParaRPr lang="ru-RU"/>
        </a:p>
      </dgm:t>
    </dgm:pt>
    <dgm:pt modelId="{77DB43C3-8B8B-46E3-98CE-78D2024A021E}">
      <dgm:prSet/>
      <dgm:spPr/>
      <dgm:t>
        <a:bodyPr/>
        <a:lstStyle/>
        <a:p>
          <a:pPr rtl="0"/>
          <a:r>
            <a:rPr lang="uk-UA" smtClean="0"/>
            <a:t>Густота: 121 осіб</a:t>
          </a:r>
          <a:r>
            <a:rPr lang="en-US" smtClean="0"/>
            <a:t>/</a:t>
          </a:r>
          <a:r>
            <a:rPr lang="ru-RU" smtClean="0"/>
            <a:t>км²</a:t>
          </a:r>
          <a:endParaRPr lang="ru-RU"/>
        </a:p>
      </dgm:t>
    </dgm:pt>
    <dgm:pt modelId="{3AC49608-D71C-4167-8528-A80A16C0910C}" type="parTrans" cxnId="{B1C2B431-946B-480F-82C1-493344B2A4EB}">
      <dgm:prSet/>
      <dgm:spPr/>
      <dgm:t>
        <a:bodyPr/>
        <a:lstStyle/>
        <a:p>
          <a:endParaRPr lang="ru-RU"/>
        </a:p>
      </dgm:t>
    </dgm:pt>
    <dgm:pt modelId="{334CB84B-FF51-4BAD-A62E-9CBEBB026EBC}" type="sibTrans" cxnId="{B1C2B431-946B-480F-82C1-493344B2A4EB}">
      <dgm:prSet/>
      <dgm:spPr/>
      <dgm:t>
        <a:bodyPr/>
        <a:lstStyle/>
        <a:p>
          <a:endParaRPr lang="ru-RU"/>
        </a:p>
      </dgm:t>
    </dgm:pt>
    <dgm:pt modelId="{F5BD6D86-ABDF-47AA-AED5-55231D15F81C}">
      <dgm:prSet/>
      <dgm:spPr/>
      <dgm:t>
        <a:bodyPr/>
        <a:lstStyle/>
        <a:p>
          <a:pPr rtl="0"/>
          <a:r>
            <a:rPr lang="ru-RU" smtClean="0"/>
            <a:t>Рівень урбанізації 60%. </a:t>
          </a:r>
          <a:endParaRPr lang="ru-RU"/>
        </a:p>
      </dgm:t>
    </dgm:pt>
    <dgm:pt modelId="{C90B05BD-F622-4428-9E35-E7731F78886B}" type="parTrans" cxnId="{501750CE-342B-4D73-9997-7DCD139F3236}">
      <dgm:prSet/>
      <dgm:spPr/>
      <dgm:t>
        <a:bodyPr/>
        <a:lstStyle/>
        <a:p>
          <a:endParaRPr lang="ru-RU"/>
        </a:p>
      </dgm:t>
    </dgm:pt>
    <dgm:pt modelId="{20BCCE1A-B6E0-4ADA-8FA2-50F42857F1AC}" type="sibTrans" cxnId="{501750CE-342B-4D73-9997-7DCD139F3236}">
      <dgm:prSet/>
      <dgm:spPr/>
      <dgm:t>
        <a:bodyPr/>
        <a:lstStyle/>
        <a:p>
          <a:endParaRPr lang="ru-RU"/>
        </a:p>
      </dgm:t>
    </dgm:pt>
    <dgm:pt modelId="{C768A9BC-3CF0-4E5C-B7AD-448D00442FE6}">
      <dgm:prSet/>
      <dgm:spPr/>
      <dgm:t>
        <a:bodyPr/>
        <a:lstStyle/>
        <a:p>
          <a:pPr rtl="0"/>
          <a:r>
            <a:rPr lang="ru-RU" smtClean="0"/>
            <a:t>Однонаціональна держава (97%). </a:t>
          </a:r>
          <a:endParaRPr lang="ru-RU"/>
        </a:p>
      </dgm:t>
    </dgm:pt>
    <dgm:pt modelId="{2958BAE4-3C65-47FE-A6B1-A4D6C8C844B7}" type="parTrans" cxnId="{FDE9DB63-F7CF-464A-8F6F-EF731740467A}">
      <dgm:prSet/>
      <dgm:spPr/>
      <dgm:t>
        <a:bodyPr/>
        <a:lstStyle/>
        <a:p>
          <a:endParaRPr lang="ru-RU"/>
        </a:p>
      </dgm:t>
    </dgm:pt>
    <dgm:pt modelId="{52EF20D7-7FD4-4135-9422-D56872A9EDE9}" type="sibTrans" cxnId="{FDE9DB63-F7CF-464A-8F6F-EF731740467A}">
      <dgm:prSet/>
      <dgm:spPr/>
      <dgm:t>
        <a:bodyPr/>
        <a:lstStyle/>
        <a:p>
          <a:endParaRPr lang="ru-RU"/>
        </a:p>
      </dgm:t>
    </dgm:pt>
    <dgm:pt modelId="{2A4F23CA-7283-4D43-A0F3-9E7726D59CC4}">
      <dgm:prSet/>
      <dgm:spPr/>
      <dgm:t>
        <a:bodyPr/>
        <a:lstStyle/>
        <a:p>
          <a:pPr rtl="0"/>
          <a:r>
            <a:rPr lang="ru-RU" smtClean="0"/>
            <a:t>Національні меншинства: українці, білоруси, литовці, німці, євреї.</a:t>
          </a:r>
          <a:endParaRPr lang="ru-RU"/>
        </a:p>
      </dgm:t>
    </dgm:pt>
    <dgm:pt modelId="{4BE3ED30-F977-4E25-85F8-FE2678429407}" type="parTrans" cxnId="{D0E5DB7D-92EE-4359-8439-ABE540B65875}">
      <dgm:prSet/>
      <dgm:spPr/>
      <dgm:t>
        <a:bodyPr/>
        <a:lstStyle/>
        <a:p>
          <a:endParaRPr lang="ru-RU"/>
        </a:p>
      </dgm:t>
    </dgm:pt>
    <dgm:pt modelId="{A228E518-ADBC-46B4-BDDF-B14E5E407A1E}" type="sibTrans" cxnId="{D0E5DB7D-92EE-4359-8439-ABE540B65875}">
      <dgm:prSet/>
      <dgm:spPr/>
      <dgm:t>
        <a:bodyPr/>
        <a:lstStyle/>
        <a:p>
          <a:endParaRPr lang="ru-RU"/>
        </a:p>
      </dgm:t>
    </dgm:pt>
    <dgm:pt modelId="{3E66F856-A745-4405-A9D7-730FC27BF786}">
      <dgm:prSet/>
      <dgm:spPr/>
      <dgm:t>
        <a:bodyPr/>
        <a:lstStyle/>
        <a:p>
          <a:pPr rtl="0"/>
          <a:r>
            <a:rPr lang="ru-RU" smtClean="0"/>
            <a:t>Рел</a:t>
          </a:r>
          <a:r>
            <a:rPr lang="uk-UA" smtClean="0"/>
            <a:t>ігійні (</a:t>
          </a:r>
          <a:r>
            <a:rPr lang="ru-RU" smtClean="0"/>
            <a:t>за числом вірян посідає 2-е місце)</a:t>
          </a:r>
          <a:endParaRPr lang="ru-RU"/>
        </a:p>
      </dgm:t>
    </dgm:pt>
    <dgm:pt modelId="{EE53717B-5EF5-4D7F-836E-E1A63960A50C}" type="parTrans" cxnId="{276D0E9D-1645-46F8-BCDC-65DC3EE097CB}">
      <dgm:prSet/>
      <dgm:spPr/>
      <dgm:t>
        <a:bodyPr/>
        <a:lstStyle/>
        <a:p>
          <a:endParaRPr lang="ru-RU"/>
        </a:p>
      </dgm:t>
    </dgm:pt>
    <dgm:pt modelId="{197D14F4-4642-4E63-A7E3-963D1D031623}" type="sibTrans" cxnId="{276D0E9D-1645-46F8-BCDC-65DC3EE097CB}">
      <dgm:prSet/>
      <dgm:spPr/>
      <dgm:t>
        <a:bodyPr/>
        <a:lstStyle/>
        <a:p>
          <a:endParaRPr lang="ru-RU"/>
        </a:p>
      </dgm:t>
    </dgm:pt>
    <dgm:pt modelId="{67E26AA2-D45F-477E-87C3-EA1744EF1C4F}">
      <dgm:prSet/>
      <dgm:spPr/>
      <dgm:t>
        <a:bodyPr/>
        <a:lstStyle/>
        <a:p>
          <a:pPr rtl="0"/>
          <a:r>
            <a:rPr lang="ru-RU" smtClean="0"/>
            <a:t>Поляки - великі колективісти.</a:t>
          </a:r>
          <a:endParaRPr lang="ru-RU"/>
        </a:p>
      </dgm:t>
    </dgm:pt>
    <dgm:pt modelId="{88CE2154-E1E0-48EC-B278-FC130E8FCC77}" type="parTrans" cxnId="{F2E64F57-9E9D-4ADC-B637-ECAD82D0DCE8}">
      <dgm:prSet/>
      <dgm:spPr/>
      <dgm:t>
        <a:bodyPr/>
        <a:lstStyle/>
        <a:p>
          <a:endParaRPr lang="ru-RU"/>
        </a:p>
      </dgm:t>
    </dgm:pt>
    <dgm:pt modelId="{F751ECD1-1393-4000-B037-499784F54C03}" type="sibTrans" cxnId="{F2E64F57-9E9D-4ADC-B637-ECAD82D0DCE8}">
      <dgm:prSet/>
      <dgm:spPr/>
      <dgm:t>
        <a:bodyPr/>
        <a:lstStyle/>
        <a:p>
          <a:endParaRPr lang="ru-RU"/>
        </a:p>
      </dgm:t>
    </dgm:pt>
    <dgm:pt modelId="{90E5871D-55B3-468D-A672-E68406A83A77}" type="pres">
      <dgm:prSet presAssocID="{8EB7B70D-5E91-4991-B7D5-31994C485022}" presName="linear" presStyleCnt="0">
        <dgm:presLayoutVars>
          <dgm:animLvl val="lvl"/>
          <dgm:resizeHandles val="exact"/>
        </dgm:presLayoutVars>
      </dgm:prSet>
      <dgm:spPr/>
    </dgm:pt>
    <dgm:pt modelId="{BD919620-7A02-46E4-9553-3E870A3B9274}" type="pres">
      <dgm:prSet presAssocID="{02B9FED5-9FDF-4E96-80EA-77CB55FA30F0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B56079BE-B5D4-4F33-83B6-5AA156C7837C}" type="pres">
      <dgm:prSet presAssocID="{E69BAE2C-950D-452F-BF70-2B03B75922EE}" presName="spacer" presStyleCnt="0"/>
      <dgm:spPr/>
    </dgm:pt>
    <dgm:pt modelId="{076B57FD-D352-4143-A965-4A50F9220042}" type="pres">
      <dgm:prSet presAssocID="{77DB43C3-8B8B-46E3-98CE-78D2024A021E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3FF83082-19D0-43DE-94FE-38CEF45EFAC6}" type="pres">
      <dgm:prSet presAssocID="{334CB84B-FF51-4BAD-A62E-9CBEBB026EBC}" presName="spacer" presStyleCnt="0"/>
      <dgm:spPr/>
    </dgm:pt>
    <dgm:pt modelId="{B431DD00-B129-4734-B4ED-5BFC97C54218}" type="pres">
      <dgm:prSet presAssocID="{F5BD6D86-ABDF-47AA-AED5-55231D15F81C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128C380B-61EB-4340-8C79-00696B9F018E}" type="pres">
      <dgm:prSet presAssocID="{20BCCE1A-B6E0-4ADA-8FA2-50F42857F1AC}" presName="spacer" presStyleCnt="0"/>
      <dgm:spPr/>
    </dgm:pt>
    <dgm:pt modelId="{2B2B084A-107A-4F76-93F0-E018C284B5FD}" type="pres">
      <dgm:prSet presAssocID="{C768A9BC-3CF0-4E5C-B7AD-448D00442FE6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DFC432C9-4D28-417F-8DB8-D69F910A4D50}" type="pres">
      <dgm:prSet presAssocID="{52EF20D7-7FD4-4135-9422-D56872A9EDE9}" presName="spacer" presStyleCnt="0"/>
      <dgm:spPr/>
    </dgm:pt>
    <dgm:pt modelId="{61C699C2-E7AF-4DF2-AF48-56C37593252B}" type="pres">
      <dgm:prSet presAssocID="{2A4F23CA-7283-4D43-A0F3-9E7726D59CC4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8A985AAF-84B1-411C-AB7D-B502489CE69F}" type="pres">
      <dgm:prSet presAssocID="{A228E518-ADBC-46B4-BDDF-B14E5E407A1E}" presName="spacer" presStyleCnt="0"/>
      <dgm:spPr/>
    </dgm:pt>
    <dgm:pt modelId="{747BE9D2-5071-46D5-967A-07F9669D0E67}" type="pres">
      <dgm:prSet presAssocID="{3E66F856-A745-4405-A9D7-730FC27BF786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6BD33F4B-9699-479C-AE63-559C391AF54E}" type="pres">
      <dgm:prSet presAssocID="{197D14F4-4642-4E63-A7E3-963D1D031623}" presName="spacer" presStyleCnt="0"/>
      <dgm:spPr/>
    </dgm:pt>
    <dgm:pt modelId="{537286C0-3DB5-45F6-B799-72EF40B41355}" type="pres">
      <dgm:prSet presAssocID="{67E26AA2-D45F-477E-87C3-EA1744EF1C4F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87E4BA4E-F6F5-41EE-BD3C-6A42496091B5}" type="presOf" srcId="{77DB43C3-8B8B-46E3-98CE-78D2024A021E}" destId="{076B57FD-D352-4143-A965-4A50F9220042}" srcOrd="0" destOrd="0" presId="urn:microsoft.com/office/officeart/2005/8/layout/vList2"/>
    <dgm:cxn modelId="{501750CE-342B-4D73-9997-7DCD139F3236}" srcId="{8EB7B70D-5E91-4991-B7D5-31994C485022}" destId="{F5BD6D86-ABDF-47AA-AED5-55231D15F81C}" srcOrd="2" destOrd="0" parTransId="{C90B05BD-F622-4428-9E35-E7731F78886B}" sibTransId="{20BCCE1A-B6E0-4ADA-8FA2-50F42857F1AC}"/>
    <dgm:cxn modelId="{D0E5DB7D-92EE-4359-8439-ABE540B65875}" srcId="{8EB7B70D-5E91-4991-B7D5-31994C485022}" destId="{2A4F23CA-7283-4D43-A0F3-9E7726D59CC4}" srcOrd="4" destOrd="0" parTransId="{4BE3ED30-F977-4E25-85F8-FE2678429407}" sibTransId="{A228E518-ADBC-46B4-BDDF-B14E5E407A1E}"/>
    <dgm:cxn modelId="{AECA95A7-D7EA-4ECA-9AE9-24C991354F03}" type="presOf" srcId="{02B9FED5-9FDF-4E96-80EA-77CB55FA30F0}" destId="{BD919620-7A02-46E4-9553-3E870A3B9274}" srcOrd="0" destOrd="0" presId="urn:microsoft.com/office/officeart/2005/8/layout/vList2"/>
    <dgm:cxn modelId="{2BB48F0D-AAFA-4391-B11E-E38D818BB764}" type="presOf" srcId="{67E26AA2-D45F-477E-87C3-EA1744EF1C4F}" destId="{537286C0-3DB5-45F6-B799-72EF40B41355}" srcOrd="0" destOrd="0" presId="urn:microsoft.com/office/officeart/2005/8/layout/vList2"/>
    <dgm:cxn modelId="{67E70C77-5496-423D-BECE-24824F6B7D99}" type="presOf" srcId="{F5BD6D86-ABDF-47AA-AED5-55231D15F81C}" destId="{B431DD00-B129-4734-B4ED-5BFC97C54218}" srcOrd="0" destOrd="0" presId="urn:microsoft.com/office/officeart/2005/8/layout/vList2"/>
    <dgm:cxn modelId="{E893F496-0582-4C16-8ABB-4E0EDC3D956B}" srcId="{8EB7B70D-5E91-4991-B7D5-31994C485022}" destId="{02B9FED5-9FDF-4E96-80EA-77CB55FA30F0}" srcOrd="0" destOrd="0" parTransId="{114142E0-7D58-49D3-9BB2-8AF70A2A5A3F}" sibTransId="{E69BAE2C-950D-452F-BF70-2B03B75922EE}"/>
    <dgm:cxn modelId="{D095E256-4CFA-45CC-B383-7FC1FAF96760}" type="presOf" srcId="{8EB7B70D-5E91-4991-B7D5-31994C485022}" destId="{90E5871D-55B3-468D-A672-E68406A83A77}" srcOrd="0" destOrd="0" presId="urn:microsoft.com/office/officeart/2005/8/layout/vList2"/>
    <dgm:cxn modelId="{FDE9DB63-F7CF-464A-8F6F-EF731740467A}" srcId="{8EB7B70D-5E91-4991-B7D5-31994C485022}" destId="{C768A9BC-3CF0-4E5C-B7AD-448D00442FE6}" srcOrd="3" destOrd="0" parTransId="{2958BAE4-3C65-47FE-A6B1-A4D6C8C844B7}" sibTransId="{52EF20D7-7FD4-4135-9422-D56872A9EDE9}"/>
    <dgm:cxn modelId="{F2E64F57-9E9D-4ADC-B637-ECAD82D0DCE8}" srcId="{8EB7B70D-5E91-4991-B7D5-31994C485022}" destId="{67E26AA2-D45F-477E-87C3-EA1744EF1C4F}" srcOrd="6" destOrd="0" parTransId="{88CE2154-E1E0-48EC-B278-FC130E8FCC77}" sibTransId="{F751ECD1-1393-4000-B037-499784F54C03}"/>
    <dgm:cxn modelId="{7CE3D69F-5348-463D-840B-7C1A4B3D8C5F}" type="presOf" srcId="{2A4F23CA-7283-4D43-A0F3-9E7726D59CC4}" destId="{61C699C2-E7AF-4DF2-AF48-56C37593252B}" srcOrd="0" destOrd="0" presId="urn:microsoft.com/office/officeart/2005/8/layout/vList2"/>
    <dgm:cxn modelId="{16BEC6EB-54EE-419E-BD94-D65C120455A6}" type="presOf" srcId="{3E66F856-A745-4405-A9D7-730FC27BF786}" destId="{747BE9D2-5071-46D5-967A-07F9669D0E67}" srcOrd="0" destOrd="0" presId="urn:microsoft.com/office/officeart/2005/8/layout/vList2"/>
    <dgm:cxn modelId="{43E0C823-5896-4122-928E-B1F5487E47CE}" type="presOf" srcId="{C768A9BC-3CF0-4E5C-B7AD-448D00442FE6}" destId="{2B2B084A-107A-4F76-93F0-E018C284B5FD}" srcOrd="0" destOrd="0" presId="urn:microsoft.com/office/officeart/2005/8/layout/vList2"/>
    <dgm:cxn modelId="{B1C2B431-946B-480F-82C1-493344B2A4EB}" srcId="{8EB7B70D-5E91-4991-B7D5-31994C485022}" destId="{77DB43C3-8B8B-46E3-98CE-78D2024A021E}" srcOrd="1" destOrd="0" parTransId="{3AC49608-D71C-4167-8528-A80A16C0910C}" sibTransId="{334CB84B-FF51-4BAD-A62E-9CBEBB026EBC}"/>
    <dgm:cxn modelId="{276D0E9D-1645-46F8-BCDC-65DC3EE097CB}" srcId="{8EB7B70D-5E91-4991-B7D5-31994C485022}" destId="{3E66F856-A745-4405-A9D7-730FC27BF786}" srcOrd="5" destOrd="0" parTransId="{EE53717B-5EF5-4D7F-836E-E1A63960A50C}" sibTransId="{197D14F4-4642-4E63-A7E3-963D1D031623}"/>
    <dgm:cxn modelId="{DA4601BA-3B93-4E0B-B488-6423EE8B031E}" type="presParOf" srcId="{90E5871D-55B3-468D-A672-E68406A83A77}" destId="{BD919620-7A02-46E4-9553-3E870A3B9274}" srcOrd="0" destOrd="0" presId="urn:microsoft.com/office/officeart/2005/8/layout/vList2"/>
    <dgm:cxn modelId="{634BD890-4267-44D8-92C2-E1F3F38B7E49}" type="presParOf" srcId="{90E5871D-55B3-468D-A672-E68406A83A77}" destId="{B56079BE-B5D4-4F33-83B6-5AA156C7837C}" srcOrd="1" destOrd="0" presId="urn:microsoft.com/office/officeart/2005/8/layout/vList2"/>
    <dgm:cxn modelId="{8576DA9F-F628-4DC8-B5C0-D8FF974C30F7}" type="presParOf" srcId="{90E5871D-55B3-468D-A672-E68406A83A77}" destId="{076B57FD-D352-4143-A965-4A50F9220042}" srcOrd="2" destOrd="0" presId="urn:microsoft.com/office/officeart/2005/8/layout/vList2"/>
    <dgm:cxn modelId="{3E834BFD-2179-48A5-B383-9EC4FD16CA7A}" type="presParOf" srcId="{90E5871D-55B3-468D-A672-E68406A83A77}" destId="{3FF83082-19D0-43DE-94FE-38CEF45EFAC6}" srcOrd="3" destOrd="0" presId="urn:microsoft.com/office/officeart/2005/8/layout/vList2"/>
    <dgm:cxn modelId="{FD5DC3A1-174B-4270-B96B-F1EC03C69775}" type="presParOf" srcId="{90E5871D-55B3-468D-A672-E68406A83A77}" destId="{B431DD00-B129-4734-B4ED-5BFC97C54218}" srcOrd="4" destOrd="0" presId="urn:microsoft.com/office/officeart/2005/8/layout/vList2"/>
    <dgm:cxn modelId="{AB0123BE-21BB-4C67-8173-0E83B2F1D56F}" type="presParOf" srcId="{90E5871D-55B3-468D-A672-E68406A83A77}" destId="{128C380B-61EB-4340-8C79-00696B9F018E}" srcOrd="5" destOrd="0" presId="urn:microsoft.com/office/officeart/2005/8/layout/vList2"/>
    <dgm:cxn modelId="{326EA15B-5672-4891-BB84-F5C3D51B6BFD}" type="presParOf" srcId="{90E5871D-55B3-468D-A672-E68406A83A77}" destId="{2B2B084A-107A-4F76-93F0-E018C284B5FD}" srcOrd="6" destOrd="0" presId="urn:microsoft.com/office/officeart/2005/8/layout/vList2"/>
    <dgm:cxn modelId="{1B703B94-B686-4118-A340-EDCED82F20BC}" type="presParOf" srcId="{90E5871D-55B3-468D-A672-E68406A83A77}" destId="{DFC432C9-4D28-417F-8DB8-D69F910A4D50}" srcOrd="7" destOrd="0" presId="urn:microsoft.com/office/officeart/2005/8/layout/vList2"/>
    <dgm:cxn modelId="{713E9AF7-6B00-407B-9D65-1919D7F0DACE}" type="presParOf" srcId="{90E5871D-55B3-468D-A672-E68406A83A77}" destId="{61C699C2-E7AF-4DF2-AF48-56C37593252B}" srcOrd="8" destOrd="0" presId="urn:microsoft.com/office/officeart/2005/8/layout/vList2"/>
    <dgm:cxn modelId="{8E4FA3E1-47E5-485D-9A22-1AE1D580CE4F}" type="presParOf" srcId="{90E5871D-55B3-468D-A672-E68406A83A77}" destId="{8A985AAF-84B1-411C-AB7D-B502489CE69F}" srcOrd="9" destOrd="0" presId="urn:microsoft.com/office/officeart/2005/8/layout/vList2"/>
    <dgm:cxn modelId="{0ACB3488-A599-4109-8E07-F39D2AE56703}" type="presParOf" srcId="{90E5871D-55B3-468D-A672-E68406A83A77}" destId="{747BE9D2-5071-46D5-967A-07F9669D0E67}" srcOrd="10" destOrd="0" presId="urn:microsoft.com/office/officeart/2005/8/layout/vList2"/>
    <dgm:cxn modelId="{AC0A780F-7E80-49C9-A6A7-015CA06F766A}" type="presParOf" srcId="{90E5871D-55B3-468D-A672-E68406A83A77}" destId="{6BD33F4B-9699-479C-AE63-559C391AF54E}" srcOrd="11" destOrd="0" presId="urn:microsoft.com/office/officeart/2005/8/layout/vList2"/>
    <dgm:cxn modelId="{3005A0E3-F132-4894-A0D2-EF80658DE68D}" type="presParOf" srcId="{90E5871D-55B3-468D-A672-E68406A83A77}" destId="{537286C0-3DB5-45F6-B799-72EF40B41355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2E50650-27BE-4F48-B371-C0CE963E5BAB}" type="doc">
      <dgm:prSet loTypeId="urn:microsoft.com/office/officeart/2005/8/layout/vList2" loCatId="list" qsTypeId="urn:microsoft.com/office/officeart/2005/8/quickstyle/simple1" qsCatId="simple" csTypeId="urn:microsoft.com/office/officeart/2005/8/colors/accent1_5" csCatId="accent1"/>
      <dgm:spPr/>
      <dgm:t>
        <a:bodyPr/>
        <a:lstStyle/>
        <a:p>
          <a:endParaRPr lang="ru-RU"/>
        </a:p>
      </dgm:t>
    </dgm:pt>
    <dgm:pt modelId="{CD5492A2-103F-4557-95DD-0EB424FE910B}">
      <dgm:prSet/>
      <dgm:spPr/>
      <dgm:t>
        <a:bodyPr/>
        <a:lstStyle/>
        <a:p>
          <a:pPr rtl="0"/>
          <a:r>
            <a:rPr lang="ru-RU" dirty="0" err="1" smtClean="0"/>
            <a:t>Машинобудування</a:t>
          </a:r>
          <a:r>
            <a:rPr lang="ru-RU" dirty="0" smtClean="0"/>
            <a:t>(</a:t>
          </a:r>
          <a:r>
            <a:rPr lang="ru-RU" dirty="0" err="1" smtClean="0"/>
            <a:t>суднобудування</a:t>
          </a:r>
          <a:r>
            <a:rPr lang="ru-RU" dirty="0" smtClean="0"/>
            <a:t>, </a:t>
          </a:r>
          <a:r>
            <a:rPr lang="ru-RU" dirty="0" err="1" smtClean="0"/>
            <a:t>залізничне</a:t>
          </a:r>
          <a:r>
            <a:rPr lang="ru-RU" dirty="0" smtClean="0"/>
            <a:t> , </a:t>
          </a:r>
          <a:r>
            <a:rPr lang="ru-RU" dirty="0" err="1" smtClean="0"/>
            <a:t>точне</a:t>
          </a:r>
          <a:r>
            <a:rPr lang="ru-RU" dirty="0" smtClean="0"/>
            <a:t>, </a:t>
          </a:r>
          <a:r>
            <a:rPr lang="ru-RU" dirty="0" err="1" smtClean="0"/>
            <a:t>радіотехнічне</a:t>
          </a:r>
          <a:r>
            <a:rPr lang="ru-RU" dirty="0" smtClean="0"/>
            <a:t>)</a:t>
          </a:r>
          <a:endParaRPr lang="ru-RU" dirty="0"/>
        </a:p>
      </dgm:t>
    </dgm:pt>
    <dgm:pt modelId="{2B3ED7FF-A15B-4B61-9639-182CAA0FA672}" type="parTrans" cxnId="{D3114A2E-71AF-4795-9B7A-A7F86EE59280}">
      <dgm:prSet/>
      <dgm:spPr/>
      <dgm:t>
        <a:bodyPr/>
        <a:lstStyle/>
        <a:p>
          <a:endParaRPr lang="ru-RU"/>
        </a:p>
      </dgm:t>
    </dgm:pt>
    <dgm:pt modelId="{7E5E7DF2-1923-47F4-8AE6-2C93CBF7E733}" type="sibTrans" cxnId="{D3114A2E-71AF-4795-9B7A-A7F86EE59280}">
      <dgm:prSet/>
      <dgm:spPr/>
      <dgm:t>
        <a:bodyPr/>
        <a:lstStyle/>
        <a:p>
          <a:endParaRPr lang="ru-RU"/>
        </a:p>
      </dgm:t>
    </dgm:pt>
    <dgm:pt modelId="{26F37D0B-8E26-4C58-ADEC-7431C21E22D6}">
      <dgm:prSet/>
      <dgm:spPr/>
      <dgm:t>
        <a:bodyPr/>
        <a:lstStyle/>
        <a:p>
          <a:pPr rtl="0"/>
          <a:r>
            <a:rPr lang="ru-RU" smtClean="0"/>
            <a:t>Металообробна промисловість</a:t>
          </a:r>
          <a:endParaRPr lang="ru-RU"/>
        </a:p>
      </dgm:t>
    </dgm:pt>
    <dgm:pt modelId="{B37AA67D-E980-458B-8E56-90F9C73ED2A8}" type="parTrans" cxnId="{C13E11BD-BB73-41DE-9F22-2A719F423AAD}">
      <dgm:prSet/>
      <dgm:spPr/>
      <dgm:t>
        <a:bodyPr/>
        <a:lstStyle/>
        <a:p>
          <a:endParaRPr lang="ru-RU"/>
        </a:p>
      </dgm:t>
    </dgm:pt>
    <dgm:pt modelId="{DD040585-F631-44EB-B50E-2E09E6AA0EDC}" type="sibTrans" cxnId="{C13E11BD-BB73-41DE-9F22-2A719F423AAD}">
      <dgm:prSet/>
      <dgm:spPr/>
      <dgm:t>
        <a:bodyPr/>
        <a:lstStyle/>
        <a:p>
          <a:endParaRPr lang="ru-RU"/>
        </a:p>
      </dgm:t>
    </dgm:pt>
    <dgm:pt modelId="{2605424F-08FA-4B22-935D-515E905B83A4}">
      <dgm:prSet/>
      <dgm:spPr/>
      <dgm:t>
        <a:bodyPr/>
        <a:lstStyle/>
        <a:p>
          <a:pPr rtl="0"/>
          <a:r>
            <a:rPr lang="ru-RU" smtClean="0"/>
            <a:t>Гірнича (вугільна, сірчанева)</a:t>
          </a:r>
          <a:endParaRPr lang="ru-RU"/>
        </a:p>
      </dgm:t>
    </dgm:pt>
    <dgm:pt modelId="{B53024D1-C6BE-42EC-A0F7-B0DC2BE16440}" type="parTrans" cxnId="{A0E235B3-A599-421D-B2BC-D877580DA6DC}">
      <dgm:prSet/>
      <dgm:spPr/>
      <dgm:t>
        <a:bodyPr/>
        <a:lstStyle/>
        <a:p>
          <a:endParaRPr lang="ru-RU"/>
        </a:p>
      </dgm:t>
    </dgm:pt>
    <dgm:pt modelId="{9AE056FE-A058-4A1F-85CF-7F4CB5FF7D67}" type="sibTrans" cxnId="{A0E235B3-A599-421D-B2BC-D877580DA6DC}">
      <dgm:prSet/>
      <dgm:spPr/>
      <dgm:t>
        <a:bodyPr/>
        <a:lstStyle/>
        <a:p>
          <a:endParaRPr lang="ru-RU"/>
        </a:p>
      </dgm:t>
    </dgm:pt>
    <dgm:pt modelId="{EE38BC91-CF79-422E-BFBF-EE4927839ADB}">
      <dgm:prSet/>
      <dgm:spPr/>
      <dgm:t>
        <a:bodyPr/>
        <a:lstStyle/>
        <a:p>
          <a:pPr rtl="0"/>
          <a:r>
            <a:rPr lang="ru-RU" smtClean="0"/>
            <a:t>Хімічна промисловість (фармацевтична)</a:t>
          </a:r>
          <a:endParaRPr lang="ru-RU"/>
        </a:p>
      </dgm:t>
    </dgm:pt>
    <dgm:pt modelId="{98B04C83-3E9C-462C-A4EE-2BF0FDA760C3}" type="parTrans" cxnId="{C107390F-A483-457F-A180-BB46802AAF38}">
      <dgm:prSet/>
      <dgm:spPr/>
      <dgm:t>
        <a:bodyPr/>
        <a:lstStyle/>
        <a:p>
          <a:endParaRPr lang="ru-RU"/>
        </a:p>
      </dgm:t>
    </dgm:pt>
    <dgm:pt modelId="{52A63A45-B842-4A24-A68A-C36816223AA7}" type="sibTrans" cxnId="{C107390F-A483-457F-A180-BB46802AAF38}">
      <dgm:prSet/>
      <dgm:spPr/>
      <dgm:t>
        <a:bodyPr/>
        <a:lstStyle/>
        <a:p>
          <a:endParaRPr lang="ru-RU"/>
        </a:p>
      </dgm:t>
    </dgm:pt>
    <dgm:pt modelId="{92E3F956-D660-40CA-BAFF-F151F23787E4}">
      <dgm:prSet/>
      <dgm:spPr/>
      <dgm:t>
        <a:bodyPr/>
        <a:lstStyle/>
        <a:p>
          <a:pPr rtl="0"/>
          <a:r>
            <a:rPr lang="ru-RU" smtClean="0"/>
            <a:t>Харчова промисловість </a:t>
          </a:r>
          <a:endParaRPr lang="ru-RU"/>
        </a:p>
      </dgm:t>
    </dgm:pt>
    <dgm:pt modelId="{79DACDB9-ECBB-4353-A495-08C77F670C4A}" type="parTrans" cxnId="{B77698E2-41B3-4A26-A9D1-04B46E2097D9}">
      <dgm:prSet/>
      <dgm:spPr/>
      <dgm:t>
        <a:bodyPr/>
        <a:lstStyle/>
        <a:p>
          <a:endParaRPr lang="ru-RU"/>
        </a:p>
      </dgm:t>
    </dgm:pt>
    <dgm:pt modelId="{A51EC7B4-B6F9-4C3F-9712-740F94257BEF}" type="sibTrans" cxnId="{B77698E2-41B3-4A26-A9D1-04B46E2097D9}">
      <dgm:prSet/>
      <dgm:spPr/>
      <dgm:t>
        <a:bodyPr/>
        <a:lstStyle/>
        <a:p>
          <a:endParaRPr lang="ru-RU"/>
        </a:p>
      </dgm:t>
    </dgm:pt>
    <dgm:pt modelId="{2C24E1AC-24A3-4E1C-9C10-FC7C49C5A9ED}">
      <dgm:prSet/>
      <dgm:spPr/>
      <dgm:t>
        <a:bodyPr/>
        <a:lstStyle/>
        <a:p>
          <a:pPr rtl="0"/>
          <a:r>
            <a:rPr lang="ru-RU" smtClean="0"/>
            <a:t>Текстильна промисловість</a:t>
          </a:r>
          <a:endParaRPr lang="ru-RU"/>
        </a:p>
      </dgm:t>
    </dgm:pt>
    <dgm:pt modelId="{4161E2BF-5674-4BBE-9CCE-7B3F02FEBAFD}" type="parTrans" cxnId="{47D2CE04-F159-4882-ADE4-E2D90C9C738D}">
      <dgm:prSet/>
      <dgm:spPr/>
      <dgm:t>
        <a:bodyPr/>
        <a:lstStyle/>
        <a:p>
          <a:endParaRPr lang="ru-RU"/>
        </a:p>
      </dgm:t>
    </dgm:pt>
    <dgm:pt modelId="{82FE43A2-8B18-4A38-B0C8-08B47C4F1000}" type="sibTrans" cxnId="{47D2CE04-F159-4882-ADE4-E2D90C9C738D}">
      <dgm:prSet/>
      <dgm:spPr/>
      <dgm:t>
        <a:bodyPr/>
        <a:lstStyle/>
        <a:p>
          <a:endParaRPr lang="ru-RU"/>
        </a:p>
      </dgm:t>
    </dgm:pt>
    <dgm:pt modelId="{0F049EDB-A030-49D3-8444-F52AA95309B1}" type="pres">
      <dgm:prSet presAssocID="{A2E50650-27BE-4F48-B371-C0CE963E5BAB}" presName="linear" presStyleCnt="0">
        <dgm:presLayoutVars>
          <dgm:animLvl val="lvl"/>
          <dgm:resizeHandles val="exact"/>
        </dgm:presLayoutVars>
      </dgm:prSet>
      <dgm:spPr/>
    </dgm:pt>
    <dgm:pt modelId="{056525B9-01EE-4CCE-B3E2-0CCB1178F368}" type="pres">
      <dgm:prSet presAssocID="{CD5492A2-103F-4557-95DD-0EB424FE910B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024B6CC2-36CD-4633-A53C-145D11ED3890}" type="pres">
      <dgm:prSet presAssocID="{7E5E7DF2-1923-47F4-8AE6-2C93CBF7E733}" presName="spacer" presStyleCnt="0"/>
      <dgm:spPr/>
    </dgm:pt>
    <dgm:pt modelId="{9E41BAFA-32CD-4DA0-874F-E34DAEB19E12}" type="pres">
      <dgm:prSet presAssocID="{26F37D0B-8E26-4C58-ADEC-7431C21E22D6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B7D9F483-013B-4E42-9ED6-5635F47D93B6}" type="pres">
      <dgm:prSet presAssocID="{DD040585-F631-44EB-B50E-2E09E6AA0EDC}" presName="spacer" presStyleCnt="0"/>
      <dgm:spPr/>
    </dgm:pt>
    <dgm:pt modelId="{5B91D43B-87C7-4367-B89E-5F2BB7FC7BF1}" type="pres">
      <dgm:prSet presAssocID="{2605424F-08FA-4B22-935D-515E905B83A4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DA1C53E1-E7A2-4B15-876A-21F00FE05732}" type="pres">
      <dgm:prSet presAssocID="{9AE056FE-A058-4A1F-85CF-7F4CB5FF7D67}" presName="spacer" presStyleCnt="0"/>
      <dgm:spPr/>
    </dgm:pt>
    <dgm:pt modelId="{6D25B0D6-8A60-4E8C-9DD5-AF9E09A3C4C2}" type="pres">
      <dgm:prSet presAssocID="{EE38BC91-CF79-422E-BFBF-EE4927839ADB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4150A643-24B3-44EF-AE01-2E7210691225}" type="pres">
      <dgm:prSet presAssocID="{52A63A45-B842-4A24-A68A-C36816223AA7}" presName="spacer" presStyleCnt="0"/>
      <dgm:spPr/>
    </dgm:pt>
    <dgm:pt modelId="{81D4BD04-A7A3-48A9-9261-1385467683EE}" type="pres">
      <dgm:prSet presAssocID="{92E3F956-D660-40CA-BAFF-F151F23787E4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5D19F67B-9F6F-48F4-9FDF-5CE05D3EA4CD}" type="pres">
      <dgm:prSet presAssocID="{A51EC7B4-B6F9-4C3F-9712-740F94257BEF}" presName="spacer" presStyleCnt="0"/>
      <dgm:spPr/>
    </dgm:pt>
    <dgm:pt modelId="{90CECFA9-D5B7-43A0-9111-56F41B8CD586}" type="pres">
      <dgm:prSet presAssocID="{2C24E1AC-24A3-4E1C-9C10-FC7C49C5A9ED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2AD73A6C-56FC-4F8B-80E4-A2B97BF6757C}" type="presOf" srcId="{EE38BC91-CF79-422E-BFBF-EE4927839ADB}" destId="{6D25B0D6-8A60-4E8C-9DD5-AF9E09A3C4C2}" srcOrd="0" destOrd="0" presId="urn:microsoft.com/office/officeart/2005/8/layout/vList2"/>
    <dgm:cxn modelId="{B77698E2-41B3-4A26-A9D1-04B46E2097D9}" srcId="{A2E50650-27BE-4F48-B371-C0CE963E5BAB}" destId="{92E3F956-D660-40CA-BAFF-F151F23787E4}" srcOrd="4" destOrd="0" parTransId="{79DACDB9-ECBB-4353-A495-08C77F670C4A}" sibTransId="{A51EC7B4-B6F9-4C3F-9712-740F94257BEF}"/>
    <dgm:cxn modelId="{2CF192A0-8CF5-4293-AE96-1FF350F9D081}" type="presOf" srcId="{2605424F-08FA-4B22-935D-515E905B83A4}" destId="{5B91D43B-87C7-4367-B89E-5F2BB7FC7BF1}" srcOrd="0" destOrd="0" presId="urn:microsoft.com/office/officeart/2005/8/layout/vList2"/>
    <dgm:cxn modelId="{FDB09EB9-6934-4CB0-A29C-EEA569AB7819}" type="presOf" srcId="{26F37D0B-8E26-4C58-ADEC-7431C21E22D6}" destId="{9E41BAFA-32CD-4DA0-874F-E34DAEB19E12}" srcOrd="0" destOrd="0" presId="urn:microsoft.com/office/officeart/2005/8/layout/vList2"/>
    <dgm:cxn modelId="{0DE439E1-0927-4DA7-91A5-00DF96C23D22}" type="presOf" srcId="{CD5492A2-103F-4557-95DD-0EB424FE910B}" destId="{056525B9-01EE-4CCE-B3E2-0CCB1178F368}" srcOrd="0" destOrd="0" presId="urn:microsoft.com/office/officeart/2005/8/layout/vList2"/>
    <dgm:cxn modelId="{DFEA3B7A-0331-430D-BF44-82307BA65AC7}" type="presOf" srcId="{2C24E1AC-24A3-4E1C-9C10-FC7C49C5A9ED}" destId="{90CECFA9-D5B7-43A0-9111-56F41B8CD586}" srcOrd="0" destOrd="0" presId="urn:microsoft.com/office/officeart/2005/8/layout/vList2"/>
    <dgm:cxn modelId="{C107390F-A483-457F-A180-BB46802AAF38}" srcId="{A2E50650-27BE-4F48-B371-C0CE963E5BAB}" destId="{EE38BC91-CF79-422E-BFBF-EE4927839ADB}" srcOrd="3" destOrd="0" parTransId="{98B04C83-3E9C-462C-A4EE-2BF0FDA760C3}" sibTransId="{52A63A45-B842-4A24-A68A-C36816223AA7}"/>
    <dgm:cxn modelId="{C13E11BD-BB73-41DE-9F22-2A719F423AAD}" srcId="{A2E50650-27BE-4F48-B371-C0CE963E5BAB}" destId="{26F37D0B-8E26-4C58-ADEC-7431C21E22D6}" srcOrd="1" destOrd="0" parTransId="{B37AA67D-E980-458B-8E56-90F9C73ED2A8}" sibTransId="{DD040585-F631-44EB-B50E-2E09E6AA0EDC}"/>
    <dgm:cxn modelId="{2BD9EB36-09A8-4AB1-BC88-41147BC8C7A6}" type="presOf" srcId="{A2E50650-27BE-4F48-B371-C0CE963E5BAB}" destId="{0F049EDB-A030-49D3-8444-F52AA95309B1}" srcOrd="0" destOrd="0" presId="urn:microsoft.com/office/officeart/2005/8/layout/vList2"/>
    <dgm:cxn modelId="{47D2CE04-F159-4882-ADE4-E2D90C9C738D}" srcId="{A2E50650-27BE-4F48-B371-C0CE963E5BAB}" destId="{2C24E1AC-24A3-4E1C-9C10-FC7C49C5A9ED}" srcOrd="5" destOrd="0" parTransId="{4161E2BF-5674-4BBE-9CCE-7B3F02FEBAFD}" sibTransId="{82FE43A2-8B18-4A38-B0C8-08B47C4F1000}"/>
    <dgm:cxn modelId="{D3114A2E-71AF-4795-9B7A-A7F86EE59280}" srcId="{A2E50650-27BE-4F48-B371-C0CE963E5BAB}" destId="{CD5492A2-103F-4557-95DD-0EB424FE910B}" srcOrd="0" destOrd="0" parTransId="{2B3ED7FF-A15B-4B61-9639-182CAA0FA672}" sibTransId="{7E5E7DF2-1923-47F4-8AE6-2C93CBF7E733}"/>
    <dgm:cxn modelId="{A0E235B3-A599-421D-B2BC-D877580DA6DC}" srcId="{A2E50650-27BE-4F48-B371-C0CE963E5BAB}" destId="{2605424F-08FA-4B22-935D-515E905B83A4}" srcOrd="2" destOrd="0" parTransId="{B53024D1-C6BE-42EC-A0F7-B0DC2BE16440}" sibTransId="{9AE056FE-A058-4A1F-85CF-7F4CB5FF7D67}"/>
    <dgm:cxn modelId="{F6DBB726-BDE4-4B02-A145-B70D7ADD6A58}" type="presOf" srcId="{92E3F956-D660-40CA-BAFF-F151F23787E4}" destId="{81D4BD04-A7A3-48A9-9261-1385467683EE}" srcOrd="0" destOrd="0" presId="urn:microsoft.com/office/officeart/2005/8/layout/vList2"/>
    <dgm:cxn modelId="{9C42A742-873F-4576-B43F-AA94CAB535D7}" type="presParOf" srcId="{0F049EDB-A030-49D3-8444-F52AA95309B1}" destId="{056525B9-01EE-4CCE-B3E2-0CCB1178F368}" srcOrd="0" destOrd="0" presId="urn:microsoft.com/office/officeart/2005/8/layout/vList2"/>
    <dgm:cxn modelId="{29272379-461D-453E-81D0-E5A76062AA8A}" type="presParOf" srcId="{0F049EDB-A030-49D3-8444-F52AA95309B1}" destId="{024B6CC2-36CD-4633-A53C-145D11ED3890}" srcOrd="1" destOrd="0" presId="urn:microsoft.com/office/officeart/2005/8/layout/vList2"/>
    <dgm:cxn modelId="{6FA59225-E694-44A7-ABEE-89B259C2B631}" type="presParOf" srcId="{0F049EDB-A030-49D3-8444-F52AA95309B1}" destId="{9E41BAFA-32CD-4DA0-874F-E34DAEB19E12}" srcOrd="2" destOrd="0" presId="urn:microsoft.com/office/officeart/2005/8/layout/vList2"/>
    <dgm:cxn modelId="{B684B28E-D789-47E1-94E8-BC563348DC71}" type="presParOf" srcId="{0F049EDB-A030-49D3-8444-F52AA95309B1}" destId="{B7D9F483-013B-4E42-9ED6-5635F47D93B6}" srcOrd="3" destOrd="0" presId="urn:microsoft.com/office/officeart/2005/8/layout/vList2"/>
    <dgm:cxn modelId="{8C164C17-8C09-45A2-8003-999D7DDF3D77}" type="presParOf" srcId="{0F049EDB-A030-49D3-8444-F52AA95309B1}" destId="{5B91D43B-87C7-4367-B89E-5F2BB7FC7BF1}" srcOrd="4" destOrd="0" presId="urn:microsoft.com/office/officeart/2005/8/layout/vList2"/>
    <dgm:cxn modelId="{C0A3A084-0DF6-48E5-86E7-A1FE73F2C454}" type="presParOf" srcId="{0F049EDB-A030-49D3-8444-F52AA95309B1}" destId="{DA1C53E1-E7A2-4B15-876A-21F00FE05732}" srcOrd="5" destOrd="0" presId="urn:microsoft.com/office/officeart/2005/8/layout/vList2"/>
    <dgm:cxn modelId="{9997F33C-F5FB-4EAC-B6D1-4092D21B2FE4}" type="presParOf" srcId="{0F049EDB-A030-49D3-8444-F52AA95309B1}" destId="{6D25B0D6-8A60-4E8C-9DD5-AF9E09A3C4C2}" srcOrd="6" destOrd="0" presId="urn:microsoft.com/office/officeart/2005/8/layout/vList2"/>
    <dgm:cxn modelId="{B1C33BB1-1516-459B-A5C8-8FF7566362AE}" type="presParOf" srcId="{0F049EDB-A030-49D3-8444-F52AA95309B1}" destId="{4150A643-24B3-44EF-AE01-2E7210691225}" srcOrd="7" destOrd="0" presId="urn:microsoft.com/office/officeart/2005/8/layout/vList2"/>
    <dgm:cxn modelId="{A4C4E8BF-12F9-430C-92FA-E0CB51CE6A21}" type="presParOf" srcId="{0F049EDB-A030-49D3-8444-F52AA95309B1}" destId="{81D4BD04-A7A3-48A9-9261-1385467683EE}" srcOrd="8" destOrd="0" presId="urn:microsoft.com/office/officeart/2005/8/layout/vList2"/>
    <dgm:cxn modelId="{FA7637BE-BE04-4495-AA2F-57D02939515E}" type="presParOf" srcId="{0F049EDB-A030-49D3-8444-F52AA95309B1}" destId="{5D19F67B-9F6F-48F4-9FDF-5CE05D3EA4CD}" srcOrd="9" destOrd="0" presId="urn:microsoft.com/office/officeart/2005/8/layout/vList2"/>
    <dgm:cxn modelId="{8BEA886D-D623-4E09-97C6-269D7BF2C7C6}" type="presParOf" srcId="{0F049EDB-A030-49D3-8444-F52AA95309B1}" destId="{90CECFA9-D5B7-43A0-9111-56F41B8CD586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3B94082-D2B3-420C-8907-4AB2A1EC6A52}" type="doc">
      <dgm:prSet loTypeId="urn:microsoft.com/office/officeart/2005/8/layout/vList2" loCatId="list" qsTypeId="urn:microsoft.com/office/officeart/2005/8/quickstyle/simple1" qsCatId="simple" csTypeId="urn:microsoft.com/office/officeart/2005/8/colors/accent1_5" csCatId="accent1"/>
      <dgm:spPr/>
      <dgm:t>
        <a:bodyPr/>
        <a:lstStyle/>
        <a:p>
          <a:endParaRPr lang="ru-RU"/>
        </a:p>
      </dgm:t>
    </dgm:pt>
    <dgm:pt modelId="{3AC21C87-AFC2-4E07-A1F4-32A85586F0B2}">
      <dgm:prSet/>
      <dgm:spPr/>
      <dgm:t>
        <a:bodyPr/>
        <a:lstStyle/>
        <a:p>
          <a:pPr rtl="0"/>
          <a:r>
            <a:rPr lang="ru-RU" smtClean="0"/>
            <a:t>Найважливіші сільськогосподарські культури: жито, картопля, цукрові буряки, овочі, фрукти, ягоди.</a:t>
          </a:r>
          <a:endParaRPr lang="ru-RU"/>
        </a:p>
      </dgm:t>
    </dgm:pt>
    <dgm:pt modelId="{AB332946-AEF7-46DC-AAE3-5B4A492FD381}" type="parTrans" cxnId="{ABF2401A-0337-4383-A3FF-D4763F4BF1CD}">
      <dgm:prSet/>
      <dgm:spPr/>
      <dgm:t>
        <a:bodyPr/>
        <a:lstStyle/>
        <a:p>
          <a:endParaRPr lang="ru-RU"/>
        </a:p>
      </dgm:t>
    </dgm:pt>
    <dgm:pt modelId="{BE258CD2-1AF3-4912-8E5D-23F7EC59EC80}" type="sibTrans" cxnId="{ABF2401A-0337-4383-A3FF-D4763F4BF1CD}">
      <dgm:prSet/>
      <dgm:spPr/>
      <dgm:t>
        <a:bodyPr/>
        <a:lstStyle/>
        <a:p>
          <a:endParaRPr lang="ru-RU"/>
        </a:p>
      </dgm:t>
    </dgm:pt>
    <dgm:pt modelId="{F5E6C0F0-50B2-4DA4-BEC9-057AD86488B1}">
      <dgm:prSet/>
      <dgm:spPr/>
      <dgm:t>
        <a:bodyPr/>
        <a:lstStyle/>
        <a:p>
          <a:pPr rtl="0"/>
          <a:r>
            <a:rPr lang="ru-RU" smtClean="0"/>
            <a:t>Спеціалізується тваринництво на розведенні великої рогатої худоби, свиней, у гірських районах півдня – овець.</a:t>
          </a:r>
          <a:endParaRPr lang="ru-RU"/>
        </a:p>
      </dgm:t>
    </dgm:pt>
    <dgm:pt modelId="{DEE389A4-C37A-4D48-BAB2-14A33777B595}" type="parTrans" cxnId="{BA172664-5044-4871-834E-CC397AEBAF79}">
      <dgm:prSet/>
      <dgm:spPr/>
      <dgm:t>
        <a:bodyPr/>
        <a:lstStyle/>
        <a:p>
          <a:endParaRPr lang="ru-RU"/>
        </a:p>
      </dgm:t>
    </dgm:pt>
    <dgm:pt modelId="{34E1DBB6-3A15-45D7-B5E6-D4CFBFFF8B6A}" type="sibTrans" cxnId="{BA172664-5044-4871-834E-CC397AEBAF79}">
      <dgm:prSet/>
      <dgm:spPr/>
      <dgm:t>
        <a:bodyPr/>
        <a:lstStyle/>
        <a:p>
          <a:endParaRPr lang="ru-RU"/>
        </a:p>
      </dgm:t>
    </dgm:pt>
    <dgm:pt modelId="{0ECFD3FE-302F-4966-A105-1D2D00BAA9BB}" type="pres">
      <dgm:prSet presAssocID="{E3B94082-D2B3-420C-8907-4AB2A1EC6A52}" presName="linear" presStyleCnt="0">
        <dgm:presLayoutVars>
          <dgm:animLvl val="lvl"/>
          <dgm:resizeHandles val="exact"/>
        </dgm:presLayoutVars>
      </dgm:prSet>
      <dgm:spPr/>
    </dgm:pt>
    <dgm:pt modelId="{977C7042-60E8-4370-BAB0-BC43E7B9CC0E}" type="pres">
      <dgm:prSet presAssocID="{3AC21C87-AFC2-4E07-A1F4-32A85586F0B2}" presName="parentText" presStyleLbl="node1" presStyleIdx="0" presStyleCnt="2" custLinFactNeighborX="590" custLinFactNeighborY="43154">
        <dgm:presLayoutVars>
          <dgm:chMax val="0"/>
          <dgm:bulletEnabled val="1"/>
        </dgm:presLayoutVars>
      </dgm:prSet>
      <dgm:spPr/>
    </dgm:pt>
    <dgm:pt modelId="{F0C7F4CB-0891-4341-A94E-5B666BC57ECA}" type="pres">
      <dgm:prSet presAssocID="{BE258CD2-1AF3-4912-8E5D-23F7EC59EC80}" presName="spacer" presStyleCnt="0"/>
      <dgm:spPr/>
    </dgm:pt>
    <dgm:pt modelId="{89094E33-CC05-42F4-8FCC-9F8088B7C2CA}" type="pres">
      <dgm:prSet presAssocID="{F5E6C0F0-50B2-4DA4-BEC9-057AD86488B1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92425A06-261E-48C8-ADD3-1D232A4B8616}" type="presOf" srcId="{3AC21C87-AFC2-4E07-A1F4-32A85586F0B2}" destId="{977C7042-60E8-4370-BAB0-BC43E7B9CC0E}" srcOrd="0" destOrd="0" presId="urn:microsoft.com/office/officeart/2005/8/layout/vList2"/>
    <dgm:cxn modelId="{BA172664-5044-4871-834E-CC397AEBAF79}" srcId="{E3B94082-D2B3-420C-8907-4AB2A1EC6A52}" destId="{F5E6C0F0-50B2-4DA4-BEC9-057AD86488B1}" srcOrd="1" destOrd="0" parTransId="{DEE389A4-C37A-4D48-BAB2-14A33777B595}" sibTransId="{34E1DBB6-3A15-45D7-B5E6-D4CFBFFF8B6A}"/>
    <dgm:cxn modelId="{7D6ED64A-635A-4446-A6B3-8206B31FE05B}" type="presOf" srcId="{F5E6C0F0-50B2-4DA4-BEC9-057AD86488B1}" destId="{89094E33-CC05-42F4-8FCC-9F8088B7C2CA}" srcOrd="0" destOrd="0" presId="urn:microsoft.com/office/officeart/2005/8/layout/vList2"/>
    <dgm:cxn modelId="{AFF63A80-038D-4B00-9BEE-153A514172EC}" type="presOf" srcId="{E3B94082-D2B3-420C-8907-4AB2A1EC6A52}" destId="{0ECFD3FE-302F-4966-A105-1D2D00BAA9BB}" srcOrd="0" destOrd="0" presId="urn:microsoft.com/office/officeart/2005/8/layout/vList2"/>
    <dgm:cxn modelId="{ABF2401A-0337-4383-A3FF-D4763F4BF1CD}" srcId="{E3B94082-D2B3-420C-8907-4AB2A1EC6A52}" destId="{3AC21C87-AFC2-4E07-A1F4-32A85586F0B2}" srcOrd="0" destOrd="0" parTransId="{AB332946-AEF7-46DC-AAE3-5B4A492FD381}" sibTransId="{BE258CD2-1AF3-4912-8E5D-23F7EC59EC80}"/>
    <dgm:cxn modelId="{A29A6C90-9B2B-42A7-B5E1-E78FF4DEB608}" type="presParOf" srcId="{0ECFD3FE-302F-4966-A105-1D2D00BAA9BB}" destId="{977C7042-60E8-4370-BAB0-BC43E7B9CC0E}" srcOrd="0" destOrd="0" presId="urn:microsoft.com/office/officeart/2005/8/layout/vList2"/>
    <dgm:cxn modelId="{97FF5E9B-6235-4F13-8FCE-B4CD2058F028}" type="presParOf" srcId="{0ECFD3FE-302F-4966-A105-1D2D00BAA9BB}" destId="{F0C7F4CB-0891-4341-A94E-5B666BC57ECA}" srcOrd="1" destOrd="0" presId="urn:microsoft.com/office/officeart/2005/8/layout/vList2"/>
    <dgm:cxn modelId="{5D6220A8-EEC9-4A39-8CE7-408E0C2B4E40}" type="presParOf" srcId="{0ECFD3FE-302F-4966-A105-1D2D00BAA9BB}" destId="{89094E33-CC05-42F4-8FCC-9F8088B7C2C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5BB52-095D-4884-BF59-A3C8B5D1D40A}">
      <dsp:nvSpPr>
        <dsp:cNvPr id="0" name=""/>
        <dsp:cNvSpPr/>
      </dsp:nvSpPr>
      <dsp:spPr>
        <a:xfrm>
          <a:off x="0" y="494669"/>
          <a:ext cx="4309539" cy="860961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smtClean="0"/>
            <a:t>Центральна Європа</a:t>
          </a:r>
          <a:endParaRPr lang="ru-RU" sz="1900" kern="1200"/>
        </a:p>
      </dsp:txBody>
      <dsp:txXfrm>
        <a:off x="42029" y="536698"/>
        <a:ext cx="4225481" cy="776903"/>
      </dsp:txXfrm>
    </dsp:sp>
    <dsp:sp modelId="{6A581206-50BE-448E-A43D-D42CEA0E3477}">
      <dsp:nvSpPr>
        <dsp:cNvPr id="0" name=""/>
        <dsp:cNvSpPr/>
      </dsp:nvSpPr>
      <dsp:spPr>
        <a:xfrm>
          <a:off x="0" y="1410350"/>
          <a:ext cx="4309539" cy="100035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dirty="0" smtClean="0"/>
            <a:t>Межує з сімома країнами Європи: з Росією, Литвою,  Білоруссю,Україною, Чехією, Словаччиною,Німеччиною. </a:t>
          </a:r>
          <a:endParaRPr lang="ru-RU" sz="1900" kern="1200" dirty="0"/>
        </a:p>
      </dsp:txBody>
      <dsp:txXfrm>
        <a:off x="48833" y="1459183"/>
        <a:ext cx="4211873" cy="902684"/>
      </dsp:txXfrm>
    </dsp:sp>
    <dsp:sp modelId="{1109FD90-A760-4E91-8B5E-8A88B71DE77A}">
      <dsp:nvSpPr>
        <dsp:cNvPr id="0" name=""/>
        <dsp:cNvSpPr/>
      </dsp:nvSpPr>
      <dsp:spPr>
        <a:xfrm>
          <a:off x="0" y="2465420"/>
          <a:ext cx="4309539" cy="100035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 smtClean="0"/>
            <a:t>На півночі омивається водами Балтійського моря.</a:t>
          </a:r>
          <a:endParaRPr lang="ru-RU" sz="1900" kern="1200"/>
        </a:p>
      </dsp:txBody>
      <dsp:txXfrm>
        <a:off x="48833" y="2514253"/>
        <a:ext cx="4211873" cy="9026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7C789A-777F-4391-ACDA-95CC06C7F0ED}">
      <dsp:nvSpPr>
        <dsp:cNvPr id="0" name=""/>
        <dsp:cNvSpPr/>
      </dsp:nvSpPr>
      <dsp:spPr>
        <a:xfrm>
          <a:off x="0" y="0"/>
          <a:ext cx="7543800" cy="56159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err="1" smtClean="0"/>
            <a:t>Близько</a:t>
          </a:r>
          <a:r>
            <a:rPr lang="ru-RU" sz="2400" kern="1200" dirty="0" smtClean="0"/>
            <a:t> 3/4 </a:t>
          </a:r>
          <a:r>
            <a:rPr lang="ru-RU" sz="2400" kern="1200" dirty="0" err="1" smtClean="0"/>
            <a:t>площі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країни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займають</a:t>
          </a:r>
          <a:r>
            <a:rPr lang="ru-RU" sz="2400" kern="1200" dirty="0" smtClean="0"/>
            <a:t> </a:t>
          </a:r>
          <a:r>
            <a:rPr lang="ru-RU" sz="2400" kern="1200" dirty="0" err="1" smtClean="0"/>
            <a:t>низовини</a:t>
          </a:r>
          <a:r>
            <a:rPr lang="ru-RU" sz="2400" kern="1200" dirty="0" smtClean="0"/>
            <a:t>.</a:t>
          </a:r>
          <a:endParaRPr lang="ru-RU" sz="2400" kern="1200" dirty="0"/>
        </a:p>
      </dsp:txBody>
      <dsp:txXfrm>
        <a:off x="27415" y="27415"/>
        <a:ext cx="7488970" cy="5067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C8C323-0C04-4F0C-BC99-E283E2C4811F}">
      <dsp:nvSpPr>
        <dsp:cNvPr id="0" name=""/>
        <dsp:cNvSpPr/>
      </dsp:nvSpPr>
      <dsp:spPr>
        <a:xfrm>
          <a:off x="0" y="67679"/>
          <a:ext cx="7543800" cy="88803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Польща </a:t>
          </a:r>
          <a:r>
            <a:rPr lang="ru-RU" sz="2300" kern="1200" dirty="0" err="1" smtClean="0"/>
            <a:t>розташована</a:t>
          </a:r>
          <a:r>
            <a:rPr lang="ru-RU" sz="2300" kern="1200" dirty="0" smtClean="0"/>
            <a:t> в </a:t>
          </a:r>
          <a:r>
            <a:rPr lang="ru-RU" sz="2300" kern="1200" dirty="0" err="1" smtClean="0"/>
            <a:t>зоні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помірного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клімату</a:t>
          </a:r>
          <a:r>
            <a:rPr lang="ru-RU" sz="2300" kern="1200" dirty="0" smtClean="0"/>
            <a:t>, </a:t>
          </a:r>
          <a:r>
            <a:rPr lang="ru-RU" sz="2300" kern="1200" dirty="0" err="1" smtClean="0"/>
            <a:t>теплий</a:t>
          </a:r>
          <a:r>
            <a:rPr lang="ru-RU" sz="2300" kern="1200" dirty="0" smtClean="0"/>
            <a:t> </a:t>
          </a:r>
          <a:r>
            <a:rPr lang="ru-RU" sz="2300" kern="1200" dirty="0" err="1" smtClean="0"/>
            <a:t>перехід</a:t>
          </a:r>
          <a:r>
            <a:rPr lang="ru-RU" sz="2300" kern="1200" dirty="0" smtClean="0"/>
            <a:t>. </a:t>
          </a:r>
          <a:endParaRPr lang="ru-RU" sz="2300" kern="1200" dirty="0"/>
        </a:p>
      </dsp:txBody>
      <dsp:txXfrm>
        <a:off x="43350" y="111029"/>
        <a:ext cx="7457100" cy="801330"/>
      </dsp:txXfrm>
    </dsp:sp>
    <dsp:sp modelId="{D28F0DAF-46BE-49F7-9C4E-4D68EEEAC92F}">
      <dsp:nvSpPr>
        <dsp:cNvPr id="0" name=""/>
        <dsp:cNvSpPr/>
      </dsp:nvSpPr>
      <dsp:spPr>
        <a:xfrm>
          <a:off x="0" y="1021949"/>
          <a:ext cx="7543800" cy="88803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/>
            <a:t>У верхній частині Судетів та Карпат спостерігаються ознаки гірського клімату.</a:t>
          </a:r>
          <a:endParaRPr lang="ru-RU" sz="2300" kern="1200"/>
        </a:p>
      </dsp:txBody>
      <dsp:txXfrm>
        <a:off x="43350" y="1065299"/>
        <a:ext cx="7457100" cy="801330"/>
      </dsp:txXfrm>
    </dsp:sp>
    <dsp:sp modelId="{E779C752-4DA2-47E0-B442-DBABD998765E}">
      <dsp:nvSpPr>
        <dsp:cNvPr id="0" name=""/>
        <dsp:cNvSpPr/>
      </dsp:nvSpPr>
      <dsp:spPr>
        <a:xfrm>
          <a:off x="0" y="1976220"/>
          <a:ext cx="7543800" cy="88803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/>
            <a:t>Середньорічна температура коливається від 9 °С</a:t>
          </a:r>
          <a:endParaRPr lang="ru-RU" sz="2300" kern="1200"/>
        </a:p>
      </dsp:txBody>
      <dsp:txXfrm>
        <a:off x="43350" y="2019570"/>
        <a:ext cx="7457100" cy="801330"/>
      </dsp:txXfrm>
    </dsp:sp>
    <dsp:sp modelId="{1FF7AF88-FDDB-4D51-9876-48CFF2A3ED25}">
      <dsp:nvSpPr>
        <dsp:cNvPr id="0" name=""/>
        <dsp:cNvSpPr/>
      </dsp:nvSpPr>
      <dsp:spPr>
        <a:xfrm>
          <a:off x="0" y="2930490"/>
          <a:ext cx="7543800" cy="88803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smtClean="0"/>
            <a:t>Річна кількість опадів становить близько 600 мм</a:t>
          </a:r>
          <a:endParaRPr lang="ru-RU" sz="2300" kern="1200"/>
        </a:p>
      </dsp:txBody>
      <dsp:txXfrm>
        <a:off x="43350" y="2973840"/>
        <a:ext cx="7457100" cy="8013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9EADC1-DF22-4D82-B144-8EDFAD5EC8E2}">
      <dsp:nvSpPr>
        <dsp:cNvPr id="0" name=""/>
        <dsp:cNvSpPr/>
      </dsp:nvSpPr>
      <dsp:spPr>
        <a:xfrm>
          <a:off x="0" y="63006"/>
          <a:ext cx="7543800" cy="51480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err="1" smtClean="0"/>
            <a:t>Найдовша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річка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країни</a:t>
          </a:r>
          <a:r>
            <a:rPr lang="ru-RU" sz="2200" kern="1200" dirty="0" smtClean="0"/>
            <a:t> - </a:t>
          </a:r>
          <a:r>
            <a:rPr lang="ru-RU" sz="2200" kern="1200" dirty="0" err="1" smtClean="0"/>
            <a:t>Вісла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довжиною</a:t>
          </a:r>
          <a:r>
            <a:rPr lang="ru-RU" sz="2200" kern="1200" dirty="0" smtClean="0"/>
            <a:t> 1030 км;</a:t>
          </a:r>
          <a:endParaRPr lang="ru-RU" sz="2200" kern="1200" dirty="0"/>
        </a:p>
      </dsp:txBody>
      <dsp:txXfrm>
        <a:off x="25130" y="88136"/>
        <a:ext cx="7493540" cy="464540"/>
      </dsp:txXfrm>
    </dsp:sp>
    <dsp:sp modelId="{44500004-06EE-481D-80F7-94E713B2FF91}">
      <dsp:nvSpPr>
        <dsp:cNvPr id="0" name=""/>
        <dsp:cNvSpPr/>
      </dsp:nvSpPr>
      <dsp:spPr>
        <a:xfrm>
          <a:off x="0" y="605648"/>
          <a:ext cx="7543800" cy="51480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err="1" smtClean="0"/>
            <a:t>Значні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ріки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країни</a:t>
          </a:r>
          <a:r>
            <a:rPr lang="ru-RU" sz="2200" kern="1200" dirty="0" smtClean="0"/>
            <a:t>: Одер, Буг і </a:t>
          </a:r>
          <a:r>
            <a:rPr lang="ru-RU" sz="2200" kern="1200" dirty="0" err="1" smtClean="0"/>
            <a:t>Сян</a:t>
          </a:r>
          <a:r>
            <a:rPr lang="ru-RU" sz="2200" kern="1200" dirty="0" smtClean="0"/>
            <a:t>.</a:t>
          </a:r>
          <a:endParaRPr lang="ru-RU" sz="2200" kern="1200" dirty="0"/>
        </a:p>
      </dsp:txBody>
      <dsp:txXfrm>
        <a:off x="25130" y="630778"/>
        <a:ext cx="7493540" cy="464540"/>
      </dsp:txXfrm>
    </dsp:sp>
    <dsp:sp modelId="{8F39E295-4259-4CE6-BF30-2B3E224A1277}">
      <dsp:nvSpPr>
        <dsp:cNvPr id="0" name=""/>
        <dsp:cNvSpPr/>
      </dsp:nvSpPr>
      <dsp:spPr>
        <a:xfrm>
          <a:off x="0" y="1183808"/>
          <a:ext cx="7543800" cy="51480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smtClean="0"/>
            <a:t>Найбільші озера:</a:t>
          </a:r>
          <a:r>
            <a:rPr lang="ru-RU" sz="2200" kern="1200" smtClean="0"/>
            <a:t> Снярдви і Мамри, Лебско, Дравсько.</a:t>
          </a:r>
          <a:endParaRPr lang="ru-RU" sz="2200" kern="1200"/>
        </a:p>
      </dsp:txBody>
      <dsp:txXfrm>
        <a:off x="25130" y="1208938"/>
        <a:ext cx="7493540" cy="464540"/>
      </dsp:txXfrm>
    </dsp:sp>
    <dsp:sp modelId="{14795B2F-BD62-44BB-977F-A79F5AE9155E}">
      <dsp:nvSpPr>
        <dsp:cNvPr id="0" name=""/>
        <dsp:cNvSpPr/>
      </dsp:nvSpPr>
      <dsp:spPr>
        <a:xfrm>
          <a:off x="0" y="1761968"/>
          <a:ext cx="7543800" cy="51480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200" kern="1200" smtClean="0"/>
            <a:t>Друге місце в Європі за щільністю озер.</a:t>
          </a:r>
          <a:endParaRPr lang="ru-RU" sz="2200" kern="1200"/>
        </a:p>
      </dsp:txBody>
      <dsp:txXfrm>
        <a:off x="25130" y="1787098"/>
        <a:ext cx="7493540" cy="4645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D0E9D7-1E81-4292-8095-D4AAD89B6271}">
      <dsp:nvSpPr>
        <dsp:cNvPr id="0" name=""/>
        <dsp:cNvSpPr/>
      </dsp:nvSpPr>
      <dsp:spPr>
        <a:xfrm>
          <a:off x="0" y="41759"/>
          <a:ext cx="3479645" cy="49139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Вугілля</a:t>
          </a:r>
          <a:endParaRPr lang="ru-RU" sz="2100" kern="1200"/>
        </a:p>
      </dsp:txBody>
      <dsp:txXfrm>
        <a:off x="23988" y="65747"/>
        <a:ext cx="3431669" cy="443423"/>
      </dsp:txXfrm>
    </dsp:sp>
    <dsp:sp modelId="{E430C6F6-C258-4176-A4C7-43B1F98566F8}">
      <dsp:nvSpPr>
        <dsp:cNvPr id="0" name=""/>
        <dsp:cNvSpPr/>
      </dsp:nvSpPr>
      <dsp:spPr>
        <a:xfrm>
          <a:off x="0" y="593639"/>
          <a:ext cx="3479645" cy="49139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6667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Залізняк</a:t>
          </a:r>
          <a:endParaRPr lang="ru-RU" sz="2100" kern="1200"/>
        </a:p>
      </dsp:txBody>
      <dsp:txXfrm>
        <a:off x="23988" y="617627"/>
        <a:ext cx="3431669" cy="443423"/>
      </dsp:txXfrm>
    </dsp:sp>
    <dsp:sp modelId="{FADA1CA0-7464-42A1-A22F-8AA1E66CB934}">
      <dsp:nvSpPr>
        <dsp:cNvPr id="0" name=""/>
        <dsp:cNvSpPr/>
      </dsp:nvSpPr>
      <dsp:spPr>
        <a:xfrm>
          <a:off x="0" y="1145519"/>
          <a:ext cx="3479645" cy="49139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Мідь</a:t>
          </a:r>
          <a:endParaRPr lang="ru-RU" sz="2100" kern="1200"/>
        </a:p>
      </dsp:txBody>
      <dsp:txXfrm>
        <a:off x="23988" y="1169507"/>
        <a:ext cx="3431669" cy="443423"/>
      </dsp:txXfrm>
    </dsp:sp>
    <dsp:sp modelId="{0EC0CC13-9917-4F77-8167-3A6AFFC08805}">
      <dsp:nvSpPr>
        <dsp:cNvPr id="0" name=""/>
        <dsp:cNvSpPr/>
      </dsp:nvSpPr>
      <dsp:spPr>
        <a:xfrm>
          <a:off x="0" y="1697399"/>
          <a:ext cx="3479645" cy="49139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Нікель</a:t>
          </a:r>
          <a:endParaRPr lang="ru-RU" sz="2100" kern="1200"/>
        </a:p>
      </dsp:txBody>
      <dsp:txXfrm>
        <a:off x="23988" y="1721387"/>
        <a:ext cx="3431669" cy="443423"/>
      </dsp:txXfrm>
    </dsp:sp>
    <dsp:sp modelId="{0F8C7715-CAE2-488A-8729-C91C0A858E5E}">
      <dsp:nvSpPr>
        <dsp:cNvPr id="0" name=""/>
        <dsp:cNvSpPr/>
      </dsp:nvSpPr>
      <dsp:spPr>
        <a:xfrm>
          <a:off x="0" y="2249279"/>
          <a:ext cx="3479645" cy="49139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smtClean="0"/>
            <a:t>Срібло</a:t>
          </a:r>
          <a:endParaRPr lang="ru-RU" sz="2100" kern="1200"/>
        </a:p>
      </dsp:txBody>
      <dsp:txXfrm>
        <a:off x="23988" y="2273267"/>
        <a:ext cx="3431669" cy="443423"/>
      </dsp:txXfrm>
    </dsp:sp>
    <dsp:sp modelId="{FDD3366B-7E91-496D-A5F5-C521070F246B}">
      <dsp:nvSpPr>
        <dsp:cNvPr id="0" name=""/>
        <dsp:cNvSpPr/>
      </dsp:nvSpPr>
      <dsp:spPr>
        <a:xfrm>
          <a:off x="0" y="2801160"/>
          <a:ext cx="3479645" cy="49139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33333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err="1" smtClean="0"/>
            <a:t>Калійні</a:t>
          </a:r>
          <a:r>
            <a:rPr lang="ru-RU" sz="2100" kern="1200" dirty="0" smtClean="0"/>
            <a:t> </a:t>
          </a:r>
          <a:r>
            <a:rPr lang="ru-RU" sz="2100" kern="1200" dirty="0" err="1" smtClean="0"/>
            <a:t>солі</a:t>
          </a:r>
          <a:r>
            <a:rPr lang="ru-RU" sz="2100" kern="1200" dirty="0" smtClean="0"/>
            <a:t> </a:t>
          </a:r>
          <a:endParaRPr lang="ru-RU" sz="2100" kern="1200" dirty="0"/>
        </a:p>
      </dsp:txBody>
      <dsp:txXfrm>
        <a:off x="23988" y="2825148"/>
        <a:ext cx="3431669" cy="443423"/>
      </dsp:txXfrm>
    </dsp:sp>
    <dsp:sp modelId="{1A3322A2-9B53-4345-9D3D-FD21012105C6}">
      <dsp:nvSpPr>
        <dsp:cNvPr id="0" name=""/>
        <dsp:cNvSpPr/>
      </dsp:nvSpPr>
      <dsp:spPr>
        <a:xfrm>
          <a:off x="0" y="3353040"/>
          <a:ext cx="3479645" cy="491399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err="1" smtClean="0"/>
            <a:t>Геотермальні</a:t>
          </a:r>
          <a:r>
            <a:rPr lang="ru-RU" sz="2100" kern="1200" dirty="0" smtClean="0"/>
            <a:t> води</a:t>
          </a:r>
          <a:endParaRPr lang="ru-RU" sz="2100" kern="1200" dirty="0"/>
        </a:p>
      </dsp:txBody>
      <dsp:txXfrm>
        <a:off x="23988" y="3377028"/>
        <a:ext cx="3431669" cy="44342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919620-7A02-46E4-9553-3E870A3B9274}">
      <dsp:nvSpPr>
        <dsp:cNvPr id="0" name=""/>
        <dsp:cNvSpPr/>
      </dsp:nvSpPr>
      <dsp:spPr>
        <a:xfrm>
          <a:off x="0" y="205424"/>
          <a:ext cx="7543800" cy="46800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Населення країни складає понад 38 млн. чоловік.</a:t>
          </a:r>
          <a:endParaRPr lang="ru-RU" sz="2000" kern="1200"/>
        </a:p>
      </dsp:txBody>
      <dsp:txXfrm>
        <a:off x="22846" y="228270"/>
        <a:ext cx="7498108" cy="422308"/>
      </dsp:txXfrm>
    </dsp:sp>
    <dsp:sp modelId="{076B57FD-D352-4143-A965-4A50F9220042}">
      <dsp:nvSpPr>
        <dsp:cNvPr id="0" name=""/>
        <dsp:cNvSpPr/>
      </dsp:nvSpPr>
      <dsp:spPr>
        <a:xfrm>
          <a:off x="0" y="731024"/>
          <a:ext cx="7543800" cy="46800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6667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smtClean="0"/>
            <a:t>Густота: 121 осіб</a:t>
          </a:r>
          <a:r>
            <a:rPr lang="en-US" sz="2000" kern="1200" smtClean="0"/>
            <a:t>/</a:t>
          </a:r>
          <a:r>
            <a:rPr lang="ru-RU" sz="2000" kern="1200" smtClean="0"/>
            <a:t>км²</a:t>
          </a:r>
          <a:endParaRPr lang="ru-RU" sz="2000" kern="1200"/>
        </a:p>
      </dsp:txBody>
      <dsp:txXfrm>
        <a:off x="22846" y="753870"/>
        <a:ext cx="7498108" cy="422308"/>
      </dsp:txXfrm>
    </dsp:sp>
    <dsp:sp modelId="{B431DD00-B129-4734-B4ED-5BFC97C54218}">
      <dsp:nvSpPr>
        <dsp:cNvPr id="0" name=""/>
        <dsp:cNvSpPr/>
      </dsp:nvSpPr>
      <dsp:spPr>
        <a:xfrm>
          <a:off x="0" y="1256624"/>
          <a:ext cx="7543800" cy="46800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Рівень урбанізації 60%. </a:t>
          </a:r>
          <a:endParaRPr lang="ru-RU" sz="2000" kern="1200"/>
        </a:p>
      </dsp:txBody>
      <dsp:txXfrm>
        <a:off x="22846" y="1279470"/>
        <a:ext cx="7498108" cy="422308"/>
      </dsp:txXfrm>
    </dsp:sp>
    <dsp:sp modelId="{2B2B084A-107A-4F76-93F0-E018C284B5FD}">
      <dsp:nvSpPr>
        <dsp:cNvPr id="0" name=""/>
        <dsp:cNvSpPr/>
      </dsp:nvSpPr>
      <dsp:spPr>
        <a:xfrm>
          <a:off x="0" y="1782224"/>
          <a:ext cx="7543800" cy="46800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Однонаціональна держава (97%). </a:t>
          </a:r>
          <a:endParaRPr lang="ru-RU" sz="2000" kern="1200"/>
        </a:p>
      </dsp:txBody>
      <dsp:txXfrm>
        <a:off x="22846" y="1805070"/>
        <a:ext cx="7498108" cy="422308"/>
      </dsp:txXfrm>
    </dsp:sp>
    <dsp:sp modelId="{61C699C2-E7AF-4DF2-AF48-56C37593252B}">
      <dsp:nvSpPr>
        <dsp:cNvPr id="0" name=""/>
        <dsp:cNvSpPr/>
      </dsp:nvSpPr>
      <dsp:spPr>
        <a:xfrm>
          <a:off x="0" y="2307824"/>
          <a:ext cx="7543800" cy="46800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Національні меншинства: українці, білоруси, литовці, німці, євреї.</a:t>
          </a:r>
          <a:endParaRPr lang="ru-RU" sz="2000" kern="1200"/>
        </a:p>
      </dsp:txBody>
      <dsp:txXfrm>
        <a:off x="22846" y="2330670"/>
        <a:ext cx="7498108" cy="422308"/>
      </dsp:txXfrm>
    </dsp:sp>
    <dsp:sp modelId="{747BE9D2-5071-46D5-967A-07F9669D0E67}">
      <dsp:nvSpPr>
        <dsp:cNvPr id="0" name=""/>
        <dsp:cNvSpPr/>
      </dsp:nvSpPr>
      <dsp:spPr>
        <a:xfrm>
          <a:off x="0" y="2833424"/>
          <a:ext cx="7543800" cy="46800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33333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Рел</a:t>
          </a:r>
          <a:r>
            <a:rPr lang="uk-UA" sz="2000" kern="1200" smtClean="0"/>
            <a:t>ігійні (</a:t>
          </a:r>
          <a:r>
            <a:rPr lang="ru-RU" sz="2000" kern="1200" smtClean="0"/>
            <a:t>за числом вірян посідає 2-е місце)</a:t>
          </a:r>
          <a:endParaRPr lang="ru-RU" sz="2000" kern="1200"/>
        </a:p>
      </dsp:txBody>
      <dsp:txXfrm>
        <a:off x="22846" y="2856270"/>
        <a:ext cx="7498108" cy="422308"/>
      </dsp:txXfrm>
    </dsp:sp>
    <dsp:sp modelId="{537286C0-3DB5-45F6-B799-72EF40B41355}">
      <dsp:nvSpPr>
        <dsp:cNvPr id="0" name=""/>
        <dsp:cNvSpPr/>
      </dsp:nvSpPr>
      <dsp:spPr>
        <a:xfrm>
          <a:off x="0" y="3359024"/>
          <a:ext cx="7543800" cy="46800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smtClean="0"/>
            <a:t>Поляки - великі колективісти.</a:t>
          </a:r>
          <a:endParaRPr lang="ru-RU" sz="2000" kern="1200"/>
        </a:p>
      </dsp:txBody>
      <dsp:txXfrm>
        <a:off x="22846" y="3381870"/>
        <a:ext cx="7498108" cy="42230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6525B9-01EE-4CCE-B3E2-0CCB1178F368}">
      <dsp:nvSpPr>
        <dsp:cNvPr id="0" name=""/>
        <dsp:cNvSpPr/>
      </dsp:nvSpPr>
      <dsp:spPr>
        <a:xfrm>
          <a:off x="0" y="104733"/>
          <a:ext cx="6264695" cy="65637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err="1" smtClean="0"/>
            <a:t>Машинобудування</a:t>
          </a:r>
          <a:r>
            <a:rPr lang="ru-RU" sz="1700" kern="1200" dirty="0" smtClean="0"/>
            <a:t>(</a:t>
          </a:r>
          <a:r>
            <a:rPr lang="ru-RU" sz="1700" kern="1200" dirty="0" err="1" smtClean="0"/>
            <a:t>суднобудування</a:t>
          </a:r>
          <a:r>
            <a:rPr lang="ru-RU" sz="1700" kern="1200" dirty="0" smtClean="0"/>
            <a:t>, </a:t>
          </a:r>
          <a:r>
            <a:rPr lang="ru-RU" sz="1700" kern="1200" dirty="0" err="1" smtClean="0"/>
            <a:t>залізничне</a:t>
          </a:r>
          <a:r>
            <a:rPr lang="ru-RU" sz="1700" kern="1200" dirty="0" smtClean="0"/>
            <a:t> , </a:t>
          </a:r>
          <a:r>
            <a:rPr lang="ru-RU" sz="1700" kern="1200" dirty="0" err="1" smtClean="0"/>
            <a:t>точне</a:t>
          </a:r>
          <a:r>
            <a:rPr lang="ru-RU" sz="1700" kern="1200" dirty="0" smtClean="0"/>
            <a:t>, </a:t>
          </a:r>
          <a:r>
            <a:rPr lang="ru-RU" sz="1700" kern="1200" dirty="0" err="1" smtClean="0"/>
            <a:t>радіотехнічне</a:t>
          </a:r>
          <a:r>
            <a:rPr lang="ru-RU" sz="1700" kern="1200" dirty="0" smtClean="0"/>
            <a:t>)</a:t>
          </a:r>
          <a:endParaRPr lang="ru-RU" sz="1700" kern="1200" dirty="0"/>
        </a:p>
      </dsp:txBody>
      <dsp:txXfrm>
        <a:off x="32041" y="136774"/>
        <a:ext cx="6200613" cy="592288"/>
      </dsp:txXfrm>
    </dsp:sp>
    <dsp:sp modelId="{9E41BAFA-32CD-4DA0-874F-E34DAEB19E12}">
      <dsp:nvSpPr>
        <dsp:cNvPr id="0" name=""/>
        <dsp:cNvSpPr/>
      </dsp:nvSpPr>
      <dsp:spPr>
        <a:xfrm>
          <a:off x="0" y="810063"/>
          <a:ext cx="6264695" cy="65637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8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Металообробна промисловість</a:t>
          </a:r>
          <a:endParaRPr lang="ru-RU" sz="1700" kern="1200"/>
        </a:p>
      </dsp:txBody>
      <dsp:txXfrm>
        <a:off x="32041" y="842104"/>
        <a:ext cx="6200613" cy="592288"/>
      </dsp:txXfrm>
    </dsp:sp>
    <dsp:sp modelId="{5B91D43B-87C7-4367-B89E-5F2BB7FC7BF1}">
      <dsp:nvSpPr>
        <dsp:cNvPr id="0" name=""/>
        <dsp:cNvSpPr/>
      </dsp:nvSpPr>
      <dsp:spPr>
        <a:xfrm>
          <a:off x="0" y="1515394"/>
          <a:ext cx="6264695" cy="65637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16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Гірнича (вугільна, сірчанева)</a:t>
          </a:r>
          <a:endParaRPr lang="ru-RU" sz="1700" kern="1200"/>
        </a:p>
      </dsp:txBody>
      <dsp:txXfrm>
        <a:off x="32041" y="1547435"/>
        <a:ext cx="6200613" cy="592288"/>
      </dsp:txXfrm>
    </dsp:sp>
    <dsp:sp modelId="{6D25B0D6-8A60-4E8C-9DD5-AF9E09A3C4C2}">
      <dsp:nvSpPr>
        <dsp:cNvPr id="0" name=""/>
        <dsp:cNvSpPr/>
      </dsp:nvSpPr>
      <dsp:spPr>
        <a:xfrm>
          <a:off x="0" y="2220724"/>
          <a:ext cx="6264695" cy="65637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24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Хімічна промисловість (фармацевтична)</a:t>
          </a:r>
          <a:endParaRPr lang="ru-RU" sz="1700" kern="1200"/>
        </a:p>
      </dsp:txBody>
      <dsp:txXfrm>
        <a:off x="32041" y="2252765"/>
        <a:ext cx="6200613" cy="592288"/>
      </dsp:txXfrm>
    </dsp:sp>
    <dsp:sp modelId="{81D4BD04-A7A3-48A9-9261-1385467683EE}">
      <dsp:nvSpPr>
        <dsp:cNvPr id="0" name=""/>
        <dsp:cNvSpPr/>
      </dsp:nvSpPr>
      <dsp:spPr>
        <a:xfrm>
          <a:off x="0" y="2926054"/>
          <a:ext cx="6264695" cy="65637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32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Харчова промисловість </a:t>
          </a:r>
          <a:endParaRPr lang="ru-RU" sz="1700" kern="1200"/>
        </a:p>
      </dsp:txBody>
      <dsp:txXfrm>
        <a:off x="32041" y="2958095"/>
        <a:ext cx="6200613" cy="592288"/>
      </dsp:txXfrm>
    </dsp:sp>
    <dsp:sp modelId="{90CECFA9-D5B7-43A0-9111-56F41B8CD586}">
      <dsp:nvSpPr>
        <dsp:cNvPr id="0" name=""/>
        <dsp:cNvSpPr/>
      </dsp:nvSpPr>
      <dsp:spPr>
        <a:xfrm>
          <a:off x="0" y="3631384"/>
          <a:ext cx="6264695" cy="656370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Текстильна промисловість</a:t>
          </a:r>
          <a:endParaRPr lang="ru-RU" sz="1700" kern="1200"/>
        </a:p>
      </dsp:txBody>
      <dsp:txXfrm>
        <a:off x="32041" y="3663425"/>
        <a:ext cx="6200613" cy="59228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7C7042-60E8-4370-BAB0-BC43E7B9CC0E}">
      <dsp:nvSpPr>
        <dsp:cNvPr id="0" name=""/>
        <dsp:cNvSpPr/>
      </dsp:nvSpPr>
      <dsp:spPr>
        <a:xfrm>
          <a:off x="0" y="72008"/>
          <a:ext cx="7543800" cy="1327218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/>
            <a:t>Найважливіші сільськогосподарські культури: жито, картопля, цукрові буряки, овочі, фрукти, ягоди.</a:t>
          </a:r>
          <a:endParaRPr lang="ru-RU" sz="2500" kern="1200"/>
        </a:p>
      </dsp:txBody>
      <dsp:txXfrm>
        <a:off x="64789" y="136797"/>
        <a:ext cx="7414222" cy="1197640"/>
      </dsp:txXfrm>
    </dsp:sp>
    <dsp:sp modelId="{89094E33-CC05-42F4-8FCC-9F8088B7C2CA}">
      <dsp:nvSpPr>
        <dsp:cNvPr id="0" name=""/>
        <dsp:cNvSpPr/>
      </dsp:nvSpPr>
      <dsp:spPr>
        <a:xfrm>
          <a:off x="0" y="1440156"/>
          <a:ext cx="7543800" cy="1327218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22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smtClean="0"/>
            <a:t>Спеціалізується тваринництво на розведенні великої рогатої худоби, свиней, у гірських районах півдня – овець.</a:t>
          </a:r>
          <a:endParaRPr lang="ru-RU" sz="2500" kern="1200"/>
        </a:p>
      </dsp:txBody>
      <dsp:txXfrm>
        <a:off x="64789" y="1504945"/>
        <a:ext cx="7414222" cy="11976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20.02.2013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20.02.2013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144000" cy="662473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581128"/>
            <a:ext cx="9144000" cy="1452736"/>
          </a:xfrm>
          <a:solidFill>
            <a:schemeClr val="accent1">
              <a:alpha val="51000"/>
            </a:schemeClr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Польща</a:t>
            </a:r>
            <a:endParaRPr lang="ru-RU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5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2516135"/>
              </p:ext>
            </p:extLst>
          </p:nvPr>
        </p:nvGraphicFramePr>
        <p:xfrm>
          <a:off x="800100" y="1628800"/>
          <a:ext cx="754380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548680"/>
            <a:ext cx="9144000" cy="923330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ylfaen" pitchFamily="18" charset="0"/>
              </a:rPr>
              <a:t>Населення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07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43178"/>
            <a:ext cx="9144000" cy="923330"/>
          </a:xfrm>
          <a:prstGeom prst="rect">
            <a:avLst/>
          </a:prstGeom>
          <a:solidFill>
            <a:schemeClr val="accent1">
              <a:alpha val="61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ylfaen" pitchFamily="18" charset="0"/>
              </a:rPr>
              <a:t>Промисловість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ylfae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1423512"/>
              </p:ext>
            </p:extLst>
          </p:nvPr>
        </p:nvGraphicFramePr>
        <p:xfrm>
          <a:off x="1439652" y="1700808"/>
          <a:ext cx="6264696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789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5522371"/>
              </p:ext>
            </p:extLst>
          </p:nvPr>
        </p:nvGraphicFramePr>
        <p:xfrm>
          <a:off x="800100" y="2420888"/>
          <a:ext cx="754380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620688"/>
            <a:ext cx="9144000" cy="923330"/>
          </a:xfrm>
          <a:prstGeom prst="rect">
            <a:avLst/>
          </a:prstGeom>
          <a:solidFill>
            <a:schemeClr val="accent1">
              <a:alpha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ylfaen" pitchFamily="18" charset="0"/>
              </a:rPr>
              <a:t>Сільське</a:t>
            </a:r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ru-RU" sz="5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ylfaen" pitchFamily="18" charset="0"/>
              </a:rPr>
              <a:t>господарство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3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0508"/>
            <a:ext cx="3954016" cy="3477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016" y="-14420"/>
            <a:ext cx="5170659" cy="336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016" y="3363772"/>
            <a:ext cx="5221141" cy="350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54016" cy="3363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732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" y="3429000"/>
            <a:ext cx="9143999" cy="923330"/>
          </a:xfrm>
          <a:prstGeom prst="rect">
            <a:avLst/>
          </a:prstGeom>
          <a:solidFill>
            <a:schemeClr val="accent1">
              <a:alpha val="53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62405" y="3314601"/>
            <a:ext cx="521918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Цікаві</a:t>
            </a:r>
            <a:r>
              <a:rPr lang="ru-RU" sz="7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7200" b="0" cap="none" spc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факти</a:t>
            </a:r>
            <a:endParaRPr lang="ru-RU" sz="7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696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429" y="404664"/>
            <a:ext cx="9144000" cy="923330"/>
          </a:xfrm>
          <a:prstGeom prst="rect">
            <a:avLst/>
          </a:prstGeom>
          <a:solidFill>
            <a:schemeClr val="accent1">
              <a:alpha val="31000"/>
            </a:schemeClr>
          </a:solidFill>
          <a:ln w="25400">
            <a:solidFill>
              <a:schemeClr val="accent1">
                <a:lumMod val="50000"/>
              </a:schemeClr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ylfaen" pitchFamily="18" charset="0"/>
              </a:rPr>
              <a:t>Загальн</a:t>
            </a:r>
            <a:r>
              <a:rPr lang="uk-UA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ylfaen" pitchFamily="18" charset="0"/>
              </a:rPr>
              <a:t>і відомості: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3" name="Объект 12"/>
          <p:cNvSpPr>
            <a:spLocks noGrp="1"/>
          </p:cNvSpPr>
          <p:nvPr>
            <p:ph sz="half" idx="1"/>
          </p:nvPr>
        </p:nvSpPr>
        <p:spPr>
          <a:xfrm>
            <a:off x="791151" y="1628800"/>
            <a:ext cx="7560840" cy="4680520"/>
          </a:xfrm>
        </p:spPr>
        <p:txBody>
          <a:bodyPr>
            <a:normAutofit lnSpcReduction="10000"/>
          </a:bodyPr>
          <a:lstStyle/>
          <a:p>
            <a:pPr lvl="0" rtl="0"/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Офіційна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dirty="0" err="1" smtClean="0"/>
              <a:t>Республіка</a:t>
            </a:r>
            <a:r>
              <a:rPr lang="ru-RU" dirty="0" smtClean="0"/>
              <a:t> Польща</a:t>
            </a:r>
            <a:endParaRPr lang="ru-RU" dirty="0"/>
          </a:p>
          <a:p>
            <a:pPr lvl="0" rtl="0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Державний устрій: </a:t>
            </a:r>
            <a:r>
              <a:rPr lang="uk-UA" dirty="0" smtClean="0"/>
              <a:t>Парламентська республіка</a:t>
            </a:r>
            <a:endParaRPr lang="ru-RU" dirty="0"/>
          </a:p>
          <a:p>
            <a:pPr lvl="0" rtl="0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Столиця: </a:t>
            </a:r>
            <a:r>
              <a:rPr lang="uk-UA" dirty="0" smtClean="0"/>
              <a:t>Варшава</a:t>
            </a:r>
            <a:endParaRPr lang="ru-RU" dirty="0"/>
          </a:p>
          <a:p>
            <a:pPr lvl="0" rtl="0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Площа: </a:t>
            </a:r>
            <a:r>
              <a:rPr lang="uk-UA" dirty="0" smtClean="0"/>
              <a:t>312,7 тис. </a:t>
            </a:r>
            <a:r>
              <a:rPr lang="uk-UA" dirty="0" err="1" smtClean="0"/>
              <a:t>км²</a:t>
            </a:r>
            <a:endParaRPr lang="ru-RU" dirty="0"/>
          </a:p>
          <a:p>
            <a:pPr lvl="0" rtl="0"/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Державна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мова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dirty="0" err="1" smtClean="0"/>
              <a:t>польська</a:t>
            </a:r>
            <a:endParaRPr lang="ru-RU" dirty="0" smtClean="0"/>
          </a:p>
          <a:p>
            <a:pPr lvl="0"/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Релігія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</a:t>
            </a:r>
            <a:r>
              <a:rPr lang="ru-RU" dirty="0" err="1"/>
              <a:t>римо</a:t>
            </a:r>
            <a:r>
              <a:rPr lang="ru-RU" dirty="0"/>
              <a:t>-католики, греко-католики, </a:t>
            </a:r>
            <a:r>
              <a:rPr lang="ru-RU" dirty="0" err="1"/>
              <a:t>вірмено</a:t>
            </a:r>
            <a:r>
              <a:rPr lang="ru-RU" dirty="0"/>
              <a:t>-католики</a:t>
            </a:r>
          </a:p>
          <a:p>
            <a:pPr lvl="0"/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Грошова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одиниця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ru-RU" dirty="0" err="1"/>
              <a:t>злотий</a:t>
            </a:r>
            <a:endParaRPr lang="ru-RU" dirty="0"/>
          </a:p>
          <a:p>
            <a:pPr lvl="0"/>
            <a:r>
              <a:rPr lang="ru-RU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Організації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</a:t>
            </a:r>
            <a:r>
              <a:rPr lang="ru-RU" dirty="0"/>
              <a:t>ООН, </a:t>
            </a:r>
            <a:r>
              <a:rPr lang="ru-RU" dirty="0" err="1"/>
              <a:t>Європейський</a:t>
            </a:r>
            <a:r>
              <a:rPr lang="ru-RU" dirty="0"/>
              <a:t> союз, НАТО, ОБСЄ, Рада </a:t>
            </a:r>
            <a:r>
              <a:rPr lang="ru-RU" dirty="0" err="1"/>
              <a:t>Європи</a:t>
            </a:r>
            <a:r>
              <a:rPr lang="ru-RU" dirty="0"/>
              <a:t>.</a:t>
            </a:r>
          </a:p>
          <a:p>
            <a:pPr lvl="0"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135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2192466"/>
            <a:ext cx="2522033" cy="2978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005" y="476672"/>
            <a:ext cx="9144000" cy="923330"/>
          </a:xfrm>
          <a:prstGeom prst="rect">
            <a:avLst/>
          </a:prstGeom>
          <a:solidFill>
            <a:schemeClr val="accent1">
              <a:alpha val="34000"/>
            </a:schemeClr>
          </a:solidFill>
          <a:ln w="15875"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ylfaen" pitchFamily="18" charset="0"/>
              </a:rPr>
              <a:t>Державні</a:t>
            </a:r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ru-RU" sz="5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ylfaen" pitchFamily="18" charset="0"/>
              </a:rPr>
              <a:t>символи</a:t>
            </a:r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ylfaen" pitchFamily="18" charset="0"/>
              </a:rPr>
              <a:t>: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ylfae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6" r="948"/>
          <a:stretch/>
        </p:blipFill>
        <p:spPr bwMode="auto">
          <a:xfrm>
            <a:off x="467544" y="2204864"/>
            <a:ext cx="4464000" cy="276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432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5628094"/>
              </p:ext>
            </p:extLst>
          </p:nvPr>
        </p:nvGraphicFramePr>
        <p:xfrm>
          <a:off x="46437" y="1772816"/>
          <a:ext cx="4309539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449110"/>
            <a:ext cx="9144000" cy="923330"/>
          </a:xfrm>
          <a:prstGeom prst="rect">
            <a:avLst/>
          </a:prstGeom>
          <a:solidFill>
            <a:schemeClr val="accent1">
              <a:alpha val="39000"/>
            </a:schemeClr>
          </a:solidFill>
          <a:ln w="12700"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ylfaen" pitchFamily="18" charset="0"/>
              </a:rPr>
              <a:t>Географічне</a:t>
            </a:r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ru-RU" sz="5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ylfaen" pitchFamily="18" charset="0"/>
              </a:rPr>
              <a:t>положення</a:t>
            </a:r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ylfaen" pitchFamily="18" charset="0"/>
              </a:rPr>
              <a:t>: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ylfae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519" y="1628800"/>
            <a:ext cx="4680520" cy="43785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336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40726"/>
            <a:ext cx="9144000" cy="923330"/>
          </a:xfrm>
          <a:prstGeom prst="rect">
            <a:avLst/>
          </a:prstGeom>
          <a:solidFill>
            <a:schemeClr val="accent1">
              <a:alpha val="36000"/>
            </a:schemeClr>
          </a:solidFill>
          <a:ln w="19050"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ylfaen" pitchFamily="18" charset="0"/>
              </a:rPr>
              <a:t>Рельєф</a:t>
            </a:r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ylfaen" pitchFamily="18" charset="0"/>
              </a:rPr>
              <a:t>: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ylfae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2977230"/>
              </p:ext>
            </p:extLst>
          </p:nvPr>
        </p:nvGraphicFramePr>
        <p:xfrm>
          <a:off x="800100" y="6165304"/>
          <a:ext cx="7543800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8" t="3249" r="3215" b="1933"/>
          <a:stretch/>
        </p:blipFill>
        <p:spPr bwMode="auto">
          <a:xfrm>
            <a:off x="2146679" y="1400002"/>
            <a:ext cx="4896544" cy="4692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059832" y="2132856"/>
            <a:ext cx="1944216" cy="369332"/>
          </a:xfrm>
          <a:prstGeom prst="rect">
            <a:avLst/>
          </a:prstGeom>
          <a:solidFill>
            <a:schemeClr val="accent1">
              <a:alpha val="72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Балтійські</a:t>
            </a:r>
            <a:r>
              <a:rPr lang="ru-RU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гряда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07732" y="3040886"/>
            <a:ext cx="3456384" cy="369332"/>
          </a:xfrm>
          <a:prstGeom prst="rect">
            <a:avLst/>
          </a:prstGeom>
          <a:solidFill>
            <a:schemeClr val="accent1"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Сілезько-Малопольське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підняття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44108" y="2388435"/>
            <a:ext cx="2376264" cy="369332"/>
          </a:xfrm>
          <a:prstGeom prst="rect">
            <a:avLst/>
          </a:prstGeom>
          <a:solidFill>
            <a:schemeClr val="accent1">
              <a:alpha val="68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Свентокшиські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гори 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0152" y="3615853"/>
            <a:ext cx="2376264" cy="369332"/>
          </a:xfrm>
          <a:prstGeom prst="rect">
            <a:avLst/>
          </a:prstGeom>
          <a:solidFill>
            <a:schemeClr val="accent1">
              <a:alpha val="67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Люблінська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височина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28676" y="5075263"/>
            <a:ext cx="1561225" cy="369332"/>
          </a:xfrm>
          <a:prstGeom prst="rect">
            <a:avLst/>
          </a:prstGeom>
          <a:solidFill>
            <a:schemeClr val="accent1">
              <a:alpha val="68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Гори Карпати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5856" y="4541222"/>
            <a:ext cx="1512168" cy="369332"/>
          </a:xfrm>
          <a:prstGeom prst="rect">
            <a:avLst/>
          </a:prstGeom>
          <a:solidFill>
            <a:schemeClr val="accent1">
              <a:alpha val="66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Гори </a:t>
            </a:r>
            <a:r>
              <a:rPr lang="uk-U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uk-U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удети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058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4864670"/>
              </p:ext>
            </p:extLst>
          </p:nvPr>
        </p:nvGraphicFramePr>
        <p:xfrm>
          <a:off x="800100" y="2204864"/>
          <a:ext cx="7543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620688"/>
            <a:ext cx="9144000" cy="923330"/>
          </a:xfrm>
          <a:prstGeom prst="rect">
            <a:avLst/>
          </a:prstGeom>
          <a:solidFill>
            <a:schemeClr val="accent1">
              <a:alpha val="38000"/>
            </a:schemeClr>
          </a:solidFill>
          <a:ln w="15875"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ylfaen" pitchFamily="18" charset="0"/>
              </a:rPr>
              <a:t>Клімат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70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72" b="11125"/>
          <a:stretch/>
        </p:blipFill>
        <p:spPr bwMode="auto">
          <a:xfrm>
            <a:off x="730424" y="3212976"/>
            <a:ext cx="7620000" cy="338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8697955"/>
              </p:ext>
            </p:extLst>
          </p:nvPr>
        </p:nvGraphicFramePr>
        <p:xfrm>
          <a:off x="800100" y="1484784"/>
          <a:ext cx="7543800" cy="230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404664"/>
            <a:ext cx="9144000" cy="923330"/>
          </a:xfrm>
          <a:prstGeom prst="rect">
            <a:avLst/>
          </a:prstGeom>
          <a:solidFill>
            <a:schemeClr val="accent1">
              <a:alpha val="55000"/>
            </a:schemeClr>
          </a:solidFill>
          <a:ln w="15875">
            <a:solidFill>
              <a:schemeClr val="accent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ylfaen" pitchFamily="18" charset="0"/>
              </a:rPr>
              <a:t>Річки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15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631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771" y="1772816"/>
            <a:ext cx="5654918" cy="432048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8149405"/>
              </p:ext>
            </p:extLst>
          </p:nvPr>
        </p:nvGraphicFramePr>
        <p:xfrm>
          <a:off x="179512" y="1988840"/>
          <a:ext cx="3479645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4223" y="548680"/>
            <a:ext cx="9144000" cy="923330"/>
          </a:xfrm>
          <a:prstGeom prst="rect">
            <a:avLst/>
          </a:prstGeom>
          <a:solidFill>
            <a:schemeClr val="accent1">
              <a:alpha val="57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ylfaen" pitchFamily="18" charset="0"/>
              </a:rPr>
              <a:t>Корисні</a:t>
            </a:r>
            <a:r>
              <a:rPr lang="ru-RU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ru-RU" sz="54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Sylfaen" pitchFamily="18" charset="0"/>
              </a:rPr>
              <a:t>копалини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Sylfae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52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184</TotalTime>
  <Words>309</Words>
  <Application>Microsoft Office PowerPoint</Application>
  <PresentationFormat>Экран (4:3)</PresentationFormat>
  <Paragraphs>60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NewsPrint</vt:lpstr>
      <vt:lpstr>Польща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Польща</dc:title>
  <dc:creator>urchik</dc:creator>
  <cp:lastModifiedBy>urchik</cp:lastModifiedBy>
  <cp:revision>19</cp:revision>
  <dcterms:created xsi:type="dcterms:W3CDTF">2013-02-20T17:32:39Z</dcterms:created>
  <dcterms:modified xsi:type="dcterms:W3CDTF">2013-02-20T20:47:43Z</dcterms:modified>
</cp:coreProperties>
</file>