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793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B8E1FF-9B1F-4AA2-8713-97EDD1ABCD36}" type="datetimeFigureOut">
              <a:rPr lang="ru-RU" smtClean="0"/>
              <a:t>20.02.2014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D7AB53CE-4AAE-4D0D-9563-ACCFB7029E5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B8E1FF-9B1F-4AA2-8713-97EDD1ABCD36}" type="datetimeFigureOut">
              <a:rPr lang="ru-RU" smtClean="0"/>
              <a:t>20.02.2014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AB53CE-4AAE-4D0D-9563-ACCFB7029E5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B8E1FF-9B1F-4AA2-8713-97EDD1ABCD36}" type="datetimeFigureOut">
              <a:rPr lang="ru-RU" smtClean="0"/>
              <a:t>20.02.2014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AB53CE-4AAE-4D0D-9563-ACCFB7029E5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B8E1FF-9B1F-4AA2-8713-97EDD1ABCD36}" type="datetimeFigureOut">
              <a:rPr lang="ru-RU" smtClean="0"/>
              <a:t>20.02.2014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D7AB53CE-4AAE-4D0D-9563-ACCFB7029E5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B8E1FF-9B1F-4AA2-8713-97EDD1ABCD36}" type="datetimeFigureOut">
              <a:rPr lang="ru-RU" smtClean="0"/>
              <a:t>20.02.2014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AB53CE-4AAE-4D0D-9563-ACCFB7029E51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B8E1FF-9B1F-4AA2-8713-97EDD1ABCD36}" type="datetimeFigureOut">
              <a:rPr lang="ru-RU" smtClean="0"/>
              <a:t>20.02.2014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AB53CE-4AAE-4D0D-9563-ACCFB7029E5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B8E1FF-9B1F-4AA2-8713-97EDD1ABCD36}" type="datetimeFigureOut">
              <a:rPr lang="ru-RU" smtClean="0"/>
              <a:t>20.02.2014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D7AB53CE-4AAE-4D0D-9563-ACCFB7029E51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B8E1FF-9B1F-4AA2-8713-97EDD1ABCD36}" type="datetimeFigureOut">
              <a:rPr lang="ru-RU" smtClean="0"/>
              <a:t>20.02.2014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AB53CE-4AAE-4D0D-9563-ACCFB7029E5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B8E1FF-9B1F-4AA2-8713-97EDD1ABCD36}" type="datetimeFigureOut">
              <a:rPr lang="ru-RU" smtClean="0"/>
              <a:t>20.02.2014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AB53CE-4AAE-4D0D-9563-ACCFB7029E5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B8E1FF-9B1F-4AA2-8713-97EDD1ABCD36}" type="datetimeFigureOut">
              <a:rPr lang="ru-RU" smtClean="0"/>
              <a:t>20.02.2014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AB53CE-4AAE-4D0D-9563-ACCFB7029E5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B8E1FF-9B1F-4AA2-8713-97EDD1ABCD36}" type="datetimeFigureOut">
              <a:rPr lang="ru-RU" smtClean="0"/>
              <a:t>20.02.2014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AB53CE-4AAE-4D0D-9563-ACCFB7029E51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C7B8E1FF-9B1F-4AA2-8713-97EDD1ABCD36}" type="datetimeFigureOut">
              <a:rPr lang="ru-RU" smtClean="0"/>
              <a:t>20.02.2014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D7AB53CE-4AAE-4D0D-9563-ACCFB7029E51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115616" y="1340768"/>
            <a:ext cx="6876256" cy="3139321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6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Загальна характеристика Азії</a:t>
            </a:r>
            <a:endParaRPr lang="ru-RU" sz="66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Asia_(orthographic_projection).svg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047207" y="908720"/>
            <a:ext cx="5096793" cy="509679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79512" y="1556792"/>
            <a:ext cx="3744416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000" dirty="0" smtClean="0">
                <a:solidFill>
                  <a:srgbClr val="33793F"/>
                </a:solidFill>
              </a:rPr>
              <a:t>   Азія займає 1</a:t>
            </a:r>
            <a:r>
              <a:rPr lang="en-US" sz="2000" dirty="0" smtClean="0">
                <a:solidFill>
                  <a:srgbClr val="33793F"/>
                </a:solidFill>
              </a:rPr>
              <a:t>/</a:t>
            </a:r>
            <a:r>
              <a:rPr lang="uk-UA" sz="2000" dirty="0" smtClean="0">
                <a:solidFill>
                  <a:srgbClr val="33793F"/>
                </a:solidFill>
              </a:rPr>
              <a:t>3 земної поверхні, в ній налічують 47 суверенних держав.</a:t>
            </a:r>
          </a:p>
          <a:p>
            <a:r>
              <a:rPr lang="uk-UA" sz="2000" b="1" dirty="0" smtClean="0">
                <a:solidFill>
                  <a:srgbClr val="33793F"/>
                </a:solidFill>
              </a:rPr>
              <a:t>   Найбільші країни</a:t>
            </a:r>
            <a:r>
              <a:rPr lang="uk-UA" sz="2000" dirty="0" smtClean="0">
                <a:solidFill>
                  <a:srgbClr val="33793F"/>
                </a:solidFill>
              </a:rPr>
              <a:t>: Китай, Індія, Саудівська Аравія</a:t>
            </a:r>
          </a:p>
          <a:p>
            <a:r>
              <a:rPr lang="uk-UA" sz="2000" b="1" dirty="0" smtClean="0">
                <a:solidFill>
                  <a:srgbClr val="33793F"/>
                </a:solidFill>
              </a:rPr>
              <a:t>   Найменші країни</a:t>
            </a:r>
            <a:r>
              <a:rPr lang="uk-UA" sz="2000" dirty="0" smtClean="0">
                <a:solidFill>
                  <a:srgbClr val="33793F"/>
                </a:solidFill>
              </a:rPr>
              <a:t>: Сінгапур, Мальдіви</a:t>
            </a:r>
          </a:p>
          <a:p>
            <a:r>
              <a:rPr lang="uk-UA" sz="2000" b="1" dirty="0" smtClean="0">
                <a:solidFill>
                  <a:srgbClr val="33793F"/>
                </a:solidFill>
              </a:rPr>
              <a:t>   Чисельність населення</a:t>
            </a:r>
            <a:r>
              <a:rPr lang="uk-UA" sz="2000" dirty="0" smtClean="0">
                <a:solidFill>
                  <a:srgbClr val="33793F"/>
                </a:solidFill>
              </a:rPr>
              <a:t>: 4млрд 117млн(з них майже 2.5млрд осіб проживають лише в Китаї та Індії)</a:t>
            </a:r>
            <a:endParaRPr lang="ru-RU" sz="2000" dirty="0">
              <a:solidFill>
                <a:srgbClr val="33793F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403648" y="0"/>
            <a:ext cx="64087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Загальні відомості про регіон</a:t>
            </a:r>
            <a:endParaRPr lang="ru-RU" sz="32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Географія_тема_1.jpe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9552" y="476672"/>
            <a:ext cx="8028204" cy="512199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051720" y="5805264"/>
            <a:ext cx="51845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Політична карта Азії</a:t>
            </a:r>
            <a:endParaRPr lang="ru-RU" sz="32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япония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596728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275856" y="6150114"/>
            <a:ext cx="547260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0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1</a:t>
            </a:r>
            <a:r>
              <a:rPr lang="uk-UA" sz="4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гр.-</a:t>
            </a:r>
            <a:r>
              <a:rPr lang="uk-UA" sz="4000" dirty="0" smtClean="0">
                <a:solidFill>
                  <a:schemeClr val="accent6">
                    <a:lumMod val="50000"/>
                  </a:schemeClr>
                </a:solidFill>
              </a:rPr>
              <a:t>Японія</a:t>
            </a:r>
            <a:endParaRPr lang="ru-RU" sz="4000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китай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549807" y="1412776"/>
            <a:ext cx="5594194" cy="39604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Рисунок 2" descr="india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7504" y="188640"/>
            <a:ext cx="5249701" cy="39330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TextBox 3"/>
          <p:cNvSpPr txBox="1"/>
          <p:nvPr/>
        </p:nvSpPr>
        <p:spPr>
          <a:xfrm>
            <a:off x="539552" y="5373216"/>
            <a:ext cx="684076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2гр.-</a:t>
            </a:r>
            <a:r>
              <a:rPr lang="uk-UA" sz="4800" dirty="0" smtClean="0">
                <a:solidFill>
                  <a:schemeClr val="accent6">
                    <a:lumMod val="50000"/>
                  </a:schemeClr>
                </a:solidFill>
              </a:rPr>
              <a:t>Індія, Китай</a:t>
            </a:r>
            <a:endParaRPr lang="ru-RU" sz="4800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550px-Таиланд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95936" y="2992272"/>
            <a:ext cx="5148064" cy="3865728"/>
          </a:xfrm>
          <a:prstGeom prst="rect">
            <a:avLst/>
          </a:prstGeom>
        </p:spPr>
      </p:pic>
      <p:pic>
        <p:nvPicPr>
          <p:cNvPr id="3" name="Рисунок 2" descr="image00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646723" y="-531440"/>
            <a:ext cx="5497277" cy="3672408"/>
          </a:xfrm>
          <a:prstGeom prst="rect">
            <a:avLst/>
          </a:prstGeom>
        </p:spPr>
      </p:pic>
      <p:pic>
        <p:nvPicPr>
          <p:cNvPr id="4" name="Рисунок 3" descr="y96cuk6l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-1" y="0"/>
            <a:ext cx="4569709" cy="3429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79512" y="3933056"/>
            <a:ext cx="3528392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3гр.- </a:t>
            </a:r>
            <a:r>
              <a:rPr lang="uk-UA" sz="2800" dirty="0" smtClean="0">
                <a:solidFill>
                  <a:schemeClr val="accent6">
                    <a:lumMod val="50000"/>
                  </a:schemeClr>
                </a:solidFill>
              </a:rPr>
              <a:t>Сінгапур, Тайвань, Таїланд, Малайзія, Індонезія,</a:t>
            </a:r>
            <a:r>
              <a:rPr lang="uk-UA" sz="2800" dirty="0" err="1" smtClean="0">
                <a:solidFill>
                  <a:schemeClr val="accent6">
                    <a:lumMod val="50000"/>
                  </a:schemeClr>
                </a:solidFill>
              </a:rPr>
              <a:t>Філіпіни</a:t>
            </a:r>
            <a:endParaRPr lang="ru-RU" sz="2800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355973416_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10800000">
            <a:off x="251520" y="0"/>
            <a:ext cx="8572500" cy="501317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187624" y="5085184"/>
            <a:ext cx="756084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4гр.- </a:t>
            </a:r>
            <a:r>
              <a:rPr lang="uk-UA" sz="3600" dirty="0" smtClean="0">
                <a:solidFill>
                  <a:schemeClr val="accent6">
                    <a:lumMod val="50000"/>
                  </a:schemeClr>
                </a:solidFill>
              </a:rPr>
              <a:t>Країни Перської затоки та </a:t>
            </a:r>
          </a:p>
          <a:p>
            <a:r>
              <a:rPr lang="uk-UA" sz="3600" dirty="0" smtClean="0">
                <a:solidFill>
                  <a:schemeClr val="accent6">
                    <a:lumMod val="50000"/>
                  </a:schemeClr>
                </a:solidFill>
              </a:rPr>
              <a:t>         </a:t>
            </a:r>
            <a:r>
              <a:rPr lang="uk-UA" sz="3600" dirty="0" err="1" smtClean="0">
                <a:solidFill>
                  <a:schemeClr val="accent6">
                    <a:lumMod val="50000"/>
                  </a:schemeClr>
                </a:solidFill>
              </a:rPr>
              <a:t>Пд.-</a:t>
            </a:r>
            <a:r>
              <a:rPr lang="uk-UA" sz="3600" dirty="0" smtClean="0">
                <a:solidFill>
                  <a:schemeClr val="accent6">
                    <a:lumMod val="50000"/>
                  </a:schemeClr>
                </a:solidFill>
              </a:rPr>
              <a:t> Зх. Азії </a:t>
            </a:r>
            <a:endParaRPr lang="ru-RU" sz="3600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opioafganista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4716016" cy="332726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Рисунок 2" descr="n09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067436" y="3068960"/>
            <a:ext cx="5076564" cy="33843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 descr="1763965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204175" y="0"/>
            <a:ext cx="4939825" cy="32849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extBox 4"/>
          <p:cNvSpPr txBox="1"/>
          <p:nvPr/>
        </p:nvSpPr>
        <p:spPr>
          <a:xfrm>
            <a:off x="251520" y="3861048"/>
            <a:ext cx="374441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5гр.- </a:t>
            </a:r>
            <a:r>
              <a:rPr lang="uk-UA" sz="3600" dirty="0" smtClean="0">
                <a:solidFill>
                  <a:schemeClr val="accent6">
                    <a:lumMod val="50000"/>
                  </a:schemeClr>
                </a:solidFill>
              </a:rPr>
              <a:t>Монголія, Бангладеш, Афганістан, В*</a:t>
            </a:r>
            <a:r>
              <a:rPr lang="uk-UA" sz="3600" dirty="0" err="1" smtClean="0">
                <a:solidFill>
                  <a:schemeClr val="accent6">
                    <a:lumMod val="50000"/>
                  </a:schemeClr>
                </a:solidFill>
              </a:rPr>
              <a:t>єтнам</a:t>
            </a:r>
            <a:endParaRPr lang="ru-RU" sz="3600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бутан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180528" y="2780928"/>
            <a:ext cx="5688155" cy="40770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Рисунок 2" descr="лаос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-108520" y="0"/>
            <a:ext cx="4516725" cy="30689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 descr="непал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561606" y="0"/>
            <a:ext cx="5582394" cy="37170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extBox 4"/>
          <p:cNvSpPr txBox="1"/>
          <p:nvPr/>
        </p:nvSpPr>
        <p:spPr>
          <a:xfrm>
            <a:off x="5436096" y="4365104"/>
            <a:ext cx="356388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6гр.- </a:t>
            </a:r>
            <a:r>
              <a:rPr lang="uk-UA" sz="4000" dirty="0" smtClean="0">
                <a:solidFill>
                  <a:schemeClr val="accent6">
                    <a:lumMod val="50000"/>
                  </a:schemeClr>
                </a:solidFill>
              </a:rPr>
              <a:t>Лаос, Непал, Бутан</a:t>
            </a:r>
            <a:endParaRPr lang="ru-RU" sz="4000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Другая 2">
      <a:dk1>
        <a:srgbClr val="E36363"/>
      </a:dk1>
      <a:lt1>
        <a:sysClr val="window" lastClr="FFFFFF"/>
      </a:lt1>
      <a:dk2>
        <a:srgbClr val="F6C781"/>
      </a:dk2>
      <a:lt2>
        <a:srgbClr val="FBEEC9"/>
      </a:lt2>
      <a:accent1>
        <a:srgbClr val="EBC7A3"/>
      </a:accent1>
      <a:accent2>
        <a:srgbClr val="EC9797"/>
      </a:accent2>
      <a:accent3>
        <a:srgbClr val="F5CBCB"/>
      </a:accent3>
      <a:accent4>
        <a:srgbClr val="C3986D"/>
      </a:accent4>
      <a:accent5>
        <a:srgbClr val="EC9797"/>
      </a:accent5>
      <a:accent6>
        <a:srgbClr val="C17529"/>
      </a:accent6>
      <a:hlink>
        <a:srgbClr val="E36363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43</TotalTime>
  <Words>107</Words>
  <Application>Microsoft Office PowerPoint</Application>
  <PresentationFormat>Экран (4:3)</PresentationFormat>
  <Paragraphs>14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Трек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</vt:vector>
  </TitlesOfParts>
  <Company>Home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Windows7</dc:creator>
  <cp:lastModifiedBy>Windows7</cp:lastModifiedBy>
  <cp:revision>5</cp:revision>
  <dcterms:created xsi:type="dcterms:W3CDTF">2014-02-20T19:52:21Z</dcterms:created>
  <dcterms:modified xsi:type="dcterms:W3CDTF">2014-02-20T20:36:15Z</dcterms:modified>
</cp:coreProperties>
</file>