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/>
          <a:lstStyle/>
          <a:p>
            <a:r>
              <a:rPr lang="en-US" dirty="0" smtClean="0"/>
              <a:t>The Problems of this World Today</a:t>
            </a:r>
            <a:endParaRPr lang="ru-RU" dirty="0"/>
          </a:p>
        </p:txBody>
      </p:sp>
      <p:pic>
        <p:nvPicPr>
          <p:cNvPr id="4" name="Рисунок 3" descr="eco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3537982" cy="2374379"/>
          </a:xfrm>
          <a:prstGeom prst="rect">
            <a:avLst/>
          </a:prstGeom>
        </p:spPr>
      </p:pic>
      <p:pic>
        <p:nvPicPr>
          <p:cNvPr id="5" name="Рисунок 4" descr="soxranenie-pane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772816"/>
            <a:ext cx="3242656" cy="2154930"/>
          </a:xfrm>
          <a:prstGeom prst="rect">
            <a:avLst/>
          </a:prstGeom>
        </p:spPr>
      </p:pic>
      <p:pic>
        <p:nvPicPr>
          <p:cNvPr id="6" name="Рисунок 5" descr="01qpt75jt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3933056"/>
            <a:ext cx="3181350" cy="2381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419056" cy="33409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technology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 and other scientific innovations have given us boundless opportunities to explore the world. At the same time, they have done much harm to the environment.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5e0e43d-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284984"/>
            <a:ext cx="4188220" cy="2736304"/>
          </a:xfrm>
          <a:prstGeom prst="rect">
            <a:avLst/>
          </a:prstGeom>
        </p:spPr>
      </p:pic>
      <p:pic>
        <p:nvPicPr>
          <p:cNvPr id="7" name="Рисунок 6" descr="DSC028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708920"/>
            <a:ext cx="3264363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23928" y="332656"/>
            <a:ext cx="51125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Firstly, it is the atmosphere pollution. Plants and factories emit harmful gases. In the process of </a:t>
            </a:r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industrial production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 lots of wastes are thrown into the air.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330477086_img_2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645024"/>
            <a:ext cx="3456384" cy="2592288"/>
          </a:xfrm>
          <a:prstGeom prst="rect">
            <a:avLst/>
          </a:prstGeom>
        </p:spPr>
      </p:pic>
      <p:pic>
        <p:nvPicPr>
          <p:cNvPr id="6" name="Рисунок 5" descr="gn0206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4664"/>
            <a:ext cx="3345160" cy="2508870"/>
          </a:xfrm>
          <a:prstGeom prst="rect">
            <a:avLst/>
          </a:prstGeom>
        </p:spPr>
      </p:pic>
      <p:pic>
        <p:nvPicPr>
          <p:cNvPr id="7" name="Рисунок 6" descr="airpollution1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573016"/>
            <a:ext cx="3673877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29000" y="332656"/>
            <a:ext cx="5915000" cy="44210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</a:t>
            </a:r>
            <a:r>
              <a:rPr lang="en-US" sz="2800" dirty="0" smtClean="0"/>
              <a:t>Secondly</a:t>
            </a:r>
            <a:r>
              <a:rPr lang="en-US" sz="2800" dirty="0" smtClean="0"/>
              <a:t>, hydrosphere pollution is not less important either. The leakage of oil or some other kind of </a:t>
            </a:r>
            <a:r>
              <a:rPr lang="en-US" sz="2800" u="sng" dirty="0" smtClean="0"/>
              <a:t>fuel</a:t>
            </a:r>
            <a:r>
              <a:rPr lang="en-US" sz="2800" dirty="0" smtClean="0"/>
              <a:t> for technical reasons can cause a serious environmental </a:t>
            </a:r>
            <a:r>
              <a:rPr lang="en-US" sz="2800" u="sng" dirty="0" smtClean="0"/>
              <a:t>accident</a:t>
            </a:r>
            <a:r>
              <a:rPr lang="en-US" sz="2800" dirty="0" smtClean="0"/>
              <a:t>. But it takes a long time the </a:t>
            </a:r>
            <a:r>
              <a:rPr lang="en-US" sz="2800" dirty="0" err="1" smtClean="0"/>
              <a:t>agueous</a:t>
            </a:r>
            <a:r>
              <a:rPr lang="en-US" sz="2800" dirty="0" smtClean="0"/>
              <a:t> medium to recover.</a:t>
            </a:r>
            <a:endParaRPr lang="ru-RU" sz="2800" dirty="0"/>
          </a:p>
        </p:txBody>
      </p:sp>
      <p:pic>
        <p:nvPicPr>
          <p:cNvPr id="4" name="Рисунок 3" descr="img5a8c82e888b14345caa71573f0e78b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3240360" cy="4320480"/>
          </a:xfrm>
          <a:prstGeom prst="rect">
            <a:avLst/>
          </a:prstGeom>
        </p:spPr>
      </p:pic>
      <p:pic>
        <p:nvPicPr>
          <p:cNvPr id="5" name="Рисунок 4" descr="gt_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3717032"/>
            <a:ext cx="2880320" cy="27225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332656"/>
            <a:ext cx="5940152" cy="43204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dirty="0" smtClean="0"/>
              <a:t>    </a:t>
            </a:r>
            <a:r>
              <a:rPr lang="en-US" sz="3000" dirty="0" smtClean="0"/>
              <a:t>Thirdly</a:t>
            </a:r>
            <a:r>
              <a:rPr lang="en-US" sz="3000" dirty="0" smtClean="0"/>
              <a:t>, usage of </a:t>
            </a:r>
            <a:r>
              <a:rPr lang="en-US" sz="3000" dirty="0" smtClean="0"/>
              <a:t>different</a:t>
            </a:r>
            <a:r>
              <a:rPr lang="ru-RU" sz="3000" dirty="0" smtClean="0"/>
              <a:t> </a:t>
            </a:r>
            <a:r>
              <a:rPr lang="en-US" sz="3000" dirty="0" smtClean="0"/>
              <a:t>chemicals </a:t>
            </a:r>
            <a:r>
              <a:rPr lang="en-US" sz="3000" dirty="0" smtClean="0"/>
              <a:t>to kill detrimental insects or heighten the productivity erodes the soil and exhausts it of </a:t>
            </a:r>
            <a:r>
              <a:rPr lang="en-US" sz="3000" u="sng" dirty="0" smtClean="0"/>
              <a:t>fertility</a:t>
            </a:r>
            <a:r>
              <a:rPr lang="en-US" sz="3000" dirty="0" smtClean="0"/>
              <a:t>.</a:t>
            </a:r>
            <a:endParaRPr lang="ru-RU" sz="3000" dirty="0"/>
          </a:p>
        </p:txBody>
      </p:sp>
      <p:pic>
        <p:nvPicPr>
          <p:cNvPr id="4" name="Рисунок 3" descr="e554c751ac11fedf558163d2ffa76b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068960"/>
            <a:ext cx="5237043" cy="3273152"/>
          </a:xfrm>
          <a:prstGeom prst="rect">
            <a:avLst/>
          </a:prstGeom>
        </p:spPr>
      </p:pic>
      <p:pic>
        <p:nvPicPr>
          <p:cNvPr id="5" name="Рисунок 4" descr="hi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76672"/>
            <a:ext cx="2729781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332656"/>
            <a:ext cx="5194920" cy="3600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dirty="0" smtClean="0"/>
              <a:t>    </a:t>
            </a:r>
            <a:r>
              <a:rPr lang="en-US" sz="3000" dirty="0" smtClean="0"/>
              <a:t>To </a:t>
            </a:r>
            <a:r>
              <a:rPr lang="en-US" sz="3000" dirty="0" smtClean="0"/>
              <a:t>sum up, it is necessary to </a:t>
            </a:r>
            <a:r>
              <a:rPr lang="en-US" sz="3000" dirty="0" err="1" smtClean="0"/>
              <a:t>fulfil</a:t>
            </a:r>
            <a:r>
              <a:rPr lang="en-US" sz="3000" dirty="0" smtClean="0"/>
              <a:t> our intentions on preservation of the environment so as to keep the world for our descendants and provide them with reliable existence.</a:t>
            </a:r>
            <a:endParaRPr lang="ru-RU" sz="3000" dirty="0"/>
          </a:p>
        </p:txBody>
      </p:sp>
      <p:pic>
        <p:nvPicPr>
          <p:cNvPr id="4" name="Рисунок 3" descr="20131122_global_ny_e_problemy_chelovechest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3400161" cy="3505944"/>
          </a:xfrm>
          <a:prstGeom prst="rect">
            <a:avLst/>
          </a:prstGeom>
        </p:spPr>
      </p:pic>
      <p:pic>
        <p:nvPicPr>
          <p:cNvPr id="5" name="Рисунок 4" descr="32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789040"/>
            <a:ext cx="3672408" cy="2754306"/>
          </a:xfrm>
          <a:prstGeom prst="rect">
            <a:avLst/>
          </a:prstGeom>
        </p:spPr>
      </p:pic>
      <p:pic>
        <p:nvPicPr>
          <p:cNvPr id="6" name="Рисунок 5" descr="P10201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077072"/>
            <a:ext cx="3145532" cy="23591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103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The Problems of this World Today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Problems of this World Today</dc:title>
  <dc:creator>Дом</dc:creator>
  <cp:lastModifiedBy>Дом</cp:lastModifiedBy>
  <cp:revision>9</cp:revision>
  <dcterms:created xsi:type="dcterms:W3CDTF">2014-02-02T15:03:36Z</dcterms:created>
  <dcterms:modified xsi:type="dcterms:W3CDTF">2014-02-02T16:51:38Z</dcterms:modified>
</cp:coreProperties>
</file>