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5"/>
  </p:notesMasterIdLst>
  <p:handoutMasterIdLst>
    <p:handoutMasterId r:id="rId16"/>
  </p:handoutMasterIdLst>
  <p:sldIdLst>
    <p:sldId id="264" r:id="rId3"/>
    <p:sldId id="276" r:id="rId4"/>
    <p:sldId id="277" r:id="rId5"/>
    <p:sldId id="278" r:id="rId6"/>
    <p:sldId id="279" r:id="rId7"/>
    <p:sldId id="268" r:id="rId8"/>
    <p:sldId id="280" r:id="rId9"/>
    <p:sldId id="281" r:id="rId10"/>
    <p:sldId id="274" r:id="rId11"/>
    <p:sldId id="282" r:id="rId12"/>
    <p:sldId id="283" r:id="rId13"/>
    <p:sldId id="284" r:id="rId1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howGuides="1">
      <p:cViewPr>
        <p:scale>
          <a:sx n="78" d="100"/>
          <a:sy n="78" d="100"/>
        </p:scale>
        <p:origin x="-378" y="-72"/>
      </p:cViewPr>
      <p:guideLst>
        <p:guide orient="horz" pos="2160"/>
        <p:guide orient="horz" pos="945"/>
        <p:guide orient="horz" pos="3888"/>
        <p:guide orient="horz" pos="192"/>
        <p:guide orient="horz" pos="1072"/>
        <p:guide pos="3839"/>
        <p:guide pos="704"/>
        <p:guide pos="7102"/>
      </p:guideLst>
    </p:cSldViewPr>
  </p:slideViewPr>
  <p:notesTextViewPr>
    <p:cViewPr>
      <p:scale>
        <a:sx n="1" d="1"/>
        <a:sy n="1" d="1"/>
      </p:scale>
      <p:origin x="0" y="0"/>
    </p:cViewPr>
  </p:notesTextViewPr>
  <p:notesViewPr>
    <p:cSldViewPr>
      <p:cViewPr varScale="1">
        <p:scale>
          <a:sx n="55" d="100"/>
          <a:sy n="55" d="100"/>
        </p:scale>
        <p:origin x="307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ru-RU">
                <a:solidFill>
                  <a:schemeClr val="tx2"/>
                </a:solidFill>
              </a:rPr>
              <a:t>26.03.2014</a:t>
            </a:fld>
            <a:endParaRPr>
              <a:solidFill>
                <a:schemeClr val="tx2"/>
              </a:solidFill>
            </a:endParaRPr>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ru-RU"/>
              <a:pPr/>
              <a:t>26.03.2014</a:t>
            </a:fld>
            <a:endParaRPr/>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Образец текста</a:t>
            </a:r>
          </a:p>
          <a:p>
            <a:pPr lvl="1"/>
            <a:r>
              <a:rPr/>
              <a:t>Второй уровень</a:t>
            </a:r>
          </a:p>
          <a:p>
            <a:pPr lvl="2"/>
            <a:r>
              <a:rPr/>
              <a:t>Третий уровень</a:t>
            </a:r>
          </a:p>
          <a:p>
            <a:pPr lvl="3"/>
            <a:r>
              <a:rPr/>
              <a:t>Четвертый уровень</a:t>
            </a:r>
          </a:p>
          <a:p>
            <a:pPr lvl="4"/>
            <a:r>
              <a:rPr/>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8796F01-7154-41E0-B48B-A6921757531A}" type="slidenum">
              <a:rPr lang="ru-RU" smtClean="0"/>
              <a:pPr/>
              <a:t>2</a:t>
            </a:fld>
            <a:endParaRPr lang="ru-RU"/>
          </a:p>
        </p:txBody>
      </p:sp>
    </p:spTree>
    <p:extLst>
      <p:ext uri="{BB962C8B-B14F-4D97-AF65-F5344CB8AC3E}">
        <p14:creationId xmlns:p14="http://schemas.microsoft.com/office/powerpoint/2010/main" val="1564458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8796F01-7154-41E0-B48B-A6921757531A}" type="slidenum">
              <a:rPr lang="ru-RU" smtClean="0"/>
              <a:pPr/>
              <a:t>5</a:t>
            </a:fld>
            <a:endParaRPr lang="ru-RU"/>
          </a:p>
        </p:txBody>
      </p:sp>
    </p:spTree>
    <p:extLst>
      <p:ext uri="{BB962C8B-B14F-4D97-AF65-F5344CB8AC3E}">
        <p14:creationId xmlns:p14="http://schemas.microsoft.com/office/powerpoint/2010/main" val="36928955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ru-RU" noProof="0" smtClean="0"/>
              <a:t>Образец заголовка</a:t>
            </a:r>
            <a:endParaRPr lang="ru-RU" noProof="0" dirty="0"/>
          </a:p>
        </p:txBody>
      </p:sp>
      <p:sp>
        <p:nvSpPr>
          <p:cNvPr id="3" name="Подзаголовок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ru-RU" noProof="0" smtClean="0"/>
              <a:t>Образец подзаголовка</a:t>
            </a:r>
            <a:endParaRPr lang="ru-RU"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Вертикальный текст 2"/>
          <p:cNvSpPr>
            <a:spLocks noGrp="1"/>
          </p:cNvSpPr>
          <p:nvPr>
            <p:ph type="body" orient="vert" idx="1"/>
          </p:nvPr>
        </p:nvSpPr>
        <p:spPr/>
        <p:txBody>
          <a:bodyPr vert="eaVert"/>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Дата 3"/>
          <p:cNvSpPr>
            <a:spLocks noGrp="1"/>
          </p:cNvSpPr>
          <p:nvPr>
            <p:ph type="dt" sz="half" idx="10"/>
          </p:nvPr>
        </p:nvSpPr>
        <p:spPr/>
        <p:txBody>
          <a:bodyPr/>
          <a:lstStyle/>
          <a:p>
            <a:fld id="{7AECB6C2-1084-4AED-A74A-DF028B0094EA}" type="datetimeFigureOut">
              <a:rPr lang="ru-RU" noProof="0" smtClean="0"/>
              <a:t>26.03.2014</a:t>
            </a:fld>
            <a:endParaRPr lang="ru-RU" noProof="0" dirty="0"/>
          </a:p>
        </p:txBody>
      </p:sp>
      <p:sp>
        <p:nvSpPr>
          <p:cNvPr id="5" name="Нижний колонтитул 4"/>
          <p:cNvSpPr>
            <a:spLocks noGrp="1"/>
          </p:cNvSpPr>
          <p:nvPr>
            <p:ph type="ftr" sz="quarter" idx="11"/>
          </p:nvPr>
        </p:nvSpPr>
        <p:spPr/>
        <p:txBody>
          <a:bodyPr/>
          <a:lstStyle/>
          <a:p>
            <a:endParaRPr lang="ru-RU" noProof="0" dirty="0"/>
          </a:p>
        </p:txBody>
      </p:sp>
      <p:sp>
        <p:nvSpPr>
          <p:cNvPr id="6" name="Номер слайда 5"/>
          <p:cNvSpPr>
            <a:spLocks noGrp="1"/>
          </p:cNvSpPr>
          <p:nvPr>
            <p:ph type="sldNum" sz="quarter" idx="12"/>
          </p:nvPr>
        </p:nvSpPr>
        <p:spPr/>
        <p:txBody>
          <a:bodyPr/>
          <a:lstStyle/>
          <a:p>
            <a:fld id="{591C5AD9-787D-40FA-8A4D-16A055B9AF81}" type="slidenum">
              <a:rPr lang="ru-RU" noProof="0" smtClean="0"/>
              <a:t>‹#›</a:t>
            </a:fld>
            <a:endParaRPr lang="ru-RU"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Заголовок 1"/>
          <p:cNvSpPr>
            <a:spLocks noGrp="1"/>
          </p:cNvSpPr>
          <p:nvPr>
            <p:ph type="title" orient="vert"/>
          </p:nvPr>
        </p:nvSpPr>
        <p:spPr>
          <a:xfrm>
            <a:off x="9852633" y="274638"/>
            <a:ext cx="1422030" cy="5897561"/>
          </a:xfrm>
        </p:spPr>
        <p:txBody>
          <a:bodyPr vert="eaVert"/>
          <a:lstStyle/>
          <a:p>
            <a:r>
              <a:rPr lang="ru-RU" noProof="0" smtClean="0"/>
              <a:t>Образец заголовка</a:t>
            </a:r>
            <a:endParaRPr lang="ru-RU" noProof="0" dirty="0"/>
          </a:p>
        </p:txBody>
      </p:sp>
      <p:sp>
        <p:nvSpPr>
          <p:cNvPr id="3" name="Вертикальный текст 2"/>
          <p:cNvSpPr>
            <a:spLocks noGrp="1"/>
          </p:cNvSpPr>
          <p:nvPr>
            <p:ph type="body" orient="vert" idx="1"/>
          </p:nvPr>
        </p:nvSpPr>
        <p:spPr>
          <a:xfrm>
            <a:off x="1117309" y="274638"/>
            <a:ext cx="8532178" cy="5897561"/>
          </a:xfrm>
        </p:spPr>
        <p:txBody>
          <a:bodyPr vert="eaVert"/>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Дата 3"/>
          <p:cNvSpPr>
            <a:spLocks noGrp="1"/>
          </p:cNvSpPr>
          <p:nvPr>
            <p:ph type="dt" sz="half" idx="10"/>
          </p:nvPr>
        </p:nvSpPr>
        <p:spPr/>
        <p:txBody>
          <a:bodyPr/>
          <a:lstStyle/>
          <a:p>
            <a:fld id="{7AECB6C2-1084-4AED-A74A-DF028B0094EA}" type="datetimeFigureOut">
              <a:rPr lang="ru-RU" noProof="0" smtClean="0"/>
              <a:t>26.03.2014</a:t>
            </a:fld>
            <a:endParaRPr lang="ru-RU" noProof="0" dirty="0"/>
          </a:p>
        </p:txBody>
      </p:sp>
      <p:sp>
        <p:nvSpPr>
          <p:cNvPr id="5" name="Нижний колонтитул 4"/>
          <p:cNvSpPr>
            <a:spLocks noGrp="1"/>
          </p:cNvSpPr>
          <p:nvPr>
            <p:ph type="ftr" sz="quarter" idx="11"/>
          </p:nvPr>
        </p:nvSpPr>
        <p:spPr/>
        <p:txBody>
          <a:bodyPr/>
          <a:lstStyle/>
          <a:p>
            <a:endParaRPr lang="ru-RU" noProof="0" dirty="0"/>
          </a:p>
        </p:txBody>
      </p:sp>
      <p:sp>
        <p:nvSpPr>
          <p:cNvPr id="6" name="Номер слайда 5"/>
          <p:cNvSpPr>
            <a:spLocks noGrp="1"/>
          </p:cNvSpPr>
          <p:nvPr>
            <p:ph type="sldNum" sz="quarter" idx="12"/>
          </p:nvPr>
        </p:nvSpPr>
        <p:spPr/>
        <p:txBody>
          <a:bodyPr/>
          <a:lstStyle/>
          <a:p>
            <a:fld id="{591C5AD9-787D-40FA-8A4D-16A055B9AF81}" type="slidenum">
              <a:rPr lang="ru-RU" noProof="0" smtClean="0"/>
              <a:t>‹#›</a:t>
            </a:fld>
            <a:endParaRPr lang="ru-RU"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Объект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Дата 3"/>
          <p:cNvSpPr>
            <a:spLocks noGrp="1"/>
          </p:cNvSpPr>
          <p:nvPr>
            <p:ph type="dt" sz="half" idx="10"/>
          </p:nvPr>
        </p:nvSpPr>
        <p:spPr/>
        <p:txBody>
          <a:bodyPr/>
          <a:lstStyle/>
          <a:p>
            <a:fld id="{8B5A30F4-0B4E-4E4B-BC36-C30CD13F4E17}" type="datetimeFigureOut">
              <a:rPr lang="ru-RU" noProof="0" smtClean="0"/>
              <a:t>26.03.2014</a:t>
            </a:fld>
            <a:endParaRPr lang="ru-RU" noProof="0" dirty="0"/>
          </a:p>
        </p:txBody>
      </p:sp>
      <p:sp>
        <p:nvSpPr>
          <p:cNvPr id="5" name="Нижний колонтитул 4"/>
          <p:cNvSpPr>
            <a:spLocks noGrp="1"/>
          </p:cNvSpPr>
          <p:nvPr>
            <p:ph type="ftr" sz="quarter" idx="11"/>
          </p:nvPr>
        </p:nvSpPr>
        <p:spPr/>
        <p:txBody>
          <a:bodyPr/>
          <a:lstStyle/>
          <a:p>
            <a:endParaRPr lang="ru-RU" noProof="0" dirty="0"/>
          </a:p>
        </p:txBody>
      </p:sp>
      <p:sp>
        <p:nvSpPr>
          <p:cNvPr id="6" name="Номер слайда 5"/>
          <p:cNvSpPr>
            <a:spLocks noGrp="1"/>
          </p:cNvSpPr>
          <p:nvPr>
            <p:ph type="sldNum" sz="quarter" idx="12"/>
          </p:nvPr>
        </p:nvSpPr>
        <p:spPr/>
        <p:txBody>
          <a:bodyPr/>
          <a:lstStyle/>
          <a:p>
            <a:fld id="{DA60BA0E-20D0-4E7C-B286-26C960A6788F}" type="slidenum">
              <a:rPr lang="ru-RU" noProof="0" smtClean="0"/>
              <a:t>‹#›</a:t>
            </a:fld>
            <a:endParaRPr lang="ru-RU"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ru-RU" noProof="0" smtClean="0"/>
              <a:t>Образец заголовка</a:t>
            </a:r>
            <a:endParaRPr lang="ru-RU" noProof="0" dirty="0"/>
          </a:p>
        </p:txBody>
      </p:sp>
      <p:sp>
        <p:nvSpPr>
          <p:cNvPr id="3" name="Текст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ru-RU" noProof="0" smtClean="0"/>
              <a:t>Образец текста</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Объект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Объект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5" name="Дата 4"/>
          <p:cNvSpPr>
            <a:spLocks noGrp="1"/>
          </p:cNvSpPr>
          <p:nvPr>
            <p:ph type="dt" sz="half" idx="10"/>
          </p:nvPr>
        </p:nvSpPr>
        <p:spPr/>
        <p:txBody>
          <a:bodyPr/>
          <a:lstStyle/>
          <a:p>
            <a:fld id="{2DD204D1-F9BD-4643-8480-6EA41EB484F1}" type="datetimeFigureOut">
              <a:rPr lang="ru-RU" noProof="0" smtClean="0"/>
              <a:t>26.03.2014</a:t>
            </a:fld>
            <a:endParaRPr lang="ru-RU" noProof="0" dirty="0"/>
          </a:p>
        </p:txBody>
      </p:sp>
      <p:sp>
        <p:nvSpPr>
          <p:cNvPr id="6" name="Нижний колонтитул 5"/>
          <p:cNvSpPr>
            <a:spLocks noGrp="1"/>
          </p:cNvSpPr>
          <p:nvPr>
            <p:ph type="ftr" sz="quarter" idx="11"/>
          </p:nvPr>
        </p:nvSpPr>
        <p:spPr/>
        <p:txBody>
          <a:bodyPr/>
          <a:lstStyle/>
          <a:p>
            <a:endParaRPr lang="ru-RU" noProof="0" dirty="0"/>
          </a:p>
        </p:txBody>
      </p:sp>
      <p:sp>
        <p:nvSpPr>
          <p:cNvPr id="7" name="Номер слайда 6"/>
          <p:cNvSpPr>
            <a:spLocks noGrp="1"/>
          </p:cNvSpPr>
          <p:nvPr>
            <p:ph type="sldNum" sz="quarter" idx="12"/>
          </p:nvPr>
        </p:nvSpPr>
        <p:spPr/>
        <p:txBody>
          <a:bodyPr/>
          <a:lstStyle/>
          <a:p>
            <a:fld id="{EB37DED6-D4C7-42EE-AB49-D2E39E64FDE4}" type="slidenum">
              <a:rPr lang="ru-RU" noProof="0" smtClean="0"/>
              <a:t>‹#›</a:t>
            </a:fld>
            <a:endParaRPr lang="ru-RU"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noProof="0" smtClean="0"/>
              <a:t>Образец заголовка</a:t>
            </a:r>
            <a:endParaRPr lang="ru-RU" noProof="0" dirty="0"/>
          </a:p>
        </p:txBody>
      </p:sp>
      <p:sp>
        <p:nvSpPr>
          <p:cNvPr id="3" name="Текст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ru-RU" noProof="0" smtClean="0"/>
              <a:t>Образец текста</a:t>
            </a:r>
          </a:p>
        </p:txBody>
      </p:sp>
      <p:sp>
        <p:nvSpPr>
          <p:cNvPr id="4" name="Объект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5" name="Текст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ru-RU" noProof="0" smtClean="0"/>
              <a:t>Образец текста</a:t>
            </a:r>
          </a:p>
        </p:txBody>
      </p:sp>
      <p:sp>
        <p:nvSpPr>
          <p:cNvPr id="6" name="Объект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7" name="Дата 6"/>
          <p:cNvSpPr>
            <a:spLocks noGrp="1"/>
          </p:cNvSpPr>
          <p:nvPr>
            <p:ph type="dt" sz="half" idx="10"/>
          </p:nvPr>
        </p:nvSpPr>
        <p:spPr/>
        <p:txBody>
          <a:bodyPr/>
          <a:lstStyle/>
          <a:p>
            <a:fld id="{2DD204D1-F9BD-4643-8480-6EA41EB484F1}" type="datetimeFigureOut">
              <a:rPr lang="ru-RU" noProof="0" smtClean="0"/>
              <a:t>26.03.2014</a:t>
            </a:fld>
            <a:endParaRPr lang="ru-RU" noProof="0" dirty="0"/>
          </a:p>
        </p:txBody>
      </p:sp>
      <p:sp>
        <p:nvSpPr>
          <p:cNvPr id="8" name="Нижний колонтитул 7"/>
          <p:cNvSpPr>
            <a:spLocks noGrp="1"/>
          </p:cNvSpPr>
          <p:nvPr>
            <p:ph type="ftr" sz="quarter" idx="11"/>
          </p:nvPr>
        </p:nvSpPr>
        <p:spPr/>
        <p:txBody>
          <a:bodyPr/>
          <a:lstStyle/>
          <a:p>
            <a:endParaRPr lang="ru-RU" noProof="0" dirty="0"/>
          </a:p>
        </p:txBody>
      </p:sp>
      <p:sp>
        <p:nvSpPr>
          <p:cNvPr id="9" name="Номер слайда 8"/>
          <p:cNvSpPr>
            <a:spLocks noGrp="1"/>
          </p:cNvSpPr>
          <p:nvPr>
            <p:ph type="sldNum" sz="quarter" idx="12"/>
          </p:nvPr>
        </p:nvSpPr>
        <p:spPr/>
        <p:txBody>
          <a:bodyPr/>
          <a:lstStyle/>
          <a:p>
            <a:fld id="{EB37DED6-D4C7-42EE-AB49-D2E39E64FDE4}" type="slidenum">
              <a:rPr lang="ru-RU" noProof="0" smtClean="0"/>
              <a:t>‹#›</a:t>
            </a:fld>
            <a:endParaRPr lang="ru-RU"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Дата 2"/>
          <p:cNvSpPr>
            <a:spLocks noGrp="1"/>
          </p:cNvSpPr>
          <p:nvPr>
            <p:ph type="dt" sz="half" idx="10"/>
          </p:nvPr>
        </p:nvSpPr>
        <p:spPr/>
        <p:txBody>
          <a:bodyPr/>
          <a:lstStyle/>
          <a:p>
            <a:fld id="{2DD204D1-F9BD-4643-8480-6EA41EB484F1}" type="datetimeFigureOut">
              <a:rPr lang="ru-RU" noProof="0" smtClean="0"/>
              <a:t>26.03.2014</a:t>
            </a:fld>
            <a:endParaRPr lang="ru-RU" noProof="0" dirty="0"/>
          </a:p>
        </p:txBody>
      </p:sp>
      <p:sp>
        <p:nvSpPr>
          <p:cNvPr id="4" name="Нижний колонтитул 3"/>
          <p:cNvSpPr>
            <a:spLocks noGrp="1"/>
          </p:cNvSpPr>
          <p:nvPr>
            <p:ph type="ftr" sz="quarter" idx="11"/>
          </p:nvPr>
        </p:nvSpPr>
        <p:spPr/>
        <p:txBody>
          <a:bodyPr/>
          <a:lstStyle/>
          <a:p>
            <a:endParaRPr lang="ru-RU" noProof="0" dirty="0"/>
          </a:p>
        </p:txBody>
      </p:sp>
      <p:sp>
        <p:nvSpPr>
          <p:cNvPr id="5" name="Номер слайда 4"/>
          <p:cNvSpPr>
            <a:spLocks noGrp="1"/>
          </p:cNvSpPr>
          <p:nvPr>
            <p:ph type="sldNum" sz="quarter" idx="12"/>
          </p:nvPr>
        </p:nvSpPr>
        <p:spPr/>
        <p:txBody>
          <a:bodyPr/>
          <a:lstStyle/>
          <a:p>
            <a:fld id="{EB37DED6-D4C7-42EE-AB49-D2E39E64FDE4}" type="slidenum">
              <a:rPr lang="ru-RU" noProof="0" smtClean="0"/>
              <a:t>‹#›</a:t>
            </a:fld>
            <a:endParaRPr lang="ru-RU"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DD204D1-F9BD-4643-8480-6EA41EB484F1}" type="datetimeFigureOut">
              <a:rPr lang="ru-RU" noProof="0" smtClean="0"/>
              <a:t>26.03.2014</a:t>
            </a:fld>
            <a:endParaRPr lang="ru-RU" noProof="0" dirty="0"/>
          </a:p>
        </p:txBody>
      </p:sp>
      <p:sp>
        <p:nvSpPr>
          <p:cNvPr id="3" name="Нижний колонтитул 2"/>
          <p:cNvSpPr>
            <a:spLocks noGrp="1"/>
          </p:cNvSpPr>
          <p:nvPr>
            <p:ph type="ftr" sz="quarter" idx="11"/>
          </p:nvPr>
        </p:nvSpPr>
        <p:spPr/>
        <p:txBody>
          <a:bodyPr/>
          <a:lstStyle/>
          <a:p>
            <a:endParaRPr lang="ru-RU" noProof="0" dirty="0"/>
          </a:p>
        </p:txBody>
      </p:sp>
      <p:sp>
        <p:nvSpPr>
          <p:cNvPr id="4" name="Номер слайда 3"/>
          <p:cNvSpPr>
            <a:spLocks noGrp="1"/>
          </p:cNvSpPr>
          <p:nvPr>
            <p:ph type="sldNum" sz="quarter" idx="12"/>
          </p:nvPr>
        </p:nvSpPr>
        <p:spPr/>
        <p:txBody>
          <a:bodyPr/>
          <a:lstStyle/>
          <a:p>
            <a:fld id="{EB37DED6-D4C7-42EE-AB49-D2E39E64FDE4}" type="slidenum">
              <a:rPr lang="ru-RU" noProof="0" smtClean="0"/>
              <a:t>‹#›</a:t>
            </a:fld>
            <a:endParaRPr lang="ru-RU"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ru-RU" noProof="0" dirty="0"/>
          </a:p>
        </p:txBody>
      </p:sp>
      <p:sp>
        <p:nvSpPr>
          <p:cNvPr id="2" name="Заголовок 1"/>
          <p:cNvSpPr>
            <a:spLocks noGrp="1"/>
          </p:cNvSpPr>
          <p:nvPr>
            <p:ph type="title"/>
          </p:nvPr>
        </p:nvSpPr>
        <p:spPr>
          <a:xfrm>
            <a:off x="304721" y="1701800"/>
            <a:ext cx="3351927" cy="2844800"/>
          </a:xfrm>
        </p:spPr>
        <p:txBody>
          <a:bodyPr anchor="b">
            <a:normAutofit/>
          </a:bodyPr>
          <a:lstStyle>
            <a:lvl1pPr algn="l">
              <a:defRPr sz="2000" b="1"/>
            </a:lvl1pPr>
          </a:lstStyle>
          <a:p>
            <a:r>
              <a:rPr lang="ru-RU" noProof="0" smtClean="0"/>
              <a:t>Образец заголовка</a:t>
            </a:r>
            <a:endParaRPr lang="ru-RU" noProof="0" dirty="0"/>
          </a:p>
        </p:txBody>
      </p:sp>
      <p:sp>
        <p:nvSpPr>
          <p:cNvPr id="3" name="Объект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Текст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ru-RU" noProof="0" smtClean="0"/>
              <a:t>Образец текста</a:t>
            </a:r>
          </a:p>
        </p:txBody>
      </p:sp>
      <p:sp>
        <p:nvSpPr>
          <p:cNvPr id="5" name="Дата 4"/>
          <p:cNvSpPr>
            <a:spLocks noGrp="1"/>
          </p:cNvSpPr>
          <p:nvPr>
            <p:ph type="dt" sz="half" idx="10"/>
          </p:nvPr>
        </p:nvSpPr>
        <p:spPr/>
        <p:txBody>
          <a:bodyPr/>
          <a:lstStyle/>
          <a:p>
            <a:fld id="{126BF754-515F-40B9-8D24-D54D5825B3D0}" type="datetimeFigureOut">
              <a:rPr lang="ru-RU" noProof="0" smtClean="0"/>
              <a:t>26.03.2014</a:t>
            </a:fld>
            <a:endParaRPr lang="ru-RU" noProof="0" dirty="0"/>
          </a:p>
        </p:txBody>
      </p:sp>
      <p:sp>
        <p:nvSpPr>
          <p:cNvPr id="6" name="Нижний колонтитул 5"/>
          <p:cNvSpPr>
            <a:spLocks noGrp="1"/>
          </p:cNvSpPr>
          <p:nvPr>
            <p:ph type="ftr" sz="quarter" idx="11"/>
          </p:nvPr>
        </p:nvSpPr>
        <p:spPr/>
        <p:txBody>
          <a:bodyPr/>
          <a:lstStyle/>
          <a:p>
            <a:endParaRPr lang="ru-RU" noProof="0" dirty="0"/>
          </a:p>
        </p:txBody>
      </p:sp>
      <p:sp>
        <p:nvSpPr>
          <p:cNvPr id="7" name="Номер слайда 6"/>
          <p:cNvSpPr>
            <a:spLocks noGrp="1"/>
          </p:cNvSpPr>
          <p:nvPr>
            <p:ph type="sldNum" sz="quarter" idx="12"/>
          </p:nvPr>
        </p:nvSpPr>
        <p:spPr/>
        <p:txBody>
          <a:bodyPr/>
          <a:lstStyle/>
          <a:p>
            <a:fld id="{2DFBB78A-01B4-41F2-96B0-677A4A282832}" type="slidenum">
              <a:rPr lang="ru-RU" noProof="0" smtClean="0"/>
              <a:t>‹#›</a:t>
            </a:fld>
            <a:endParaRPr lang="ru-RU"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ru-RU" noProof="0" dirty="0"/>
          </a:p>
        </p:txBody>
      </p:sp>
      <p:sp>
        <p:nvSpPr>
          <p:cNvPr id="2" name="Заголовок 1"/>
          <p:cNvSpPr>
            <a:spLocks noGrp="1"/>
          </p:cNvSpPr>
          <p:nvPr>
            <p:ph type="title"/>
          </p:nvPr>
        </p:nvSpPr>
        <p:spPr>
          <a:xfrm>
            <a:off x="2437765" y="4800600"/>
            <a:ext cx="7313295" cy="762000"/>
          </a:xfrm>
        </p:spPr>
        <p:txBody>
          <a:bodyPr anchor="b">
            <a:normAutofit/>
          </a:bodyPr>
          <a:lstStyle>
            <a:lvl1pPr algn="l">
              <a:defRPr sz="2000" b="1"/>
            </a:lvl1pPr>
          </a:lstStyle>
          <a:p>
            <a:r>
              <a:rPr lang="ru-RU" noProof="0" smtClean="0"/>
              <a:t>Образец заголовка</a:t>
            </a:r>
            <a:endParaRPr lang="ru-RU" noProof="0" dirty="0"/>
          </a:p>
        </p:txBody>
      </p:sp>
      <p:sp>
        <p:nvSpPr>
          <p:cNvPr id="3" name="Рисунок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ru-RU" noProof="0" smtClean="0"/>
              <a:t>Вставка рисунка</a:t>
            </a:r>
            <a:endParaRPr lang="ru-RU" noProof="0" dirty="0"/>
          </a:p>
        </p:txBody>
      </p:sp>
      <p:sp>
        <p:nvSpPr>
          <p:cNvPr id="4" name="Текст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ru-RU" noProof="0" smtClean="0"/>
              <a:t>Образец текста</a:t>
            </a:r>
          </a:p>
        </p:txBody>
      </p:sp>
      <p:sp>
        <p:nvSpPr>
          <p:cNvPr id="5" name="Дата 4"/>
          <p:cNvSpPr>
            <a:spLocks noGrp="1"/>
          </p:cNvSpPr>
          <p:nvPr>
            <p:ph type="dt" sz="half" idx="10"/>
          </p:nvPr>
        </p:nvSpPr>
        <p:spPr/>
        <p:txBody>
          <a:bodyPr/>
          <a:lstStyle/>
          <a:p>
            <a:fld id="{126BF754-515F-40B9-8D24-D54D5825B3D0}" type="datetimeFigureOut">
              <a:rPr lang="ru-RU" noProof="0" smtClean="0"/>
              <a:t>26.03.2014</a:t>
            </a:fld>
            <a:endParaRPr lang="ru-RU" noProof="0" dirty="0"/>
          </a:p>
        </p:txBody>
      </p:sp>
      <p:sp>
        <p:nvSpPr>
          <p:cNvPr id="6" name="Нижний колонтитул 5"/>
          <p:cNvSpPr>
            <a:spLocks noGrp="1"/>
          </p:cNvSpPr>
          <p:nvPr>
            <p:ph type="ftr" sz="quarter" idx="11"/>
          </p:nvPr>
        </p:nvSpPr>
        <p:spPr/>
        <p:txBody>
          <a:bodyPr/>
          <a:lstStyle/>
          <a:p>
            <a:endParaRPr lang="ru-RU" noProof="0" dirty="0"/>
          </a:p>
        </p:txBody>
      </p:sp>
      <p:sp>
        <p:nvSpPr>
          <p:cNvPr id="7" name="Номер слайда 6"/>
          <p:cNvSpPr>
            <a:spLocks noGrp="1"/>
          </p:cNvSpPr>
          <p:nvPr>
            <p:ph type="sldNum" sz="quarter" idx="12"/>
          </p:nvPr>
        </p:nvSpPr>
        <p:spPr/>
        <p:txBody>
          <a:bodyPr/>
          <a:lstStyle/>
          <a:p>
            <a:fld id="{2DFBB78A-01B4-41F2-96B0-677A4A282832}" type="slidenum">
              <a:rPr lang="ru-RU" noProof="0" smtClean="0"/>
              <a:t>‹#›</a:t>
            </a:fld>
            <a:endParaRPr lang="ru-RU"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Прямоугольник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ru-RU" noProof="0" dirty="0"/>
          </a:p>
        </p:txBody>
      </p:sp>
      <p:sp>
        <p:nvSpPr>
          <p:cNvPr id="2" name="Заголовок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ru-RU" noProof="0" dirty="0" smtClean="0"/>
              <a:t>Образец заголовка</a:t>
            </a:r>
            <a:endParaRPr lang="ru-RU" noProof="0" dirty="0"/>
          </a:p>
        </p:txBody>
      </p:sp>
      <p:sp>
        <p:nvSpPr>
          <p:cNvPr id="3" name="Текст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a:p>
            <a:pPr lvl="4"/>
            <a:r>
              <a:rPr lang="ru-RU" noProof="0" dirty="0" smtClean="0"/>
              <a:t>Пятый уровень</a:t>
            </a:r>
            <a:endParaRPr lang="ru-RU" noProof="0" dirty="0"/>
          </a:p>
        </p:txBody>
      </p:sp>
      <p:sp>
        <p:nvSpPr>
          <p:cNvPr id="4" name="Дата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2DD204D1-F9BD-4643-8480-6EA41EB484F1}" type="datetimeFigureOut">
              <a:rPr lang="ru-RU" noProof="0" smtClean="0"/>
              <a:pPr/>
              <a:t>26.03.2014</a:t>
            </a:fld>
            <a:endParaRPr lang="ru-RU" noProof="0" dirty="0"/>
          </a:p>
        </p:txBody>
      </p:sp>
      <p:sp>
        <p:nvSpPr>
          <p:cNvPr id="5" name="Нижний колонтитул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lang="ru-RU" noProof="0" dirty="0"/>
          </a:p>
        </p:txBody>
      </p:sp>
      <p:sp>
        <p:nvSpPr>
          <p:cNvPr id="6" name="Номер слайда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EB37DED6-D4C7-42EE-AB49-D2E39E64FDE4}" type="slidenum">
              <a:rPr lang="ru-RU" noProof="0" smtClean="0"/>
              <a:pPr/>
              <a:t>‹#›</a:t>
            </a:fld>
            <a:endParaRPr lang="ru-RU" noProof="0"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54252" y="404664"/>
            <a:ext cx="7008574" cy="3298825"/>
          </a:xfrm>
        </p:spPr>
        <p:txBody>
          <a:bodyPr>
            <a:noAutofit/>
          </a:bodyPr>
          <a:lstStyle/>
          <a:p>
            <a:pPr algn="ctr" defTabSz="1216152">
              <a:spcBef>
                <a:spcPts val="0"/>
              </a:spcBef>
            </a:pPr>
            <a:r>
              <a:rPr lang="en-US" sz="8000" dirty="0" smtClean="0">
                <a:solidFill>
                  <a:srgbClr val="374C81"/>
                </a:solidFill>
              </a:rPr>
              <a:t>Citizenship </a:t>
            </a:r>
            <a:r>
              <a:rPr lang="en-US" sz="8000" dirty="0">
                <a:solidFill>
                  <a:srgbClr val="374C81"/>
                </a:solidFill>
              </a:rPr>
              <a:t>for Young </a:t>
            </a:r>
            <a:r>
              <a:rPr lang="en-US" sz="8000" dirty="0" smtClean="0">
                <a:solidFill>
                  <a:srgbClr val="374C81"/>
                </a:solidFill>
              </a:rPr>
              <a:t>People</a:t>
            </a:r>
            <a:endParaRPr lang="ru-RU" sz="8000" b="0" i="0" baseline="0" dirty="0">
              <a:solidFill>
                <a:srgbClr val="374C81"/>
              </a:solidFill>
              <a:latin typeface="Century Gothic"/>
            </a:endParaRPr>
          </a:p>
        </p:txBody>
      </p:sp>
      <p:sp>
        <p:nvSpPr>
          <p:cNvPr id="3" name="Подзаголовок 2"/>
          <p:cNvSpPr>
            <a:spLocks noGrp="1"/>
          </p:cNvSpPr>
          <p:nvPr>
            <p:ph type="subTitle" idx="1"/>
          </p:nvPr>
        </p:nvSpPr>
        <p:spPr>
          <a:xfrm>
            <a:off x="3718148" y="4927600"/>
            <a:ext cx="7962809" cy="1244600"/>
          </a:xfrm>
        </p:spPr>
        <p:txBody>
          <a:bodyPr>
            <a:normAutofit lnSpcReduction="10000"/>
          </a:bodyPr>
          <a:lstStyle/>
          <a:p>
            <a:pPr marL="0" indent="0">
              <a:spcBef>
                <a:spcPts val="0"/>
              </a:spcBef>
              <a:buNone/>
            </a:pPr>
            <a:r>
              <a:rPr lang="en-US" sz="2800" b="0" i="0" dirty="0" err="1" smtClean="0">
                <a:solidFill>
                  <a:srgbClr val="374C81"/>
                </a:solidFill>
              </a:rPr>
              <a:t>Martynenko</a:t>
            </a:r>
            <a:r>
              <a:rPr lang="en-US" sz="2800" b="0" i="0" dirty="0" smtClean="0">
                <a:solidFill>
                  <a:srgbClr val="374C81"/>
                </a:solidFill>
              </a:rPr>
              <a:t> Nataly</a:t>
            </a:r>
          </a:p>
          <a:p>
            <a:pPr marL="0" indent="0">
              <a:spcBef>
                <a:spcPts val="0"/>
              </a:spcBef>
              <a:buNone/>
            </a:pPr>
            <a:r>
              <a:rPr lang="en-US" dirty="0" smtClean="0">
                <a:solidFill>
                  <a:srgbClr val="374C81"/>
                </a:solidFill>
              </a:rPr>
              <a:t>11-B</a:t>
            </a:r>
          </a:p>
          <a:p>
            <a:pPr marL="0" indent="0">
              <a:spcBef>
                <a:spcPts val="0"/>
              </a:spcBef>
              <a:buNone/>
            </a:pPr>
            <a:r>
              <a:rPr lang="en-US" sz="2800" b="0" i="0" dirty="0" smtClean="0">
                <a:solidFill>
                  <a:srgbClr val="374C81"/>
                </a:solidFill>
              </a:rPr>
              <a:t>LRMBL</a:t>
            </a:r>
            <a:endParaRPr lang="ru-RU" sz="2800" b="0" i="0" dirty="0">
              <a:solidFill>
                <a:srgbClr val="374C81"/>
              </a:solidFill>
            </a:endParaRP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3214092" y="2420888"/>
            <a:ext cx="6608976" cy="1712248"/>
          </a:xfrm>
        </p:spPr>
        <p:txBody>
          <a:bodyPr>
            <a:noAutofit/>
          </a:bodyPr>
          <a:lstStyle/>
          <a:p>
            <a:pPr algn="ctr"/>
            <a:r>
              <a:rPr lang="en-US" sz="2800" dirty="0"/>
              <a:t>Good citizens are able to listen and hear each other. Know how to negotiate, seek and find compromises.</a:t>
            </a:r>
            <a:endParaRPr lang="ru-RU" sz="2800"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408"/>
            <a:ext cx="2857500" cy="6877408"/>
          </a:xfrm>
          <a:prstGeom prst="rect">
            <a:avLst/>
          </a:prstGeom>
        </p:spPr>
      </p:pic>
    </p:spTree>
    <p:extLst>
      <p:ext uri="{BB962C8B-B14F-4D97-AF65-F5344CB8AC3E}">
        <p14:creationId xmlns:p14="http://schemas.microsoft.com/office/powerpoint/2010/main" val="3698842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t="4125" b="4125"/>
          <a:stretch>
            <a:fillRect/>
          </a:stretch>
        </p:blipFill>
        <p:spPr/>
      </p:pic>
      <p:sp>
        <p:nvSpPr>
          <p:cNvPr id="4" name="Текст 3"/>
          <p:cNvSpPr>
            <a:spLocks noGrp="1"/>
          </p:cNvSpPr>
          <p:nvPr>
            <p:ph type="body" sz="half" idx="2"/>
          </p:nvPr>
        </p:nvSpPr>
        <p:spPr>
          <a:xfrm>
            <a:off x="2437765" y="4941168"/>
            <a:ext cx="7313295" cy="1434232"/>
          </a:xfrm>
        </p:spPr>
        <p:txBody>
          <a:bodyPr>
            <a:noAutofit/>
          </a:bodyPr>
          <a:lstStyle/>
          <a:p>
            <a:pPr algn="ctr"/>
            <a:r>
              <a:rPr lang="en-US" sz="2000" dirty="0"/>
              <a:t>Good citizen - it is also socially active person, a member of the society to which it belongs, and all of society - different. Swedish society - one, American - another ,Japanese - third. Many models.</a:t>
            </a:r>
            <a:endParaRPr lang="ru-RU" sz="2000" dirty="0"/>
          </a:p>
        </p:txBody>
      </p:sp>
    </p:spTree>
    <p:extLst>
      <p:ext uri="{BB962C8B-B14F-4D97-AF65-F5344CB8AC3E}">
        <p14:creationId xmlns:p14="http://schemas.microsoft.com/office/powerpoint/2010/main" val="120560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93" y="0"/>
            <a:ext cx="12223917" cy="2924944"/>
          </a:xfrm>
          <a:prstGeom prst="rect">
            <a:avLst/>
          </a:prstGeom>
        </p:spPr>
      </p:pic>
      <p:sp>
        <p:nvSpPr>
          <p:cNvPr id="6" name="Прямоугольник 5"/>
          <p:cNvSpPr/>
          <p:nvPr/>
        </p:nvSpPr>
        <p:spPr>
          <a:xfrm>
            <a:off x="2080421" y="3356992"/>
            <a:ext cx="7992888" cy="707886"/>
          </a:xfrm>
          <a:prstGeom prst="rect">
            <a:avLst/>
          </a:prstGeom>
        </p:spPr>
        <p:txBody>
          <a:bodyPr wrap="square">
            <a:spAutoFit/>
          </a:bodyPr>
          <a:lstStyle/>
          <a:p>
            <a:pPr algn="ctr"/>
            <a:r>
              <a:rPr lang="ru-RU" sz="4000" dirty="0" smtClean="0"/>
              <a:t>А</a:t>
            </a:r>
            <a:r>
              <a:rPr lang="en-US" sz="4000" dirty="0" err="1" smtClean="0"/>
              <a:t>nyone</a:t>
            </a:r>
            <a:r>
              <a:rPr lang="en-US" sz="4000" dirty="0" smtClean="0"/>
              <a:t> </a:t>
            </a:r>
            <a:r>
              <a:rPr lang="en-US" sz="4000" dirty="0"/>
              <a:t>can be a good </a:t>
            </a:r>
            <a:r>
              <a:rPr lang="en-US" sz="4000" dirty="0" smtClean="0"/>
              <a:t>citizen</a:t>
            </a:r>
            <a:r>
              <a:rPr lang="ru-RU" sz="4000" dirty="0" smtClean="0"/>
              <a:t>!</a:t>
            </a:r>
            <a:endParaRPr lang="ru-RU" sz="4000" dirty="0" smtClean="0"/>
          </a:p>
        </p:txBody>
      </p:sp>
      <p:sp>
        <p:nvSpPr>
          <p:cNvPr id="7" name="Прямоугольник 6"/>
          <p:cNvSpPr/>
          <p:nvPr/>
        </p:nvSpPr>
        <p:spPr>
          <a:xfrm>
            <a:off x="1502533" y="4365103"/>
            <a:ext cx="9148659" cy="646331"/>
          </a:xfrm>
          <a:prstGeom prst="rect">
            <a:avLst/>
          </a:prstGeom>
        </p:spPr>
        <p:txBody>
          <a:bodyPr wrap="none">
            <a:spAutoFit/>
          </a:bodyPr>
          <a:lstStyle/>
          <a:p>
            <a:pPr algn="ctr"/>
            <a:r>
              <a:rPr lang="en-US" sz="3600" dirty="0" smtClean="0"/>
              <a:t>Hence</a:t>
            </a:r>
            <a:r>
              <a:rPr lang="ru-RU" sz="3600" dirty="0" smtClean="0"/>
              <a:t> </a:t>
            </a:r>
            <a:r>
              <a:rPr lang="en-US" sz="3600" dirty="0" smtClean="0"/>
              <a:t>to </a:t>
            </a:r>
            <a:r>
              <a:rPr lang="en-US" sz="3600" dirty="0"/>
              <a:t>people something to strive for!</a:t>
            </a:r>
            <a:endParaRPr lang="ru-RU" sz="3600" dirty="0"/>
          </a:p>
        </p:txBody>
      </p:sp>
    </p:spTree>
    <p:extLst>
      <p:ext uri="{BB962C8B-B14F-4D97-AF65-F5344CB8AC3E}">
        <p14:creationId xmlns:p14="http://schemas.microsoft.com/office/powerpoint/2010/main" val="158016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p:txBody>
          <a:bodyPr>
            <a:normAutofit/>
          </a:bodyPr>
          <a:lstStyle/>
          <a:p>
            <a:pPr algn="ctr" defTabSz="1216152">
              <a:spcBef>
                <a:spcPts val="0"/>
              </a:spcBef>
            </a:pPr>
            <a:r>
              <a:rPr lang="en-US" sz="7200" dirty="0" smtClean="0">
                <a:solidFill>
                  <a:srgbClr val="374C81"/>
                </a:solidFill>
              </a:rPr>
              <a:t>Citizenship</a:t>
            </a:r>
            <a:endParaRPr lang="ru-RU" sz="7200" b="0" i="0" baseline="0" dirty="0">
              <a:solidFill>
                <a:srgbClr val="374C81"/>
              </a:solidFill>
              <a:latin typeface="Century Gothic"/>
            </a:endParaRPr>
          </a:p>
        </p:txBody>
      </p:sp>
      <p:sp>
        <p:nvSpPr>
          <p:cNvPr id="14" name="Объект 13"/>
          <p:cNvSpPr>
            <a:spLocks noGrp="1"/>
          </p:cNvSpPr>
          <p:nvPr>
            <p:ph idx="1"/>
          </p:nvPr>
        </p:nvSpPr>
        <p:spPr>
          <a:xfrm>
            <a:off x="1117309" y="1701800"/>
            <a:ext cx="10157354" cy="2447280"/>
          </a:xfrm>
        </p:spPr>
        <p:txBody>
          <a:bodyPr>
            <a:noAutofit/>
          </a:bodyPr>
          <a:lstStyle/>
          <a:p>
            <a:pPr marL="0" indent="0" algn="ctr" defTabSz="1216152">
              <a:buClr>
                <a:srgbClr val="374C81"/>
              </a:buClr>
              <a:buNone/>
            </a:pPr>
            <a:r>
              <a:rPr lang="en-US" sz="2800" dirty="0">
                <a:solidFill>
                  <a:srgbClr val="374C81"/>
                </a:solidFill>
              </a:rPr>
              <a:t>Citizenship is the status of a person </a:t>
            </a:r>
            <a:r>
              <a:rPr lang="en-US" sz="2800" dirty="0" err="1">
                <a:solidFill>
                  <a:srgbClr val="374C81"/>
                </a:solidFill>
              </a:rPr>
              <a:t>recognised</a:t>
            </a:r>
            <a:r>
              <a:rPr lang="en-US" sz="2800" dirty="0">
                <a:solidFill>
                  <a:srgbClr val="374C81"/>
                </a:solidFill>
              </a:rPr>
              <a:t> under the custom or law of a state that bestows on that person (called a citizen) the rights and privileges of citizenship. Such rights and privileges include the right to vote, work and live in the country and the right to return to the country, besides other rights.</a:t>
            </a:r>
            <a:endParaRPr lang="ru-RU" sz="2800" b="0" i="0" dirty="0">
              <a:solidFill>
                <a:srgbClr val="374C81"/>
              </a:solidFill>
              <a:latin typeface="Century Gothic"/>
              <a:ea typeface="+mn-ea"/>
              <a:cs typeface="+mn-cs"/>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293096"/>
            <a:ext cx="12188825" cy="2564904"/>
          </a:xfrm>
          <a:prstGeom prst="rect">
            <a:avLst/>
          </a:prstGeom>
        </p:spPr>
      </p:pic>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defTabSz="1216152">
              <a:spcBef>
                <a:spcPts val="0"/>
              </a:spcBef>
            </a:pPr>
            <a:r>
              <a:rPr lang="en-US" sz="6000" dirty="0"/>
              <a:t>Modern times</a:t>
            </a:r>
            <a:r>
              <a:rPr lang="en-US" b="1" dirty="0"/>
              <a:t/>
            </a:r>
            <a:br>
              <a:rPr lang="en-US" b="1" dirty="0"/>
            </a:br>
            <a:endParaRPr lang="ru-RU" b="0" i="0" baseline="0" dirty="0">
              <a:solidFill>
                <a:srgbClr val="374C81"/>
              </a:solidFill>
              <a:latin typeface="Century Gothic"/>
              <a:ea typeface="+mj-ea"/>
              <a:cs typeface="+mj-cs"/>
            </a:endParaRPr>
          </a:p>
        </p:txBody>
      </p:sp>
      <p:sp>
        <p:nvSpPr>
          <p:cNvPr id="3" name="Объект 2"/>
          <p:cNvSpPr>
            <a:spLocks noGrp="1"/>
          </p:cNvSpPr>
          <p:nvPr>
            <p:ph idx="1"/>
          </p:nvPr>
        </p:nvSpPr>
        <p:spPr>
          <a:xfrm>
            <a:off x="1125860" y="1054100"/>
            <a:ext cx="10157354" cy="4470400"/>
          </a:xfrm>
        </p:spPr>
        <p:txBody>
          <a:bodyPr/>
          <a:lstStyle/>
          <a:p>
            <a:pPr marL="0" indent="0" algn="ctr">
              <a:buNone/>
            </a:pPr>
            <a:r>
              <a:rPr lang="en-US" dirty="0"/>
              <a:t>The modern idea of citizenship still respects the idea of political participation, but it is usually done through "elaborate systems of political representation at a distance" such as representative </a:t>
            </a:r>
            <a:r>
              <a:rPr lang="en-US" dirty="0" smtClean="0"/>
              <a:t>democracy. Modern </a:t>
            </a:r>
            <a:r>
              <a:rPr lang="en-US" dirty="0"/>
              <a:t>citizenship is much more passive; action is delegated to others; citizenship is often a constraint on acting, not an impetus to act</a:t>
            </a:r>
            <a:r>
              <a:rPr lang="en-US" dirty="0" smtClean="0"/>
              <a:t>. </a:t>
            </a:r>
            <a:r>
              <a:rPr lang="en-US" dirty="0"/>
              <a:t>Nevertheless, citizens are usually aware of their obligations to authorities, and are aware that these bonds often limit what they can do.</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60" y="4005064"/>
            <a:ext cx="12188825" cy="2852936"/>
          </a:xfrm>
          <a:prstGeom prst="rect">
            <a:avLst/>
          </a:prstGeom>
        </p:spPr>
      </p:pic>
    </p:spTree>
    <p:extLst>
      <p:ext uri="{BB962C8B-B14F-4D97-AF65-F5344CB8AC3E}">
        <p14:creationId xmlns:p14="http://schemas.microsoft.com/office/powerpoint/2010/main" val="247491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half" idx="1"/>
          </p:nvPr>
        </p:nvSpPr>
        <p:spPr/>
        <p:txBody>
          <a:bodyPr>
            <a:noAutofit/>
          </a:bodyPr>
          <a:lstStyle/>
          <a:p>
            <a:pPr marL="0" indent="0" algn="ctr" defTabSz="1216152">
              <a:buClr>
                <a:srgbClr val="374C81"/>
              </a:buClr>
              <a:buNone/>
            </a:pPr>
            <a:r>
              <a:rPr lang="en-US" sz="2500" dirty="0">
                <a:solidFill>
                  <a:srgbClr val="374C81"/>
                </a:solidFill>
              </a:rPr>
              <a:t>"Active citizenship" is the philosophy that citizens should work towards the betterment of their community through economic participation, public, volunteer work, and other such efforts to improve life for all citizens. In this vein, schools in some countries provide citizenship education (subject).</a:t>
            </a:r>
            <a:endParaRPr lang="ru-RU" sz="2500" b="0" i="0" dirty="0">
              <a:solidFill>
                <a:srgbClr val="374C81"/>
              </a:solidFill>
              <a:latin typeface="Century Gothic"/>
            </a:endParaRPr>
          </a:p>
        </p:txBody>
      </p:sp>
      <p:sp>
        <p:nvSpPr>
          <p:cNvPr id="3" name="Заголовок 2"/>
          <p:cNvSpPr>
            <a:spLocks noGrp="1"/>
          </p:cNvSpPr>
          <p:nvPr>
            <p:ph type="title"/>
          </p:nvPr>
        </p:nvSpPr>
        <p:spPr/>
        <p:txBody>
          <a:bodyPr/>
          <a:lstStyle/>
          <a:p>
            <a:pPr algn="ctr"/>
            <a:r>
              <a:rPr lang="en-US" sz="5400" dirty="0"/>
              <a:t>Citizenship education</a:t>
            </a:r>
            <a:r>
              <a:rPr lang="en-US" dirty="0"/>
              <a:t/>
            </a:r>
            <a:br>
              <a:rPr lang="en-US" dirty="0"/>
            </a:br>
            <a:endParaRPr lang="ru-RU" dirty="0"/>
          </a:p>
        </p:txBody>
      </p:sp>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85744" y="1701800"/>
            <a:ext cx="4400550" cy="4470400"/>
          </a:xfrm>
        </p:spPr>
      </p:pic>
    </p:spTree>
    <p:extLst>
      <p:ext uri="{BB962C8B-B14F-4D97-AF65-F5344CB8AC3E}">
        <p14:creationId xmlns:p14="http://schemas.microsoft.com/office/powerpoint/2010/main" val="686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5860" y="-459432"/>
            <a:ext cx="10157354" cy="1397000"/>
          </a:xfrm>
        </p:spPr>
        <p:txBody>
          <a:bodyPr>
            <a:normAutofit/>
          </a:bodyPr>
          <a:lstStyle/>
          <a:p>
            <a:pPr marL="0" indent="0" algn="ctr"/>
            <a:r>
              <a:rPr lang="en-US" sz="4800" dirty="0"/>
              <a:t>United Kingdom</a:t>
            </a:r>
            <a:endParaRPr lang="en-US" sz="4800" dirty="0"/>
          </a:p>
        </p:txBody>
      </p:sp>
      <p:pic>
        <p:nvPicPr>
          <p:cNvPr id="5" name="Объект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894612" y="836712"/>
            <a:ext cx="3810000" cy="3810000"/>
          </a:xfrm>
        </p:spPr>
      </p:pic>
      <p:sp>
        <p:nvSpPr>
          <p:cNvPr id="3" name="Объект 2"/>
          <p:cNvSpPr>
            <a:spLocks noGrp="1"/>
          </p:cNvSpPr>
          <p:nvPr>
            <p:ph sz="half" idx="1"/>
          </p:nvPr>
        </p:nvSpPr>
        <p:spPr>
          <a:xfrm>
            <a:off x="477788" y="980728"/>
            <a:ext cx="6912768" cy="3600400"/>
          </a:xfrm>
        </p:spPr>
        <p:txBody>
          <a:bodyPr>
            <a:normAutofit/>
          </a:bodyPr>
          <a:lstStyle/>
          <a:p>
            <a:pPr marL="0" indent="0" algn="ctr">
              <a:buNone/>
            </a:pPr>
            <a:r>
              <a:rPr lang="en-US" dirty="0" smtClean="0"/>
              <a:t>Citizenship </a:t>
            </a:r>
            <a:r>
              <a:rPr lang="en-US" dirty="0"/>
              <a:t>is offered as a General Certificate of Secondary Education course in many schools in the United Kingdom. As well as teaching knowledge about democracy, parliament, government, the justice system, human rights and the UK's relations with the wider world, students participate in active citizenship, often involving a social action or social enterprise in their local community.</a:t>
            </a:r>
            <a:endParaRPr lang="ru-RU" dirty="0"/>
          </a:p>
        </p:txBody>
      </p:sp>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752975"/>
            <a:ext cx="12188825" cy="2105025"/>
          </a:xfrm>
          <a:prstGeom prst="rect">
            <a:avLst/>
          </a:prstGeom>
        </p:spPr>
      </p:pic>
    </p:spTree>
    <p:extLst>
      <p:ext uri="{BB962C8B-B14F-4D97-AF65-F5344CB8AC3E}">
        <p14:creationId xmlns:p14="http://schemas.microsoft.com/office/powerpoint/2010/main" val="1340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6000" dirty="0"/>
              <a:t>Ireland</a:t>
            </a:r>
            <a:endParaRPr lang="ru-RU" sz="6000" dirty="0"/>
          </a:p>
        </p:txBody>
      </p:sp>
      <p:sp>
        <p:nvSpPr>
          <p:cNvPr id="3" name="Объект 2"/>
          <p:cNvSpPr>
            <a:spLocks noGrp="1"/>
          </p:cNvSpPr>
          <p:nvPr>
            <p:ph sz="half" idx="2"/>
          </p:nvPr>
        </p:nvSpPr>
        <p:spPr/>
        <p:txBody>
          <a:bodyPr/>
          <a:lstStyle/>
          <a:p>
            <a:pPr marL="0" indent="0">
              <a:buNone/>
            </a:pPr>
            <a:r>
              <a:rPr lang="en-US" dirty="0"/>
              <a:t>It is taught in Ireland as an exam subject for the Junior Certificate. It is known as Civic, Social and Political Education (CSPE). A new Leaving Certificate exam subject with the working title 'Politics &amp; Society' is being developed by the National Council for Curriculum and Assessment (NCCA) and is expected to be introduced to the curriculum.</a:t>
            </a:r>
            <a:endParaRPr lang="ru-RU" dirty="0" smtClean="0"/>
          </a:p>
        </p:txBody>
      </p:sp>
      <p:pic>
        <p:nvPicPr>
          <p:cNvPr id="7" name="Объект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8866720" y="0"/>
            <a:ext cx="2880320" cy="3384376"/>
          </a:xfr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2404" y="2564904"/>
            <a:ext cx="2808312" cy="2145238"/>
          </a:xfrm>
          <a:prstGeom prst="rect">
            <a:avLst/>
          </a:prstGeom>
        </p:spPr>
      </p:pic>
      <p:pic>
        <p:nvPicPr>
          <p:cNvPr id="9" name="Рисунок 8"/>
          <p:cNvPicPr>
            <a:picLocks noChangeAspect="1"/>
          </p:cNvPicPr>
          <p:nvPr/>
        </p:nvPicPr>
        <p:blipFill rotWithShape="1">
          <a:blip r:embed="rId4">
            <a:extLst>
              <a:ext uri="{28A0092B-C50C-407E-A947-70E740481C1C}">
                <a14:useLocalDpi xmlns:a14="http://schemas.microsoft.com/office/drawing/2010/main" val="0"/>
              </a:ext>
            </a:extLst>
          </a:blip>
          <a:srcRect l="17328" r="17838"/>
          <a:stretch/>
        </p:blipFill>
        <p:spPr>
          <a:xfrm>
            <a:off x="8830716" y="3356992"/>
            <a:ext cx="2952328" cy="3501008"/>
          </a:xfrm>
          <a:prstGeom prst="rect">
            <a:avLst/>
          </a:prstGeom>
        </p:spPr>
      </p:pic>
    </p:spTree>
    <p:extLst>
      <p:ext uri="{BB962C8B-B14F-4D97-AF65-F5344CB8AC3E}">
        <p14:creationId xmlns:p14="http://schemas.microsoft.com/office/powerpoint/2010/main" val="329694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4222204" cy="1008112"/>
          </a:xfrm>
        </p:spPr>
        <p:txBody>
          <a:bodyPr>
            <a:noAutofit/>
          </a:bodyPr>
          <a:lstStyle/>
          <a:p>
            <a:pPr algn="ctr"/>
            <a:r>
              <a:rPr lang="en-US" sz="2800" dirty="0"/>
              <a:t>The Foreign Youth Citizenship </a:t>
            </a:r>
            <a:r>
              <a:rPr lang="en-US" sz="2800" dirty="0" err="1"/>
              <a:t>Programme</a:t>
            </a:r>
            <a:endParaRPr lang="ru-RU" sz="2800"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38428" y="188640"/>
            <a:ext cx="4248472" cy="4248472"/>
          </a:xfrm>
        </p:spPr>
      </p:pic>
      <p:sp>
        <p:nvSpPr>
          <p:cNvPr id="4" name="Текст 3"/>
          <p:cNvSpPr>
            <a:spLocks noGrp="1"/>
          </p:cNvSpPr>
          <p:nvPr>
            <p:ph type="body" sz="half" idx="2"/>
          </p:nvPr>
        </p:nvSpPr>
        <p:spPr>
          <a:xfrm>
            <a:off x="117749" y="1196752"/>
            <a:ext cx="3960440" cy="5178648"/>
          </a:xfrm>
        </p:spPr>
        <p:txBody>
          <a:bodyPr>
            <a:normAutofit/>
          </a:bodyPr>
          <a:lstStyle/>
          <a:p>
            <a:pPr algn="ctr"/>
            <a:r>
              <a:rPr lang="en-US" sz="1800" dirty="0"/>
              <a:t>The Foreign Youth Citizenship </a:t>
            </a:r>
            <a:r>
              <a:rPr lang="en-US" sz="1800" dirty="0" err="1"/>
              <a:t>Programme</a:t>
            </a:r>
            <a:r>
              <a:rPr lang="en-US" sz="1800" dirty="0"/>
              <a:t> is an out-of-school education </a:t>
            </a:r>
            <a:r>
              <a:rPr lang="en-US" sz="1800" dirty="0" err="1"/>
              <a:t>programme</a:t>
            </a:r>
            <a:r>
              <a:rPr lang="en-US" sz="1800" dirty="0"/>
              <a:t> that aims to help young people develop the values and skills of good citizenship. The </a:t>
            </a:r>
            <a:r>
              <a:rPr lang="en-US" sz="1800" dirty="0" err="1"/>
              <a:t>programme</a:t>
            </a:r>
            <a:r>
              <a:rPr lang="en-US" sz="1800" dirty="0"/>
              <a:t> transforms </a:t>
            </a:r>
            <a:r>
              <a:rPr lang="en-US" sz="1800" dirty="0" err="1"/>
              <a:t>Foróige's</a:t>
            </a:r>
            <a:r>
              <a:rPr lang="en-US" sz="1800" dirty="0"/>
              <a:t> ethos of empowering youth and enriching communities into practical achievements by young people at local level. Young people taking part in the </a:t>
            </a:r>
            <a:r>
              <a:rPr lang="en-US" sz="1800" dirty="0" err="1"/>
              <a:t>programme</a:t>
            </a:r>
            <a:r>
              <a:rPr lang="en-US" sz="1800" dirty="0"/>
              <a:t> study their local area and take action to improve the community. Young people themselves and adults, see and believe that young people can make a positive difference to their communities.</a:t>
            </a:r>
            <a:endParaRPr lang="ru-RU" sz="1800"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6260" y="4725144"/>
            <a:ext cx="6768752" cy="2016224"/>
          </a:xfrm>
          <a:prstGeom prst="rect">
            <a:avLst/>
          </a:prstGeom>
        </p:spPr>
      </p:pic>
    </p:spTree>
    <p:extLst>
      <p:ext uri="{BB962C8B-B14F-4D97-AF65-F5344CB8AC3E}">
        <p14:creationId xmlns:p14="http://schemas.microsoft.com/office/powerpoint/2010/main" val="175068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1117309" y="476672"/>
            <a:ext cx="10157354" cy="6048672"/>
          </a:xfrm>
        </p:spPr>
        <p:txBody>
          <a:bodyPr>
            <a:noAutofit/>
          </a:bodyPr>
          <a:lstStyle/>
          <a:p>
            <a:pPr marL="0" indent="0" algn="ctr">
              <a:lnSpc>
                <a:spcPct val="100000"/>
              </a:lnSpc>
              <a:buNone/>
            </a:pPr>
            <a:r>
              <a:rPr lang="en-US" sz="2800" dirty="0"/>
              <a:t>Through the Citizenship </a:t>
            </a:r>
            <a:r>
              <a:rPr lang="en-US" sz="2800" dirty="0" err="1"/>
              <a:t>Programme</a:t>
            </a:r>
            <a:r>
              <a:rPr lang="en-US" sz="2800" dirty="0"/>
              <a:t> you and your group can make a real difference. You can positively influence the world in which you live. The Citizenship </a:t>
            </a:r>
            <a:r>
              <a:rPr lang="en-US" sz="2800" dirty="0" err="1"/>
              <a:t>Programme</a:t>
            </a:r>
            <a:r>
              <a:rPr lang="en-US" sz="2800" dirty="0"/>
              <a:t> helps you to</a:t>
            </a:r>
            <a:r>
              <a:rPr lang="en-US" sz="2800" dirty="0" smtClean="0"/>
              <a:t>:</a:t>
            </a:r>
            <a:endParaRPr lang="en-US" sz="2800" dirty="0"/>
          </a:p>
          <a:p>
            <a:pPr algn="ctr"/>
            <a:r>
              <a:rPr lang="en-US" sz="2800" dirty="0"/>
              <a:t>Understand what is happening in your community and society.</a:t>
            </a:r>
          </a:p>
          <a:p>
            <a:pPr algn="ctr"/>
            <a:r>
              <a:rPr lang="en-US" sz="2800" dirty="0"/>
              <a:t>Take action to bring about improvement</a:t>
            </a:r>
          </a:p>
          <a:p>
            <a:pPr algn="ctr"/>
            <a:r>
              <a:rPr lang="en-US" sz="2800" dirty="0"/>
              <a:t>Develop good community values</a:t>
            </a:r>
          </a:p>
          <a:p>
            <a:pPr algn="ctr"/>
            <a:r>
              <a:rPr lang="en-US" sz="2800" dirty="0"/>
              <a:t>Make a real difference to the world and lives of others</a:t>
            </a:r>
          </a:p>
          <a:p>
            <a:pPr marL="0" indent="0" algn="ctr">
              <a:buNone/>
            </a:pPr>
            <a:r>
              <a:rPr lang="en-US" sz="2800" dirty="0"/>
              <a:t>The </a:t>
            </a:r>
            <a:r>
              <a:rPr lang="en-US" sz="2800" dirty="0" err="1"/>
              <a:t>programme</a:t>
            </a:r>
            <a:r>
              <a:rPr lang="en-US" sz="2800" dirty="0"/>
              <a:t> can focus on Citizenship at local, national, European and wider international levels. </a:t>
            </a:r>
            <a:endParaRPr lang="ru-RU" sz="2800" dirty="0"/>
          </a:p>
        </p:txBody>
      </p:sp>
    </p:spTree>
    <p:extLst>
      <p:ext uri="{BB962C8B-B14F-4D97-AF65-F5344CB8AC3E}">
        <p14:creationId xmlns:p14="http://schemas.microsoft.com/office/powerpoint/2010/main" val="2333747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2004" y="4005064"/>
            <a:ext cx="7313295" cy="762000"/>
          </a:xfrm>
        </p:spPr>
        <p:txBody>
          <a:bodyPr>
            <a:normAutofit/>
          </a:bodyPr>
          <a:lstStyle/>
          <a:p>
            <a:pPr algn="ctr"/>
            <a:r>
              <a:rPr lang="en-US" sz="3200" dirty="0"/>
              <a:t>G</a:t>
            </a:r>
            <a:r>
              <a:rPr lang="en-US" sz="3200" dirty="0" smtClean="0"/>
              <a:t>ood </a:t>
            </a:r>
            <a:r>
              <a:rPr lang="en-US" sz="3200" dirty="0"/>
              <a:t>citizen, what he?</a:t>
            </a:r>
            <a:endParaRPr lang="ru-RU" sz="3200" dirty="0"/>
          </a:p>
        </p:txBody>
      </p:sp>
      <p:sp>
        <p:nvSpPr>
          <p:cNvPr id="4" name="Текст 3"/>
          <p:cNvSpPr>
            <a:spLocks noGrp="1"/>
          </p:cNvSpPr>
          <p:nvPr>
            <p:ph type="body" sz="half" idx="2"/>
          </p:nvPr>
        </p:nvSpPr>
        <p:spPr>
          <a:xfrm>
            <a:off x="1701924" y="4869160"/>
            <a:ext cx="8712967" cy="1728192"/>
          </a:xfrm>
        </p:spPr>
        <p:txBody>
          <a:bodyPr>
            <a:normAutofit/>
          </a:bodyPr>
          <a:lstStyle/>
          <a:p>
            <a:pPr algn="ctr"/>
            <a:r>
              <a:rPr lang="en-US" sz="2400" dirty="0" smtClean="0"/>
              <a:t>The </a:t>
            </a:r>
            <a:r>
              <a:rPr lang="en-US" sz="2400" dirty="0"/>
              <a:t>first thing I would single out the knowledge of the laws of society and the fulfillment of </a:t>
            </a:r>
            <a:r>
              <a:rPr lang="en-US" sz="2400" dirty="0" smtClean="0"/>
              <a:t>their.</a:t>
            </a:r>
          </a:p>
          <a:p>
            <a:pPr algn="ctr"/>
            <a:r>
              <a:rPr lang="en-US" sz="2400" dirty="0"/>
              <a:t>Law Abiding Citizen is certainly loyal to society and its values.</a:t>
            </a:r>
            <a:endParaRPr lang="ru-RU" sz="2400" dirty="0"/>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t="4159" b="4159"/>
          <a:stretch>
            <a:fillRect/>
          </a:stretch>
        </p:blipFill>
        <p:spPr>
          <a:xfrm>
            <a:off x="1773932" y="116633"/>
            <a:ext cx="7977128" cy="3888432"/>
          </a:xfrm>
        </p:spPr>
      </p:pic>
    </p:spTree>
    <p:extLst>
      <p:ext uri="{BB962C8B-B14F-4D97-AF65-F5344CB8AC3E}">
        <p14:creationId xmlns:p14="http://schemas.microsoft.com/office/powerpoint/2010/main" val="376130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S102787940">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5F3C251-2A44-472B-8189-0695C2D742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TS102787940</Template>
  <TotalTime>0</TotalTime>
  <Words>636</Words>
  <Application>Microsoft Office PowerPoint</Application>
  <PresentationFormat>Произвольный</PresentationFormat>
  <Paragraphs>31</Paragraphs>
  <Slides>12</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TS102787940</vt:lpstr>
      <vt:lpstr>Citizenship for Young People</vt:lpstr>
      <vt:lpstr>Citizenship</vt:lpstr>
      <vt:lpstr>Modern times </vt:lpstr>
      <vt:lpstr>Citizenship education </vt:lpstr>
      <vt:lpstr>United Kingdom</vt:lpstr>
      <vt:lpstr>Ireland</vt:lpstr>
      <vt:lpstr>The Foreign Youth Citizenship Programme</vt:lpstr>
      <vt:lpstr>Презентация PowerPoint</vt:lpstr>
      <vt:lpstr>Good citizen, what he?</vt:lpstr>
      <vt:lpstr>Презентация PowerPoint</vt:lpstr>
      <vt:lpstr>Презентация PowerPoint</vt:lpstr>
      <vt:lpstr>Презентация PowerPoint</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2014-03-26T14:14:54Z</dcterms:created>
  <dcterms:modified xsi:type="dcterms:W3CDTF">2014-03-26T20:40:48Z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