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6" r:id="rId3"/>
    <p:sldId id="262" r:id="rId4"/>
    <p:sldId id="263" r:id="rId5"/>
    <p:sldId id="257" r:id="rId6"/>
    <p:sldId id="258" r:id="rId7"/>
    <p:sldId id="259" r:id="rId8"/>
    <p:sldId id="260" r:id="rId9"/>
    <p:sldId id="261" r:id="rId10"/>
    <p:sldId id="264" r:id="rId11"/>
    <p:sldId id="267" r:id="rId12"/>
    <p:sldId id="268" r:id="rId13"/>
    <p:sldId id="265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B9E59-543A-461E-A2AD-E6729414D153}" type="datetimeFigureOut">
              <a:rPr lang="ru-RU" smtClean="0"/>
              <a:t>20.05.2013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1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3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5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4" y="3055622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7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026135B-562F-4FAB-ADC7-5FF43C5B1F39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7"/>
            <a:ext cx="6755167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4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B9E59-543A-461E-A2AD-E6729414D153}" type="datetimeFigureOut">
              <a:rPr lang="ru-RU" smtClean="0"/>
              <a:t>20.05.2013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6135B-562F-4FAB-ADC7-5FF43C5B1F3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3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10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8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B9E59-543A-461E-A2AD-E6729414D153}" type="datetimeFigureOut">
              <a:rPr lang="ru-RU" smtClean="0"/>
              <a:t>20.05.2013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6135B-562F-4FAB-ADC7-5FF43C5B1F3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B9E59-543A-461E-A2AD-E6729414D153}" type="datetimeFigureOut">
              <a:rPr lang="ru-RU" smtClean="0"/>
              <a:t>20.05.2013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6135B-562F-4FAB-ADC7-5FF43C5B1F3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B9E59-543A-461E-A2AD-E6729414D153}" type="datetimeFigureOut">
              <a:rPr lang="ru-RU" smtClean="0"/>
              <a:t>20.05.2013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1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6135B-562F-4FAB-ADC7-5FF43C5B1F3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400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1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1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8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3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B9E59-543A-461E-A2AD-E6729414D153}" type="datetimeFigureOut">
              <a:rPr lang="ru-RU" smtClean="0"/>
              <a:t>20.05.2013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6135B-562F-4FAB-ADC7-5FF43C5B1F3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3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9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9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B9E59-543A-461E-A2AD-E6729414D153}" type="datetimeFigureOut">
              <a:rPr lang="ru-RU" smtClean="0"/>
              <a:t>20.05.2013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6135B-562F-4FAB-ADC7-5FF43C5B1F3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B9E59-543A-461E-A2AD-E6729414D153}" type="datetimeFigureOut">
              <a:rPr lang="ru-RU" smtClean="0"/>
              <a:t>20.05.2013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6135B-562F-4FAB-ADC7-5FF43C5B1F3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B9E59-543A-461E-A2AD-E6729414D153}" type="datetimeFigureOut">
              <a:rPr lang="ru-RU" smtClean="0"/>
              <a:t>20.05.2013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6135B-562F-4FAB-ADC7-5FF43C5B1F3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1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B9E59-543A-461E-A2AD-E6729414D153}" type="datetimeFigureOut">
              <a:rPr lang="ru-RU" smtClean="0"/>
              <a:t>20.05.2013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6135B-562F-4FAB-ADC7-5FF43C5B1F3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7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3"/>
            <a:ext cx="2483255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5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3"/>
            <a:ext cx="2298635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8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B9E59-543A-461E-A2AD-E6729414D153}" type="datetimeFigureOut">
              <a:rPr lang="ru-RU" smtClean="0"/>
              <a:t>20.05.2013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6135B-562F-4FAB-ADC7-5FF43C5B1F3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2000" y="5029201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5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1"/>
            <a:ext cx="7328515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1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248B9E59-543A-461E-A2AD-E6729414D153}" type="datetimeFigureOut">
              <a:rPr lang="ru-RU" smtClean="0"/>
              <a:t>20.05.2013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D026135B-562F-4FAB-ADC7-5FF43C5B1F39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3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3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sz="8000" b="1" dirty="0" smtClean="0"/>
              <a:t>Уругвай</a:t>
            </a:r>
            <a:endParaRPr lang="ru-RU" sz="8000" b="1" dirty="0"/>
          </a:p>
        </p:txBody>
      </p:sp>
    </p:spTree>
    <p:extLst>
      <p:ext uri="{BB962C8B-B14F-4D97-AF65-F5344CB8AC3E}">
        <p14:creationId xmlns:p14="http://schemas.microsoft.com/office/powerpoint/2010/main" val="426241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3" y="1700808"/>
            <a:ext cx="3581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0648"/>
            <a:ext cx="381952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6128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монтевідео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4191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132856"/>
            <a:ext cx="476250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70"/>
            <a:ext cx="9262492" cy="6946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60034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9" y="1"/>
            <a:ext cx="4487513" cy="324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148" y="4005064"/>
            <a:ext cx="5040560" cy="246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065"/>
            <a:ext cx="4427983" cy="321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92397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828" y="2348880"/>
            <a:ext cx="6192688" cy="4400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419238" cy="3604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97992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877223" cy="318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284984"/>
            <a:ext cx="6023913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980728"/>
            <a:ext cx="4368130" cy="506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2816"/>
            <a:ext cx="4833888" cy="363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295" y="404664"/>
            <a:ext cx="714375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35670"/>
            <a:ext cx="5214119" cy="483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348" y="686015"/>
            <a:ext cx="7157002" cy="536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27983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3812059" cy="330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32856"/>
            <a:ext cx="3888432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54001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1503" y="260649"/>
            <a:ext cx="8260672" cy="593254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Прапор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38" y="853902"/>
            <a:ext cx="8970603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33571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                                    </a:t>
            </a:r>
            <a:r>
              <a:rPr lang="uk-UA" sz="4800" b="1" dirty="0" smtClean="0"/>
              <a:t>герб</a:t>
            </a:r>
            <a:endParaRPr lang="ru-RU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462872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752528" cy="629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18951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5082918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212976"/>
            <a:ext cx="521017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37959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84506"/>
            <a:ext cx="4968552" cy="3294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876" y="260648"/>
            <a:ext cx="4518316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1160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64230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08920"/>
            <a:ext cx="321945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-72607"/>
            <a:ext cx="5638800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320" y="3727868"/>
            <a:ext cx="3996680" cy="292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8249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464496" cy="334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57588"/>
            <a:ext cx="4572000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199810"/>
            <a:ext cx="54673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63730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41</TotalTime>
  <Words>5</Words>
  <Application>Microsoft Office PowerPoint</Application>
  <PresentationFormat>Экран (4:3)</PresentationFormat>
  <Paragraphs>4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Аптека</vt:lpstr>
      <vt:lpstr>Уругвай</vt:lpstr>
      <vt:lpstr>Презентация PowerPoint</vt:lpstr>
      <vt:lpstr>Прапор</vt:lpstr>
      <vt:lpstr>                                    герб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монтевідео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Уругвай</dc:title>
  <dc:creator>админ</dc:creator>
  <cp:lastModifiedBy>админ</cp:lastModifiedBy>
  <cp:revision>4</cp:revision>
  <dcterms:created xsi:type="dcterms:W3CDTF">2013-05-20T19:19:09Z</dcterms:created>
  <dcterms:modified xsi:type="dcterms:W3CDTF">2013-05-20T20:00:44Z</dcterms:modified>
</cp:coreProperties>
</file>