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517685-76AA-49E4-9560-8F6FC33403C9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947FB6-B6C9-4A9E-8AB4-A92F7080445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Озоновий</a:t>
            </a:r>
            <a:r>
              <a:rPr lang="ru-RU" sz="54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шар</a:t>
            </a:r>
            <a:endParaRPr lang="ru-RU" sz="54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3214686"/>
            <a:ext cx="6400800" cy="757246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Утворення</a:t>
            </a:r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руйнування</a:t>
            </a:r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наслідки</a:t>
            </a:r>
            <a:endParaRPr lang="ru-RU" sz="28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6215082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Ярова М. 10-б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643050"/>
            <a:ext cx="6429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Найважливішою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складовою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частиною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атмосфери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впливає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клімат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захищає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все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живе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випромінювання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Сонця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є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озоносфера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endParaRPr lang="uk-UA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Усього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стратосфері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втримується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3,3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трильйони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тон озону (О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). У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шарі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озоносфери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озон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перебуває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дуже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розрідженому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стані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00042"/>
            <a:ext cx="64294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chemeClr val="tx2"/>
                </a:solidFill>
              </a:rPr>
              <a:t>Властивості</a:t>
            </a:r>
            <a:r>
              <a:rPr lang="ru-RU" sz="2800" b="1" dirty="0" smtClean="0">
                <a:solidFill>
                  <a:schemeClr val="tx2"/>
                </a:solidFill>
              </a:rPr>
              <a:t> озону:</a:t>
            </a:r>
          </a:p>
          <a:p>
            <a:endParaRPr lang="uk-UA" sz="2800" b="1" dirty="0" smtClean="0">
              <a:solidFill>
                <a:schemeClr val="tx2"/>
              </a:solidFill>
            </a:endParaRPr>
          </a:p>
          <a:p>
            <a:endParaRPr lang="ru-RU" sz="28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-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здатність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поглинати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біологічно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небезпечне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УФ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випромінювання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Сонця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;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- озон –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найсильніший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окислювач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тому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приземний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озон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небезпечний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;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-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здатність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поглинати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інфрачервоне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випромінювання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земної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поверхні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;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-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здатність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прямим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непрямим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чином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впливати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хімічний</a:t>
            </a:r>
            <a:r>
              <a:rPr lang="ru-RU" sz="24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склад </a:t>
            </a:r>
          </a:p>
          <a:p>
            <a:pPr algn="ctr"/>
            <a:r>
              <a:rPr lang="ru-RU" sz="24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атмосфери</a:t>
            </a: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ричини </a:t>
            </a:r>
            <a:r>
              <a:rPr lang="ru-R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ослаблення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озонового щита: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285860"/>
            <a:ext cx="63579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Викиди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висотних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літаків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ракет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Хлорофторовуглеці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(ХФВ),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або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фреони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вивільнений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під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дією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ультрафіолету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хлор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є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каталізатором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для озону)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857497"/>
            <a:ext cx="50006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Руйнування озонового </a:t>
            </a:r>
            <a:r>
              <a:rPr lang="uk-UA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ш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ару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571876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1)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активне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функціонування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хімічної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промисловості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яка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випускає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речовини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</a:p>
          <a:p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містять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хлор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бром,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спричинює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накопичення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атмосфері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озоноруйнівних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газів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(ОРГ);</a:t>
            </a:r>
          </a:p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2) ОРГ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піднімаються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висоту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20-50 км над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поверхнею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Землі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де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розташований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озоновий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шар (особливо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сприятливі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умови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цього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в </a:t>
            </a:r>
          </a:p>
          <a:p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приполярних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районах);</a:t>
            </a:r>
          </a:p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3)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сонячні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промені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діють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техногенні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гази,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яких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виділяється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хлор;</a:t>
            </a:r>
          </a:p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4) хлор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руйнує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озон,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відбираючи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один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із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трьох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атомів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Окисгену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й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перетворюючи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02; при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цьому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кожний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атом Хлору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здатен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відокремити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атом Оксигену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майже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100 тис. </a:t>
            </a:r>
            <a:r>
              <a:rPr lang="ru-RU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разів</a:t>
            </a:r>
            <a:r>
              <a:rPr lang="ru-RU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714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Наслідки</a:t>
            </a:r>
            <a:endParaRPr lang="ru-R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428736"/>
            <a:ext cx="41433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Якщо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озоновий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шар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зменшиться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на 10 %,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це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спричинить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розвиток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раку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шкіри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ще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в 300 тис.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осіб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</a:p>
          <a:p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катаракти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— в 1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млн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750 тис.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осіб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</a:p>
          <a:p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Постане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серйозна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загроза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здоров'ю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всього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населення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Землі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оскільки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знизиться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опірність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людського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організму</a:t>
            </a:r>
            <a:r>
              <a:rPr lang="ru-RU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ru-RU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314" name="AutoShape 2" descr="http://ito.vspu.net/SAIT/inst_kaf/kafedru/matem_fizuka_tex_osv/www/ENK/met_zast_KT_geograf/geograf/Proect_Kobulyanska/%D0%9F%D1%83%D0%B1%D0%BB%D0%B8%D0%BA%D0%B0%D1%86%D0%B8%D1%8F.files/Atmosfera.files/image00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http://ito.vspu.net/SAIT/inst_kaf/kafedru/matem_fizuka_tex_osv/www/ENK/met_zast_KT_geograf/geograf/Proect_Kobulyanska/%D0%9F%D1%83%D0%B1%D0%BB%D0%B8%D0%BA%D0%B0%D1%86%D0%B8%D1%8F.files/Atmosfera.files/image00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8" name="AutoShape 6" descr="http://ito.vspu.net/SAIT/inst_kaf/kafedru/matem_fizuka_tex_osv/www/ENK/met_zast_KT_geograf/geograf/Proect_Kobulyanska/%D0%9F%D1%83%D0%B1%D0%BB%D0%B8%D0%BA%D0%B0%D1%86%D0%B8%D1%8F.files/Atmosfera.files/image00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20" name="AutoShape 8" descr="http://ito.vspu.net/SAIT/inst_kaf/kafedru/matem_fizuka_tex_osv/www/ENK/met_zast_KT_geograf/geograf/Proect_Kobulyanska/%D0%9F%D1%83%D0%B1%D0%BB%D0%B8%D0%BA%D0%B0%D1%86%D0%B8%D1%8F.files/Atmosfera.files/image00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image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81450" y="381000"/>
            <a:ext cx="5162550" cy="6477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</TotalTime>
  <Words>270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Озоновий шар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Озоновий шар</dc:title>
  <dc:creator>home</dc:creator>
  <cp:lastModifiedBy>home</cp:lastModifiedBy>
  <cp:revision>3</cp:revision>
  <dcterms:created xsi:type="dcterms:W3CDTF">2013-10-06T15:55:13Z</dcterms:created>
  <dcterms:modified xsi:type="dcterms:W3CDTF">2013-10-06T16:17:27Z</dcterms:modified>
</cp:coreProperties>
</file>