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67" r:id="rId4"/>
    <p:sldId id="260" r:id="rId5"/>
    <p:sldId id="257" r:id="rId6"/>
    <p:sldId id="265" r:id="rId7"/>
    <p:sldId id="272" r:id="rId8"/>
    <p:sldId id="266" r:id="rId9"/>
    <p:sldId id="273" r:id="rId10"/>
    <p:sldId id="268" r:id="rId11"/>
    <p:sldId id="261" r:id="rId12"/>
    <p:sldId id="269" r:id="rId13"/>
    <p:sldId id="271" r:id="rId14"/>
    <p:sldId id="258" r:id="rId15"/>
    <p:sldId id="263" r:id="rId16"/>
    <p:sldId id="264" r:id="rId17"/>
    <p:sldId id="26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1EC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9" autoAdjust="0"/>
    <p:restoredTop sz="94660"/>
  </p:normalViewPr>
  <p:slideViewPr>
    <p:cSldViewPr>
      <p:cViewPr varScale="1">
        <p:scale>
          <a:sx n="66" d="100"/>
          <a:sy n="66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CF491-4E74-43D1-A924-202757B598D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C768-A64D-4040-B33D-DCC22F0B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C768-A64D-4040-B33D-DCC22F0BF7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72A193-D974-4890-BCF6-7BDA5AA783D7}" type="datetimeFigureOut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92919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780" y="2071678"/>
            <a:ext cx="387422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Заголовок 8"/>
          <p:cNvSpPr>
            <a:spLocks noGrp="1"/>
          </p:cNvSpPr>
          <p:nvPr>
            <p:ph type="ctrTitle"/>
          </p:nvPr>
        </p:nvSpPr>
        <p:spPr>
          <a:xfrm>
            <a:off x="540544" y="428605"/>
            <a:ext cx="8062912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Японські Ієрогліфи – Письмова Мова Японії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92867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Кенрокуен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Канадзава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Ісікава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79656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Ґоракуен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Окаяма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Окаяма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йракуен.jpg"/>
          <p:cNvPicPr>
            <a:picLocks noChangeAspect="1"/>
          </p:cNvPicPr>
          <p:nvPr/>
        </p:nvPicPr>
        <p:blipFill>
          <a:blip r:embed="rId2"/>
          <a:srcRect r="2343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5005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Кайракуен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Міто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Ібаракі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5c170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6572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Монастирські сади</a:t>
            </a:r>
            <a:endParaRPr lang="ru-RU" sz="6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6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215206" cy="1571636"/>
          </a:xfrm>
        </p:spPr>
        <p:txBody>
          <a:bodyPr>
            <a:normAutofit/>
          </a:bodyPr>
          <a:lstStyle/>
          <a:p>
            <a:pPr lvl="0"/>
            <a:r>
              <a:rPr lang="uk-UA" sz="6000" dirty="0" smtClean="0"/>
              <a:t>Сад </a:t>
            </a:r>
            <a:r>
              <a:rPr lang="uk-UA" sz="6000" dirty="0" err="1" smtClean="0"/>
              <a:t>Рьоандзі</a:t>
            </a:r>
            <a:endParaRPr lang="ru-RU" sz="60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642918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42D"/>
                </a:solidFill>
              </a:rPr>
              <a:t>Сад</a:t>
            </a:r>
            <a:r>
              <a:rPr lang="uk-UA" sz="6000" b="1" dirty="0" smtClean="0">
                <a:solidFill>
                  <a:srgbClr val="00B050"/>
                </a:solidFill>
              </a:rPr>
              <a:t> </a:t>
            </a:r>
            <a:r>
              <a:rPr lang="uk-UA" sz="6000" b="1" dirty="0" err="1" smtClean="0">
                <a:solidFill>
                  <a:srgbClr val="00642D"/>
                </a:solidFill>
              </a:rPr>
              <a:t>Тофукудзі</a:t>
            </a:r>
            <a:endParaRPr lang="ru-RU" sz="6000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87 0.01827 C -0.26302 0.00185 -0.23072 -0.0141 -0.21979 -0.0141 C -0.14878 -0.0141 -0.07586 0.24231 -0.07586 0.49965 C -0.07586 0.36971 -0.03923 0.24231 -0.00486 0.24231 C 0.03178 0.24231 0.06632 0.37202 0.06632 0.49965 C 0.06632 0.43538 0.08455 0.36971 0.10296 0.36971 C 0.12101 0.36971 0.13924 0.43376 0.13924 0.49965 C 0.13924 0.46659 0.14862 0.43538 0.15747 0.43538 C 0.16667 0.43538 0.1757 0.46844 0.1757 0.49965 C 0.1757 0.48301 0.18073 0.46659 0.18507 0.46659 C 0.18733 0.46659 0.19428 0.48301 0.19428 0.49965 C 0.19428 0.49133 0.19636 0.48301 0.19879 0.48301 C 0.19879 0.48509 0.20348 0.49133 0.20348 0.49965 C 0.20348 0.49503 0.20348 0.49133 0.20608 0.49133 C 0.20608 0.49341 0.20816 0.49526 0.20816 0.49965 C 0.20816 0.49711 0.20816 0.49503 0.20816 0.49341 C 0.21077 0.49341 0.21077 0.49526 0.21077 0.49734 C 0.2132 0.49734 0.2132 0.49526 0.2132 0.49341 C 0.2158 0.49341 0.2158 0.49526 0.2158 0.4973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FF1EC"/>
                </a:solidFill>
              </a:rPr>
              <a:t>Сад </a:t>
            </a:r>
            <a:r>
              <a:rPr lang="uk-UA" sz="7200" b="1" dirty="0" err="1" smtClean="0">
                <a:solidFill>
                  <a:srgbClr val="0FF1EC"/>
                </a:solidFill>
              </a:rPr>
              <a:t>Сайходзі</a:t>
            </a:r>
            <a:endParaRPr lang="ru-RU" sz="7200" dirty="0" smtClean="0">
              <a:solidFill>
                <a:srgbClr val="0FF1E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57 0.10914 L -0.14479 0.10914 L -0.14479 0.18243 L -0.09201 0.18243 L -0.09201 0.25596 L -0.03923 0.25596 L -0.03923 0.32925 L 0.01372 0.32925 L 0.01372 0.40278 L 0.0665 0.40278 L 0.0665 0.47607 L 0.11927 0.47607 L 0.11927 0.5496 L 0.17222 0.5496 L 0.17222 0.62312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714356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C000"/>
                </a:solidFill>
              </a:rPr>
              <a:t>Сад </a:t>
            </a:r>
            <a:r>
              <a:rPr lang="uk-UA" sz="6000" b="1" dirty="0" err="1" smtClean="0">
                <a:solidFill>
                  <a:srgbClr val="FFC000"/>
                </a:solidFill>
              </a:rPr>
              <a:t>Дайтокудзі</a:t>
            </a:r>
            <a:endParaRPr lang="ru-RU" sz="6000" dirty="0" smtClean="0">
              <a:solidFill>
                <a:srgbClr val="FFC000"/>
              </a:solidFill>
            </a:endParaRPr>
          </a:p>
          <a:p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2266 C 0.12466 -0.02266 0.22014 0.08254 0.22014 0.21249 C 0.22014 0.34266 0.12466 0.44832 0.00747 0.44832 C -0.10955 0.44832 -0.20469 0.34266 -0.20469 0.21249 C -0.20469 0.08254 -0.10955 -0.02266 0.00747 -0.0226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Виконали:</a:t>
            </a:r>
            <a:endParaRPr lang="ru-RU" sz="7200" dirty="0"/>
          </a:p>
        </p:txBody>
      </p:sp>
      <p:pic>
        <p:nvPicPr>
          <p:cNvPr id="5" name="Рисунок 4" descr="71840842_1299756830_highkeysakurablossom8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40" r="54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Манакова Світлана </a:t>
            </a:r>
          </a:p>
          <a:p>
            <a:r>
              <a:rPr lang="uk-UA" sz="2000" dirty="0" smtClean="0"/>
              <a:t>Потапова Тетяна               9 – В клас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572008"/>
            <a:ext cx="5000660" cy="2285992"/>
          </a:xfrm>
        </p:spPr>
        <p:txBody>
          <a:bodyPr/>
          <a:lstStyle/>
          <a:p>
            <a:r>
              <a:rPr lang="en-US" dirty="0" err="1" smtClean="0"/>
              <a:t>Yapon</a:t>
            </a:r>
            <a:r>
              <a:rPr lang="ru-RU" dirty="0" err="1" smtClean="0"/>
              <a:t>і</a:t>
            </a:r>
            <a:r>
              <a:rPr lang="en-US" dirty="0" err="1" smtClean="0"/>
              <a:t>ya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8 -0.08855 C -0.08038 -0.19514 -0.01511 -0.28717 0.07222 -0.29364 C 0.1559 -0.3015 0.2342 -0.23006 0.23941 -0.12671 C 0.246 -0.03145 0.19114 0.0578 0.11267 0.06405 C 0.04097 0.0689 -0.02691 0.00994 -0.03212 -0.07884 C -0.03733 -0.16 0.00833 -0.23653 0.07482 -0.24277 C 0.13628 -0.24763 0.19375 -0.19815 0.19757 -0.1237 C 0.20156 -0.05688 0.16493 0.00832 0.11007 0.01156 C 0.06059 0.01642 0.01354 -0.02173 0.00955 -0.08208 C 0.00694 -0.13619 0.03437 -0.18867 0.07743 -0.19168 C 0.11545 -0.19514 0.1533 -0.16647 0.1559 -0.12023 C 0.1585 -0.08046 0.13889 -0.04254 0.10746 -0.03908 C 0.08142 -0.03607 0.05399 -0.05341 0.0526 -0.08532 C 0.05017 -0.11098 0.06059 -0.13803 0.08003 -0.14104 C 0.09583 -0.14104 0.11146 -0.13457 0.11406 -0.11723 C 0.11545 -0.1059 0.11267 -0.0948 0.10486 -0.09017 C 0.10104 -0.08855 0.09844 -0.08855 0.09444 -0.0901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326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8134350" cy="3714776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Кандзі (яп. </a:t>
            </a:r>
            <a:r>
              <a:rPr lang="ja-JP" altLang="en-US" sz="3200" dirty="0" smtClean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漢字 </a:t>
            </a:r>
            <a:r>
              <a:rPr lang="en-US" altLang="ja-JP" sz="3200" dirty="0" smtClean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— </a:t>
            </a:r>
            <a:r>
              <a:rPr lang="ru-RU" sz="3200" dirty="0" smtClean="0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кандзі, «китайські знаки») — ієрогліфічне письмо, складова частина японської писемності. </a:t>
            </a:r>
            <a:endParaRPr lang="ru-RU" sz="3200" dirty="0">
              <a:ln w="6350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1066800" cy="615391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Японські сади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71840848_1299757050_f_4a558699c7a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8072462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aea18e9de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71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019190_1292660957_World_Japan_Hagi_Castle_Garden__Western_Honshu_00787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308</TotalTime>
  <Words>72</Words>
  <Application>Microsoft Office PowerPoint</Application>
  <PresentationFormat>Экран (4:3)</PresentationFormat>
  <Paragraphs>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Японські Ієрогліфи – Письмова Мова Японії</vt:lpstr>
      <vt:lpstr>Yaponіya</vt:lpstr>
      <vt:lpstr>Слайд 3</vt:lpstr>
      <vt:lpstr>Слайд 4</vt:lpstr>
      <vt:lpstr>Кандзі (яп. 漢字 — кандзі, «китайські знаки») — ієрогліфічне письмо, складова частина японської писемності. </vt:lpstr>
      <vt:lpstr>Японські сади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Виконали: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Ієрогліфи (Японія)</dc:title>
  <dc:creator>Admin</dc:creator>
  <cp:lastModifiedBy>Q</cp:lastModifiedBy>
  <cp:revision>9</cp:revision>
  <dcterms:created xsi:type="dcterms:W3CDTF">2012-03-29T13:46:21Z</dcterms:created>
  <dcterms:modified xsi:type="dcterms:W3CDTF">2012-04-12T18:25:36Z</dcterms:modified>
</cp:coreProperties>
</file>