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uk-U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Клацніть піктограму, щоб додати зображення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DF30C59-5846-4219-BFF1-8E9143A0DA0D}" type="datetimeFigureOut">
              <a:rPr lang="uk-UA" smtClean="0"/>
              <a:t>19.11.2014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1264422-9BF0-4F5F-8DF0-55A5F1F4D315}" type="slidenum">
              <a:rPr lang="uk-UA" smtClean="0"/>
              <a:t>‹№›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26717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Техногенні катастрофи кін.19ст. Поч.20ст (</a:t>
            </a:r>
            <a:r>
              <a:rPr lang="vi-VN" b="1" dirty="0" smtClean="0"/>
              <a:t>Чорно́бильська катастро́фа</a:t>
            </a:r>
            <a:r>
              <a:rPr lang="uk-UA" b="1" dirty="0" smtClean="0"/>
              <a:t>)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072066" y="4643446"/>
            <a:ext cx="3771904" cy="1757378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/>
                </a:solidFill>
              </a:rPr>
              <a:t>Виконувала:</a:t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учениця 11-Б класу</a:t>
            </a:r>
            <a:br>
              <a:rPr lang="uk-UA" sz="2800" dirty="0" smtClean="0">
                <a:solidFill>
                  <a:schemeClr val="tx1"/>
                </a:solidFill>
              </a:rPr>
            </a:br>
            <a:r>
              <a:rPr lang="uk-UA" sz="2800" dirty="0" smtClean="0">
                <a:solidFill>
                  <a:schemeClr val="tx1"/>
                </a:solidFill>
              </a:rPr>
              <a:t>Українець Марія 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 descr="250px-Ліквідатори_наслідків_аварії_на_ЧАЕС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4500" y="2862262"/>
            <a:ext cx="3175000" cy="2184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Шкода, яку </a:t>
            </a:r>
            <a:r>
              <a:rPr lang="ru-RU" dirty="0" err="1"/>
              <a:t>заподіяла</a:t>
            </a:r>
            <a:r>
              <a:rPr lang="ru-RU" dirty="0"/>
              <a:t> </a:t>
            </a:r>
            <a:r>
              <a:rPr lang="ru-RU" dirty="0" err="1"/>
              <a:t>Чорнобильська</a:t>
            </a:r>
            <a:r>
              <a:rPr lang="ru-RU" dirty="0"/>
              <a:t> катастрофа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по-перше</a:t>
            </a:r>
            <a:r>
              <a:rPr lang="ru-RU" dirty="0"/>
              <a:t> – </a:t>
            </a:r>
            <a:r>
              <a:rPr lang="ru-RU" dirty="0" err="1"/>
              <a:t>радіоактивне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складових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екосистеми</a:t>
            </a:r>
            <a:r>
              <a:rPr lang="ru-RU" dirty="0"/>
              <a:t>: </a:t>
            </a:r>
            <a:r>
              <a:rPr lang="ru-RU" dirty="0" err="1"/>
              <a:t>літологічної</a:t>
            </a:r>
            <a:r>
              <a:rPr lang="ru-RU" dirty="0"/>
              <a:t> </a:t>
            </a:r>
            <a:r>
              <a:rPr lang="ru-RU" dirty="0" err="1"/>
              <a:t>основи</a:t>
            </a:r>
            <a:r>
              <a:rPr lang="ru-RU" dirty="0"/>
              <a:t>, </a:t>
            </a:r>
            <a:r>
              <a:rPr lang="ru-RU" dirty="0" err="1"/>
              <a:t>гідро</a:t>
            </a:r>
            <a:r>
              <a:rPr lang="ru-RU" dirty="0"/>
              <a:t>-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атмосфери</a:t>
            </a:r>
            <a:r>
              <a:rPr lang="ru-RU" dirty="0"/>
              <a:t>, </a:t>
            </a:r>
            <a:r>
              <a:rPr lang="ru-RU" dirty="0" err="1"/>
              <a:t>ґрунтового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рослинного</a:t>
            </a:r>
            <a:r>
              <a:rPr lang="ru-RU" dirty="0"/>
              <a:t> </a:t>
            </a:r>
            <a:r>
              <a:rPr lang="ru-RU" dirty="0" err="1"/>
              <a:t>покривів</a:t>
            </a:r>
            <a:r>
              <a:rPr lang="ru-RU" dirty="0"/>
              <a:t>;</a:t>
            </a:r>
          </a:p>
          <a:p>
            <a:r>
              <a:rPr lang="ru-RU" dirty="0" err="1"/>
              <a:t>по-друге</a:t>
            </a:r>
            <a:r>
              <a:rPr lang="ru-RU" dirty="0"/>
              <a:t> – </a:t>
            </a:r>
            <a:r>
              <a:rPr lang="ru-RU" dirty="0" err="1"/>
              <a:t>вплив</a:t>
            </a:r>
            <a:r>
              <a:rPr lang="ru-RU" dirty="0"/>
              <a:t> на </a:t>
            </a:r>
            <a:r>
              <a:rPr lang="ru-RU" dirty="0" err="1"/>
              <a:t>здоров'я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, </a:t>
            </a:r>
            <a:r>
              <a:rPr lang="ru-RU" dirty="0" err="1"/>
              <a:t>найголовніше</a:t>
            </a:r>
            <a:r>
              <a:rPr lang="ru-RU" dirty="0"/>
              <a:t>, </a:t>
            </a:r>
            <a:r>
              <a:rPr lang="ru-RU" dirty="0" err="1"/>
              <a:t>людини</a:t>
            </a:r>
            <a:r>
              <a:rPr lang="ru-RU" dirty="0"/>
              <a:t>;</a:t>
            </a:r>
          </a:p>
          <a:p>
            <a:r>
              <a:rPr lang="ru-RU" dirty="0" err="1"/>
              <a:t>по-третє</a:t>
            </a:r>
            <a:r>
              <a:rPr lang="ru-RU" dirty="0"/>
              <a:t> – </a:t>
            </a:r>
            <a:r>
              <a:rPr lang="ru-RU" dirty="0" err="1"/>
              <a:t>вилучення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народногосподарського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значних</a:t>
            </a:r>
            <a:r>
              <a:rPr lang="ru-RU" dirty="0"/>
              <a:t> </a:t>
            </a:r>
            <a:r>
              <a:rPr lang="ru-RU" dirty="0" err="1"/>
              <a:t>територій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ru-RU" dirty="0"/>
              <a:t>О 20.00 26 </a:t>
            </a:r>
            <a:r>
              <a:rPr lang="ru-RU" dirty="0" err="1"/>
              <a:t>квітня</a:t>
            </a:r>
            <a:r>
              <a:rPr lang="ru-RU" dirty="0"/>
              <a:t> </a:t>
            </a:r>
            <a:r>
              <a:rPr lang="ru-RU" dirty="0" err="1"/>
              <a:t>урядова</a:t>
            </a:r>
            <a:r>
              <a:rPr lang="ru-RU" dirty="0"/>
              <a:t> </a:t>
            </a:r>
            <a:r>
              <a:rPr lang="ru-RU" dirty="0" err="1"/>
              <a:t>комісія</a:t>
            </a:r>
            <a:r>
              <a:rPr lang="ru-RU" dirty="0"/>
              <a:t> </a:t>
            </a:r>
            <a:r>
              <a:rPr lang="ru-RU" dirty="0" err="1"/>
              <a:t>схвалила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евакуації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Прип'яті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у строки.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/>
              <a:t> О 13.10 по місцевому радіо передали повідомлення про евакуацію. </a:t>
            </a:r>
            <a:r>
              <a:rPr lang="uk-UA" dirty="0" smtClean="0"/>
              <a:t>О </a:t>
            </a:r>
            <a:r>
              <a:rPr lang="uk-UA" dirty="0"/>
              <a:t>13.50 жителі були зосереджені біля під'їздів будинків, а з 14 години почали прибувати автобуси. Почалася евакуація.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Близько</a:t>
            </a:r>
            <a:r>
              <a:rPr lang="ru-RU" dirty="0"/>
              <a:t> 16.30 </a:t>
            </a:r>
            <a:r>
              <a:rPr lang="ru-RU" dirty="0" err="1"/>
              <a:t>евакуація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закінчена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Місце для вмісту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90925" y="2792412"/>
            <a:ext cx="1962150" cy="23241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 descr="cd1ced21238eca58cd379995028a2651_cnv00004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89653" y="1600200"/>
            <a:ext cx="6964693" cy="4708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 descr="chornobyl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8100" y="2773362"/>
            <a:ext cx="3987800" cy="2362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Місце для вмісту 6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5786" y="1285860"/>
            <a:ext cx="7572428" cy="45005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Вічна пам'ять всім хто загинув</a:t>
            </a:r>
            <a:endParaRPr lang="uk-UA" dirty="0"/>
          </a:p>
        </p:txBody>
      </p:sp>
      <p:pic>
        <p:nvPicPr>
          <p:cNvPr id="4" name="Місце для вмісту 3" descr="10710_300x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2071678"/>
            <a:ext cx="7000924" cy="40005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643182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увагу!!!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Четвертий енергоблок </a:t>
            </a:r>
            <a:endParaRPr lang="uk-UA" dirty="0"/>
          </a:p>
        </p:txBody>
      </p:sp>
      <p:pic>
        <p:nvPicPr>
          <p:cNvPr id="4" name="Місце для вмісту 3" descr="accident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43042" y="1643050"/>
            <a:ext cx="6072230" cy="44291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idx="2"/>
          </p:nvPr>
        </p:nvSpPr>
        <p:spPr>
          <a:xfrm>
            <a:off x="457200" y="500042"/>
            <a:ext cx="3008313" cy="5626121"/>
          </a:xfrm>
        </p:spPr>
        <p:txBody>
          <a:bodyPr>
            <a:normAutofit/>
          </a:bodyPr>
          <a:lstStyle/>
          <a:p>
            <a:r>
              <a:rPr lang="vi-VN" sz="2400" b="1" dirty="0" smtClean="0"/>
              <a:t>Чорно́бильська катастро́фа</a:t>
            </a:r>
            <a:r>
              <a:rPr lang="vi-VN" sz="2400" dirty="0" smtClean="0"/>
              <a:t> — екологічно-соціальна катастрофа, спричинена вибухом і подальшим руйнуванням четвертого енергоблоку Чорнобильської атомної електростанції</a:t>
            </a:r>
            <a:endParaRPr lang="uk-UA" sz="2400" dirty="0"/>
          </a:p>
        </p:txBody>
      </p:sp>
      <p:pic>
        <p:nvPicPr>
          <p:cNvPr id="5" name="Місце для вмісту 4" descr="26_let_s_momenta_krupnejshej_tehnogennoj_katastrof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5050" y="714356"/>
            <a:ext cx="5111750" cy="457203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4929222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Приблизно о </a:t>
            </a:r>
            <a:r>
              <a:rPr lang="uk-UA" dirty="0" smtClean="0"/>
              <a:t>1:23  26 </a:t>
            </a:r>
            <a:r>
              <a:rPr lang="uk-UA" dirty="0"/>
              <a:t>квітня 1986 року на четвертому енергоблоці Чорнобильської АЕС стався вибух, який повністю зруйнував реактор. Будівля </a:t>
            </a:r>
            <a:r>
              <a:rPr lang="uk-UA" dirty="0" err="1"/>
              <a:t>енергоблока</a:t>
            </a:r>
            <a:r>
              <a:rPr lang="uk-UA" dirty="0"/>
              <a:t> частково обвалилася, при цьому, як вважається, загинула 1 людина — Валерій </a:t>
            </a:r>
            <a:r>
              <a:rPr lang="uk-UA" dirty="0" err="1" smtClean="0"/>
              <a:t>Ходимчук</a:t>
            </a:r>
            <a:r>
              <a:rPr lang="uk-UA" baseline="30000" dirty="0"/>
              <a:t> </a:t>
            </a:r>
            <a:r>
              <a:rPr lang="uk-UA" dirty="0" smtClean="0"/>
              <a:t>У </a:t>
            </a:r>
            <a:r>
              <a:rPr lang="uk-UA" dirty="0"/>
              <a:t>різних приміщеннях і на даху почалася пожежа. Згодом залишки активної зони розплавилися. Суміш з розплавленого металу, піску, бетону і частинок палива розтікалася під реакторними </a:t>
            </a:r>
            <a:r>
              <a:rPr lang="uk-UA" dirty="0" err="1" smtClean="0"/>
              <a:t>приміщеннями.В</a:t>
            </a:r>
            <a:r>
              <a:rPr lang="uk-UA" dirty="0" smtClean="0"/>
              <a:t> </a:t>
            </a:r>
            <a:r>
              <a:rPr lang="uk-UA" dirty="0"/>
              <a:t>результаті аварії стався викид радіоактивних речовин, у тому числі ізотопів урану,плутонію, йоду-131 (період </a:t>
            </a:r>
            <a:r>
              <a:rPr lang="uk-UA" dirty="0" smtClean="0"/>
              <a:t>напіврозпаду 8 </a:t>
            </a:r>
            <a:r>
              <a:rPr lang="uk-UA" dirty="0"/>
              <a:t>днів), цезію-134 (період напіврозпаду 2 роки), </a:t>
            </a:r>
            <a:r>
              <a:rPr lang="uk-UA" dirty="0" smtClean="0"/>
              <a:t>цезію-137(період </a:t>
            </a:r>
            <a:r>
              <a:rPr lang="uk-UA" dirty="0"/>
              <a:t>напіврозпаду 30 років), стронцію-90 (період напіврозпаду 29 років).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uk-UA" dirty="0" smtClean="0"/>
              <a:t>Ситуація погіршувалася в зв'язку з тим, що в зруйнованому реакторі продовжувалися неконтрольовані ядерні і хімічні реакції з виділенням тепла, з виверженням з розлому протягом багатьох днів продуктів горіння радіоактивних елементів і зараження ними великих територій. Зупинити активне виверження радіоактивних речовин із зруйнованого реактора вдалося лише до кінця травня 1986 року мобілізацією ресурсів усього СРСР і ціною масового опромінення тисяч ліквідаторів.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Причини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err="1"/>
              <a:t>Грубі</a:t>
            </a:r>
            <a:r>
              <a:rPr lang="ru-RU" b="1" dirty="0"/>
              <a:t> </a:t>
            </a:r>
            <a:r>
              <a:rPr lang="ru-RU" b="1" dirty="0" err="1"/>
              <a:t>порушення</a:t>
            </a:r>
            <a:r>
              <a:rPr lang="ru-RU" b="1" dirty="0"/>
              <a:t> правил </a:t>
            </a:r>
            <a:r>
              <a:rPr lang="ru-RU" b="1" dirty="0" err="1"/>
              <a:t>експлуатації</a:t>
            </a:r>
            <a:r>
              <a:rPr lang="ru-RU" b="1" dirty="0"/>
              <a:t> АЕС, </a:t>
            </a:r>
            <a:r>
              <a:rPr lang="ru-RU" b="1" dirty="0" err="1"/>
              <a:t>скоєні</a:t>
            </a:r>
            <a:r>
              <a:rPr lang="ru-RU" b="1" dirty="0"/>
              <a:t> персоналом ЧАЕС, за </a:t>
            </a:r>
            <a:r>
              <a:rPr lang="ru-RU" b="1" dirty="0" err="1"/>
              <a:t>цією</a:t>
            </a:r>
            <a:r>
              <a:rPr lang="ru-RU" b="1" dirty="0"/>
              <a:t> </a:t>
            </a:r>
            <a:r>
              <a:rPr lang="ru-RU" b="1" dirty="0" err="1"/>
              <a:t>версією</a:t>
            </a:r>
            <a:r>
              <a:rPr lang="ru-RU" b="1" dirty="0"/>
              <a:t>, </a:t>
            </a:r>
            <a:r>
              <a:rPr lang="ru-RU" b="1" dirty="0" err="1"/>
              <a:t>по­лягали</a:t>
            </a:r>
            <a:r>
              <a:rPr lang="ru-RU" b="1" dirty="0"/>
              <a:t> в </a:t>
            </a:r>
            <a:r>
              <a:rPr lang="ru-RU" b="1" dirty="0" err="1"/>
              <a:t>наступному</a:t>
            </a:r>
            <a:r>
              <a:rPr lang="ru-RU" b="1" dirty="0"/>
              <a:t>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експерименту</a:t>
            </a:r>
            <a:r>
              <a:rPr lang="ru-RU" dirty="0"/>
              <a:t> </a:t>
            </a:r>
            <a:r>
              <a:rPr lang="ru-RU" dirty="0" err="1"/>
              <a:t>будь-якою</a:t>
            </a:r>
            <a:r>
              <a:rPr lang="ru-RU" dirty="0"/>
              <a:t> </a:t>
            </a:r>
            <a:r>
              <a:rPr lang="ru-RU" dirty="0" err="1"/>
              <a:t>ціною</a:t>
            </a:r>
            <a:r>
              <a:rPr lang="ru-RU" dirty="0"/>
              <a:t>, не </a:t>
            </a:r>
            <a:r>
              <a:rPr lang="ru-RU" dirty="0" err="1"/>
              <a:t>дивлячись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стану реактора;</a:t>
            </a:r>
          </a:p>
          <a:p>
            <a:r>
              <a:rPr lang="ru-RU" dirty="0" err="1"/>
              <a:t>вивід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справного </a:t>
            </a:r>
            <a:r>
              <a:rPr lang="ru-RU" dirty="0" err="1"/>
              <a:t>технологічного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просто </a:t>
            </a:r>
            <a:r>
              <a:rPr lang="ru-RU" dirty="0" err="1"/>
              <a:t>зупинив</a:t>
            </a:r>
            <a:r>
              <a:rPr lang="ru-RU" dirty="0"/>
              <a:t> </a:t>
            </a:r>
            <a:r>
              <a:rPr lang="ru-RU" dirty="0" err="1"/>
              <a:t>би</a:t>
            </a:r>
            <a:r>
              <a:rPr lang="ru-RU" dirty="0"/>
              <a:t> реактор </a:t>
            </a:r>
            <a:r>
              <a:rPr lang="ru-RU" dirty="0" err="1"/>
              <a:t>ще</a:t>
            </a:r>
            <a:r>
              <a:rPr lang="ru-RU" dirty="0"/>
              <a:t> до того, як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потрапив</a:t>
            </a:r>
            <a:r>
              <a:rPr lang="ru-RU" dirty="0"/>
              <a:t> </a:t>
            </a:r>
            <a:r>
              <a:rPr lang="ru-RU" dirty="0" err="1"/>
              <a:t>би</a:t>
            </a:r>
            <a:r>
              <a:rPr lang="ru-RU" dirty="0"/>
              <a:t> в </a:t>
            </a:r>
            <a:r>
              <a:rPr lang="ru-RU" dirty="0" err="1"/>
              <a:t>небезпечний</a:t>
            </a:r>
            <a:r>
              <a:rPr lang="ru-RU" dirty="0"/>
              <a:t> режим;</a:t>
            </a:r>
          </a:p>
          <a:p>
            <a:r>
              <a:rPr lang="ru-RU" dirty="0" err="1"/>
              <a:t>замовчування</a:t>
            </a:r>
            <a:r>
              <a:rPr lang="ru-RU" dirty="0"/>
              <a:t> масштабу </a:t>
            </a:r>
            <a:r>
              <a:rPr lang="ru-RU" dirty="0" err="1"/>
              <a:t>аварії</a:t>
            </a:r>
            <a:r>
              <a:rPr lang="ru-RU" dirty="0"/>
              <a:t> в </a:t>
            </a:r>
            <a:r>
              <a:rPr lang="ru-RU" dirty="0" err="1"/>
              <a:t>перші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керівництвом</a:t>
            </a:r>
            <a:r>
              <a:rPr lang="ru-RU" dirty="0"/>
              <a:t> ЧАЕС.</a:t>
            </a:r>
          </a:p>
          <a:p>
            <a:r>
              <a:rPr lang="ru-RU" dirty="0"/>
              <a:t>    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  У </a:t>
            </a:r>
            <a:r>
              <a:rPr lang="ru-RU" b="1" dirty="0" err="1"/>
              <a:t>сучасному</a:t>
            </a:r>
            <a:r>
              <a:rPr lang="ru-RU" b="1" dirty="0"/>
              <a:t> </a:t>
            </a:r>
            <a:r>
              <a:rPr lang="ru-RU" b="1" dirty="0" err="1"/>
              <a:t>викладі</a:t>
            </a:r>
            <a:r>
              <a:rPr lang="ru-RU" b="1" dirty="0"/>
              <a:t>, причини </a:t>
            </a:r>
            <a:r>
              <a:rPr lang="ru-RU" b="1" dirty="0" err="1"/>
              <a:t>аварії</a:t>
            </a:r>
            <a:r>
              <a:rPr lang="ru-RU" b="1" dirty="0"/>
              <a:t> </a:t>
            </a:r>
            <a:r>
              <a:rPr lang="ru-RU" b="1" dirty="0" err="1"/>
              <a:t>такі</a:t>
            </a:r>
            <a:r>
              <a:rPr lang="ru-RU" b="1" dirty="0"/>
              <a:t>: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реактор </a:t>
            </a:r>
            <a:r>
              <a:rPr lang="ru-RU" dirty="0" err="1"/>
              <a:t>був</a:t>
            </a:r>
            <a:r>
              <a:rPr lang="ru-RU" dirty="0"/>
              <a:t> неправильно </a:t>
            </a:r>
            <a:r>
              <a:rPr lang="ru-RU" dirty="0" err="1"/>
              <a:t>спроектований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небезпечний</a:t>
            </a:r>
            <a:r>
              <a:rPr lang="ru-RU" dirty="0"/>
              <a:t>;</a:t>
            </a:r>
          </a:p>
          <a:p>
            <a:r>
              <a:rPr lang="ru-RU" dirty="0"/>
              <a:t>персонал не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проінформований</a:t>
            </a:r>
            <a:r>
              <a:rPr lang="ru-RU" dirty="0"/>
              <a:t> про </a:t>
            </a:r>
            <a:r>
              <a:rPr lang="ru-RU" dirty="0" err="1"/>
              <a:t>небезпеки</a:t>
            </a:r>
            <a:r>
              <a:rPr lang="ru-RU" dirty="0"/>
              <a:t>;</a:t>
            </a:r>
          </a:p>
          <a:p>
            <a:r>
              <a:rPr lang="ru-RU" dirty="0"/>
              <a:t>персонал допустив ряд </a:t>
            </a:r>
            <a:r>
              <a:rPr lang="ru-RU" dirty="0" err="1"/>
              <a:t>помилок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неумисно</a:t>
            </a:r>
            <a:r>
              <a:rPr lang="ru-RU" dirty="0"/>
              <a:t> порушив </a:t>
            </a:r>
            <a:r>
              <a:rPr lang="ru-RU" dirty="0" err="1"/>
              <a:t>існуючі</a:t>
            </a:r>
            <a:r>
              <a:rPr lang="ru-RU" dirty="0"/>
              <a:t> </a:t>
            </a:r>
            <a:r>
              <a:rPr lang="ru-RU" dirty="0" err="1"/>
              <a:t>інструкції</a:t>
            </a:r>
            <a:r>
              <a:rPr lang="ru-RU" dirty="0"/>
              <a:t>, </a:t>
            </a:r>
            <a:r>
              <a:rPr lang="ru-RU" dirty="0" err="1"/>
              <a:t>частковочерез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небезпеки</a:t>
            </a:r>
            <a:r>
              <a:rPr lang="ru-RU" dirty="0"/>
              <a:t> реактора.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 descr="childrenradi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4050" y="714375"/>
            <a:ext cx="6875899" cy="541178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50019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Захворювання людей від наслідків катастрофи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</p:spPr>
        <p:txBody>
          <a:bodyPr/>
          <a:lstStyle/>
          <a:p>
            <a:r>
              <a:rPr lang="uk-UA" b="1" i="1" dirty="0"/>
              <a:t>Гостра променева хвороба.</a:t>
            </a:r>
            <a:r>
              <a:rPr lang="uk-UA" dirty="0"/>
              <a:t> </a:t>
            </a:r>
            <a:endParaRPr lang="uk-UA" dirty="0" smtClean="0"/>
          </a:p>
          <a:p>
            <a:r>
              <a:rPr lang="uk-UA" b="1" i="1" dirty="0"/>
              <a:t>Онкологічні захворювання. </a:t>
            </a:r>
            <a:endParaRPr lang="uk-UA" b="1" i="1" dirty="0" smtClean="0"/>
          </a:p>
          <a:p>
            <a:r>
              <a:rPr lang="uk-UA" b="1" i="1" dirty="0"/>
              <a:t>Спадкові хвороби.</a:t>
            </a:r>
            <a:r>
              <a:rPr lang="uk-UA" dirty="0"/>
              <a:t> </a:t>
            </a:r>
            <a:endParaRPr lang="uk-UA" dirty="0" smtClean="0"/>
          </a:p>
          <a:p>
            <a:r>
              <a:rPr lang="uk-UA" b="1" i="1" dirty="0"/>
              <a:t>Інші </a:t>
            </a:r>
            <a:r>
              <a:rPr lang="uk-UA" b="1" i="1" dirty="0" smtClean="0"/>
              <a:t>хвороби(</a:t>
            </a:r>
            <a:r>
              <a:rPr lang="ru-RU" dirty="0"/>
              <a:t>катаракта, </a:t>
            </a:r>
            <a:r>
              <a:rPr lang="ru-RU" dirty="0" err="1"/>
              <a:t>серцево-судинні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 smtClean="0"/>
              <a:t>імунітету</a:t>
            </a:r>
            <a:r>
              <a:rPr lang="ru-RU" dirty="0" smtClean="0"/>
              <a:t>)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128</TotalTime>
  <Words>174</Words>
  <Application>Microsoft Office PowerPoint</Application>
  <PresentationFormat>Екран (4:3)</PresentationFormat>
  <Paragraphs>27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19" baseType="lpstr">
      <vt:lpstr>Апекс</vt:lpstr>
      <vt:lpstr>Техногенні катастрофи кін.19ст. Поч.20ст (Чорно́бильська катастро́фа)</vt:lpstr>
      <vt:lpstr>Четвертий енергоблок </vt:lpstr>
      <vt:lpstr>Слайд 3</vt:lpstr>
      <vt:lpstr>Слайд 4</vt:lpstr>
      <vt:lpstr>Слайд 5</vt:lpstr>
      <vt:lpstr>Причини </vt:lpstr>
      <vt:lpstr>Слайд 7</vt:lpstr>
      <vt:lpstr>Слайд 8</vt:lpstr>
      <vt:lpstr>Захворювання людей від наслідків катастрофи </vt:lpstr>
      <vt:lpstr>Слайд 10</vt:lpstr>
      <vt:lpstr>Шкода, яку заподіяла Чорнобильська катастрофа</vt:lpstr>
      <vt:lpstr>Слайд 12</vt:lpstr>
      <vt:lpstr>Близько 16.30 евакуація населення з міста була закінчена.</vt:lpstr>
      <vt:lpstr>Слайд 14</vt:lpstr>
      <vt:lpstr>Слайд 15</vt:lpstr>
      <vt:lpstr>Слайд 16</vt:lpstr>
      <vt:lpstr>Вічна пам'ять всім хто загинув</vt:lpstr>
      <vt:lpstr>Дякую за увагу!!!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DWL</dc:creator>
  <cp:lastModifiedBy>DWL</cp:lastModifiedBy>
  <cp:revision>13</cp:revision>
  <dcterms:created xsi:type="dcterms:W3CDTF">2014-11-19T19:59:43Z</dcterms:created>
  <dcterms:modified xsi:type="dcterms:W3CDTF">2014-11-19T22:08:22Z</dcterms:modified>
</cp:coreProperties>
</file>