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346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8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365" y="939462"/>
            <a:ext cx="77208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 Поло</a:t>
            </a:r>
            <a:endParaRPr lang="en-US" sz="8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про різноманіття світу»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8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3074" name="Picture 2" descr="C:\Users\User\Desktop\3349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4" y="1200328"/>
            <a:ext cx="7391070" cy="556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11" y="0"/>
            <a:ext cx="836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Одним з перших описав Східні країни Марко Поло, син венеціанського купця. </a:t>
            </a:r>
            <a:r>
              <a:rPr lang="uk-UA" dirty="0" smtClean="0">
                <a:solidFill>
                  <a:srgbClr val="FFFF00"/>
                </a:solidFill>
              </a:rPr>
              <a:t>Праця </a:t>
            </a:r>
            <a:r>
              <a:rPr lang="uk-UA" dirty="0">
                <a:solidFill>
                  <a:srgbClr val="FFFF00"/>
                </a:solidFill>
              </a:rPr>
              <a:t>Марко Поло «Книга про різноманіття світу» - не пригодницький роман і скоріш за все не довідник з історії. Ця книга, на мою думку є об</a:t>
            </a:r>
            <a:r>
              <a:rPr lang="en-US" dirty="0">
                <a:solidFill>
                  <a:srgbClr val="FFFF00"/>
                </a:solidFill>
              </a:rPr>
              <a:t>’</a:t>
            </a:r>
            <a:r>
              <a:rPr lang="uk-UA" dirty="0">
                <a:solidFill>
                  <a:srgbClr val="FFFF00"/>
                </a:solidFill>
              </a:rPr>
              <a:t>ємним, багатоплановим довідником Східного Світу. </a:t>
            </a:r>
          </a:p>
        </p:txBody>
      </p:sp>
    </p:spTree>
    <p:extLst>
      <p:ext uri="{BB962C8B-B14F-4D97-AF65-F5344CB8AC3E}">
        <p14:creationId xmlns:p14="http://schemas.microsoft.com/office/powerpoint/2010/main" val="1996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9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144016" y="2274838"/>
            <a:ext cx="4283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Книга містить детальні описи історичних подій, географічних об’єктів, легенди та перекази багатьох народів. Тут зібрано багато деталізованих до дрібниць описів міст, багато з яких вже зникли з обличчя Землі.  Надзвичайно цікаво читати про східні традиції, які навіть в наш час здаються нам </a:t>
            </a:r>
            <a:r>
              <a:rPr lang="uk-UA" dirty="0" smtClean="0">
                <a:solidFill>
                  <a:srgbClr val="FFFF00"/>
                </a:solidFill>
              </a:rPr>
              <a:t>незвичними і шокуючими.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Desktop\Marco_Polo,_Il_Milione,_Chapter_CXXIII_and_CXX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6" y="188640"/>
            <a:ext cx="4283968" cy="61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0509" y="6363263"/>
            <a:ext cx="463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Сторінка з «Книги про різноманіття світу»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9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83945" y="1126893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 книзі є безліч описів фантастичних істот. Проте, хтозна, можливо Марко Поло й справді їх бачив.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Users\User\Desktop\0_cd5cd_e151ddd4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714"/>
            <a:ext cx="5454708" cy="36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kinokefa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9232"/>
            <a:ext cx="5112568" cy="34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5063" y="40770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FF00"/>
                </a:solidFill>
              </a:rPr>
              <a:t>Іл</a:t>
            </a:r>
            <a:r>
              <a:rPr lang="uk-UA" i="1" dirty="0" smtClean="0">
                <a:solidFill>
                  <a:srgbClr val="FFFF00"/>
                </a:solidFill>
              </a:rPr>
              <a:t>юстрації </a:t>
            </a:r>
            <a:r>
              <a:rPr lang="uk-UA" i="1" dirty="0" smtClean="0">
                <a:solidFill>
                  <a:srgbClr val="FFFF00"/>
                </a:solidFill>
              </a:rPr>
              <a:t>до книги Марко Поло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9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7170" name="Picture 2" descr="C:\Users\User\Desktop\1024px-Marco_Polo_trave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0" y="260648"/>
            <a:ext cx="845955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055" y="5747142"/>
            <a:ext cx="35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Ілюстрація до книги Марко Поло.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9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6146" name="Picture 2" descr="C:\Users\User\Desktop\Обложка_англ._издания_Книги_Марко_Поло_1874_го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047"/>
            <a:ext cx="3888432" cy="64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828834"/>
            <a:ext cx="25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FF00"/>
                </a:solidFill>
              </a:rPr>
              <a:t>Обкладинка книги про різноманіття світу, виданої в 1874 році в Лондоні.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9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3" name="Picture 2" descr="C:\Users\User\Desktop\800px-ColombusNotesToMarcoPo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6" y="171148"/>
            <a:ext cx="7721624" cy="56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328" y="580526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FF00"/>
                </a:solidFill>
              </a:rPr>
              <a:t>Христофор Колумб власною рукою робив помітки на полях рукопису «Книги про різноманіття світу».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29" y="0"/>
            <a:ext cx="999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8195" name="Picture 3" descr="C:\Users\User\Desktop\273_original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2" y="188640"/>
            <a:ext cx="8670491" cy="622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9774" y="6412686"/>
            <a:ext cx="327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Карта подорожей Марко Поло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Svitlana</cp:lastModifiedBy>
  <cp:revision>7</cp:revision>
  <dcterms:created xsi:type="dcterms:W3CDTF">2014-10-22T09:40:49Z</dcterms:created>
  <dcterms:modified xsi:type="dcterms:W3CDTF">2014-10-27T17:40:17Z</dcterms:modified>
</cp:coreProperties>
</file>