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62" r:id="rId5"/>
    <p:sldId id="260" r:id="rId6"/>
    <p:sldId id="267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4EBE66"/>
    <a:srgbClr val="235F30"/>
    <a:srgbClr val="1C2C2E"/>
    <a:srgbClr val="006600"/>
    <a:srgbClr val="F5993D"/>
    <a:srgbClr val="F7AB5F"/>
    <a:srgbClr val="F594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FD6D9-F4A1-4CCC-8D1D-30A3D119494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CA534-9B62-428C-AB21-3B736FE82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A534-9B62-428C-AB21-3B736FE823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9748-D12A-4240-A50C-6C562EFCC7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6F074-D53D-42AA-8578-4484A5AD3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43.radikal.ru/i102/0809/7c/568e847f8c2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HarmonyBlu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4104456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55776" y="620688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4EBE66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Триасовый</a:t>
            </a:r>
            <a:r>
              <a:rPr kumimoji="0" lang="en-US" sz="6000" b="1" i="0" u="none" strike="noStrike" kern="1200" cap="none" spc="0" normalizeH="0" baseline="0" noProof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4EBE66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4EBE66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период</a:t>
            </a:r>
            <a:endParaRPr kumimoji="0" lang="en-US" sz="6000" b="1" i="0" u="none" strike="noStrike" kern="1200" cap="none" spc="0" normalizeH="0" baseline="0" noProof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4EBE66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  <p:controls>
      <p:control spid="1027" name="ShockwaveFlash1" r:id="rId2" imgW="9142857" imgH="292458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Триасовый пери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659"/>
            <a:ext cx="5004048" cy="6887659"/>
          </a:xfrm>
          <a:prstGeom prst="rect">
            <a:avLst/>
          </a:prstGeom>
          <a:noFill/>
        </p:spPr>
      </p:pic>
      <p:pic>
        <p:nvPicPr>
          <p:cNvPr id="8" name="Picture 2" descr="Триасовый пери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-29659"/>
            <a:ext cx="4139952" cy="68876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Триасовый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период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3528392" cy="4104456"/>
          </a:xfrm>
          <a:solidFill>
            <a:schemeClr val="accent3">
              <a:lumMod val="50000"/>
              <a:alpha val="87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32400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ервый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 геологический период мезозойской эры</a:t>
            </a:r>
            <a:r>
              <a:rPr lang="en-US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продолжительнос</a:t>
            </a:r>
            <a:r>
              <a:rPr lang="en-US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тью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около 50 млн. </a:t>
            </a:r>
            <a:r>
              <a:rPr lang="en-US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лет</a:t>
            </a:r>
            <a:r>
              <a:rPr lang="en-US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; н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ачало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около 251 млн. </a:t>
            </a:r>
            <a:r>
              <a:rPr lang="en-US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л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е</a:t>
            </a:r>
            <a:r>
              <a:rPr lang="en-US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т. 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Введён Фридрихом Альберти в 1834 году, назван по наличию трёх слоёв в континентальных отложениях этого времени в Западной Европе: пёстрого песчаника, раковинного известняка и </a:t>
            </a:r>
            <a:r>
              <a:rPr lang="ru-RU" sz="20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кейпера</a:t>
            </a: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6" name="Picture 10" descr="Картинка 6 из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09120"/>
            <a:ext cx="3816424" cy="2012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65866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74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204864"/>
            <a:ext cx="3672408" cy="4464496"/>
          </a:xfrm>
          <a:solidFill>
            <a:schemeClr val="accent3">
              <a:alpha val="82000"/>
            </a:schemeClr>
          </a:solidFill>
          <a:ln>
            <a:solidFill>
              <a:schemeClr val="accent3">
                <a:lumMod val="75000"/>
                <a:alpha val="2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32400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Климат резкий и сухой, но достаточно теплый.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Потепление климата вызывает высыхание многих внутренних морей. В оставшихся морях растёт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уровень солёности.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marL="0" indent="32400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среднем триасе усилилась деятельность вулканов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Суперконтинент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Пангея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начал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постепенно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раскалываться.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Обмеливают внутриконтинентальные моря, образуются многочисленные впадины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,  </a:t>
            </a:r>
            <a:r>
              <a:rPr lang="en-US" sz="16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развиваются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пустынные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ландшафты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Начинается формирование горных хребтов Южного Китая и Индонезии</a:t>
            </a:r>
            <a:r>
              <a:rPr lang="en-US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12968" cy="971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Климат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и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глобальные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геологические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изменения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Рисунок 10" descr="800px-Blakey_240moll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000" contrast="25000"/>
          </a:blip>
          <a:stretch>
            <a:fillRect/>
          </a:stretch>
        </p:blipFill>
        <p:spPr>
          <a:xfrm>
            <a:off x="539552" y="4437112"/>
            <a:ext cx="4026024" cy="2013012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esozoic.narod.ru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Растительный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мир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2636912"/>
            <a:ext cx="3168352" cy="3888432"/>
          </a:xfrm>
          <a:solidFill>
            <a:schemeClr val="accent3">
              <a:lumMod val="50000"/>
              <a:alpha val="9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252000">
              <a:lnSpc>
                <a:spcPct val="110000"/>
              </a:lnSpc>
              <a:buNone/>
            </a:pP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Почти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полностью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исчезают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древовидные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папоротники,хвощи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и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плауны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Среди флоры встречались каламиты, кордаиты. В наземной растительности начали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преобладать </a:t>
            </a:r>
            <a:r>
              <a:rPr lang="ru-RU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голосемен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-</a:t>
            </a:r>
            <a:r>
              <a:rPr lang="ru-RU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ны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е</a:t>
            </a:r>
            <a:r>
              <a:rPr lang="ru-RU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, цикадовые,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саговнико-вые,гинкговые</a:t>
            </a:r>
            <a:r>
              <a:rPr lang="ru-RU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 и хвойные.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В морях большую роль играли рифообразующие водоросли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9620" y="4677835"/>
            <a:ext cx="2542466" cy="1817863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65104"/>
            <a:ext cx="2322547" cy="2492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2" descr="http://2.bp.blogspot.com/_R3alTV6BaSE/S_RDV6JkXKI/AAAAAAAABKs/HxOS7hFTbVk/s1600/apcf2b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20C1A"/>
              </a:clrFrom>
              <a:clrTo>
                <a:srgbClr val="120C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348880"/>
            <a:ext cx="2088232" cy="2129997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4100" name="Picture 4" descr="http://www2.estrellamountain.edu/faculty/farabee/biobk/apcf1b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C0A17"/>
              </a:clrFrom>
              <a:clrTo>
                <a:srgbClr val="0C0A17">
                  <a:alpha val="0"/>
                </a:srgbClr>
              </a:clrTo>
            </a:clrChange>
          </a:blip>
          <a:srcRect b="23056"/>
          <a:stretch>
            <a:fillRect/>
          </a:stretch>
        </p:blipFill>
        <p:spPr bwMode="auto">
          <a:xfrm>
            <a:off x="179512" y="4392446"/>
            <a:ext cx="1800200" cy="2465554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1854425" cy="264917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8211" y="2148533"/>
            <a:ext cx="2713484" cy="181803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evolution.powernet.ru/history/Life_07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381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Животный</a:t>
            </a:r>
            <a:r>
              <a:rPr lang="en-US" b="1" dirty="0" smtClean="0">
                <a:ln w="381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 </a:t>
            </a:r>
            <a:r>
              <a:rPr lang="en-US" b="1" dirty="0" err="1" smtClean="0">
                <a:ln w="381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мир</a:t>
            </a:r>
            <a:endParaRPr lang="en-US" b="1" dirty="0">
              <a:ln w="381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2852936"/>
            <a:ext cx="3131840" cy="4005064"/>
          </a:xfrm>
          <a:solidFill>
            <a:schemeClr val="accent3">
              <a:lumMod val="75000"/>
              <a:alpha val="96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342900">
              <a:buNone/>
            </a:pP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Сильного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развития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достигают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пресмыкающиеся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До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наших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дней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дожили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черепахи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крокодилы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гаттерии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Появляются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растительноядные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и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хищные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динозавры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В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морях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развиваются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костные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рыбы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головоногие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молюски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</a:t>
            </a:r>
            <a:r>
              <a:rPr lang="uk-UA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Н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аиболее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известны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ихтиозавры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Возникают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первые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теплокровные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–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мелкие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млекопитающие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 и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птицы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6453337"/>
            <a:ext cx="3600400" cy="404664"/>
          </a:xfrm>
          <a:prstGeom prst="rect">
            <a:avLst/>
          </a:prstGeom>
          <a:solidFill>
            <a:schemeClr val="accent3">
              <a:lumMod val="75000"/>
              <a:alpha val="96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42900">
              <a:spcBef>
                <a:spcPct val="20000"/>
              </a:spcBef>
            </a:pP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Листрозавр</a:t>
            </a:r>
            <a:r>
              <a:rPr lang="en-US" sz="17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Ринхозавр</a:t>
            </a:r>
            <a:endParaRPr lang="en-US" sz="1700" b="1" dirty="0" smtClean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179037" cy="1872208"/>
          </a:xfrm>
          <a:prstGeom prst="rect">
            <a:avLst/>
          </a:prstGeom>
        </p:spPr>
      </p:pic>
      <p:pic>
        <p:nvPicPr>
          <p:cNvPr id="4" name="Picture 4" descr="http://litrus.net/images/books/3986_pic_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3240993" cy="1881867"/>
          </a:xfrm>
          <a:prstGeom prst="rect">
            <a:avLst/>
          </a:prstGeom>
          <a:noFill/>
          <a:effectLst/>
        </p:spPr>
      </p:pic>
      <p:pic>
        <p:nvPicPr>
          <p:cNvPr id="5" name="Picture 6" descr="http://www.krugosvet.ru/images/1000276_PH091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356992"/>
            <a:ext cx="3635018" cy="2016224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381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Животный</a:t>
            </a:r>
            <a:r>
              <a:rPr lang="en-US" b="1" dirty="0" smtClean="0">
                <a:ln w="381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 </a:t>
            </a:r>
            <a:r>
              <a:rPr lang="en-US" b="1" dirty="0" err="1" smtClean="0">
                <a:ln w="381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мир</a:t>
            </a:r>
            <a:endParaRPr lang="en-US" b="1" dirty="0">
              <a:ln w="381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1340768"/>
            <a:ext cx="4752528" cy="480131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57150">
            <a:solidFill>
              <a:schemeClr val="accent3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Дельфиноподобные</a:t>
            </a:r>
            <a:r>
              <a:rPr lang="ru-RU" dirty="0" smtClean="0"/>
              <a:t> </a:t>
            </a:r>
            <a:r>
              <a:rPr lang="ru-RU" b="1" dirty="0" smtClean="0"/>
              <a:t>ихтиозавры</a:t>
            </a:r>
            <a:r>
              <a:rPr lang="ru-RU" dirty="0" smtClean="0"/>
              <a:t> (</a:t>
            </a:r>
            <a:r>
              <a:rPr lang="en-US" dirty="0" smtClean="0"/>
              <a:t>1</a:t>
            </a:r>
            <a:r>
              <a:rPr lang="ru-RU" dirty="0" smtClean="0"/>
              <a:t>)могли догнать любую добычу благодаря выдающимся скоростным качествам.</a:t>
            </a:r>
            <a:r>
              <a:rPr lang="en-US" dirty="0" smtClean="0"/>
              <a:t> </a:t>
            </a:r>
            <a:r>
              <a:rPr lang="en-US" b="1" dirty="0" err="1" smtClean="0"/>
              <a:t>Цинодонты</a:t>
            </a:r>
            <a:r>
              <a:rPr lang="en-US" dirty="0" smtClean="0"/>
              <a:t> (2) я</a:t>
            </a:r>
            <a:r>
              <a:rPr lang="ru-RU" dirty="0" err="1" smtClean="0"/>
              <a:t>влялись</a:t>
            </a:r>
            <a:r>
              <a:rPr lang="ru-RU" dirty="0" smtClean="0"/>
              <a:t> предками млекопитающих и обладали почти всеми их признаками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О</a:t>
            </a:r>
            <a:r>
              <a:rPr lang="ru-RU" dirty="0" err="1" smtClean="0"/>
              <a:t>ткладывали</a:t>
            </a:r>
            <a:r>
              <a:rPr lang="ru-RU" dirty="0" smtClean="0"/>
              <a:t> яйца, </a:t>
            </a:r>
            <a:r>
              <a:rPr lang="en-US" dirty="0" smtClean="0"/>
              <a:t>с</a:t>
            </a:r>
            <a:r>
              <a:rPr lang="ru-RU" dirty="0" err="1" smtClean="0"/>
              <a:t>корее</a:t>
            </a:r>
            <a:r>
              <a:rPr lang="ru-RU" dirty="0" smtClean="0"/>
              <a:t> всего, были теплокровными и покрытыми шерстью. </a:t>
            </a:r>
            <a:r>
              <a:rPr lang="en-US" b="1" dirty="0" err="1" smtClean="0"/>
              <a:t>Гаттерия</a:t>
            </a:r>
            <a:r>
              <a:rPr lang="en-US" dirty="0" smtClean="0"/>
              <a:t> (3) – </a:t>
            </a:r>
            <a:r>
              <a:rPr lang="en-US" dirty="0" err="1" smtClean="0"/>
              <a:t>настоящее</a:t>
            </a:r>
            <a:r>
              <a:rPr lang="en-US" dirty="0" smtClean="0"/>
              <a:t> “</a:t>
            </a:r>
            <a:r>
              <a:rPr lang="en-US" dirty="0" err="1" smtClean="0"/>
              <a:t>живое</a:t>
            </a:r>
            <a:r>
              <a:rPr lang="en-US" dirty="0" smtClean="0"/>
              <a:t> </a:t>
            </a:r>
            <a:r>
              <a:rPr lang="en-US" dirty="0" err="1" smtClean="0"/>
              <a:t>ископаемое</a:t>
            </a:r>
            <a:r>
              <a:rPr lang="en-US" dirty="0" smtClean="0"/>
              <a:t>”, </a:t>
            </a:r>
            <a:r>
              <a:rPr lang="en-US" dirty="0" err="1" smtClean="0"/>
              <a:t>имеющее</a:t>
            </a:r>
            <a:r>
              <a:rPr lang="en-US" dirty="0" smtClean="0"/>
              <a:t> </a:t>
            </a:r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глаз</a:t>
            </a:r>
            <a:r>
              <a:rPr lang="en-US" dirty="0" smtClean="0"/>
              <a:t>, </a:t>
            </a:r>
            <a:r>
              <a:rPr lang="en-US" dirty="0" err="1" smtClean="0"/>
              <a:t>расположенный</a:t>
            </a:r>
            <a:r>
              <a:rPr lang="en-US" dirty="0" smtClean="0"/>
              <a:t> в </a:t>
            </a:r>
            <a:r>
              <a:rPr lang="en-US" dirty="0" err="1" smtClean="0"/>
              <a:t>крыше</a:t>
            </a:r>
            <a:r>
              <a:rPr lang="en-US" dirty="0" smtClean="0"/>
              <a:t> </a:t>
            </a:r>
            <a:r>
              <a:rPr lang="en-US" dirty="0" err="1" smtClean="0"/>
              <a:t>черепа.</a:t>
            </a:r>
            <a:r>
              <a:rPr lang="en-US" b="1" dirty="0" err="1" smtClean="0"/>
              <a:t>П</a:t>
            </a:r>
            <a:r>
              <a:rPr lang="ru-RU" b="1" dirty="0" err="1" smtClean="0"/>
              <a:t>ротоавис</a:t>
            </a:r>
            <a:r>
              <a:rPr lang="ru-RU" b="1" dirty="0" smtClean="0"/>
              <a:t> </a:t>
            </a:r>
            <a:r>
              <a:rPr lang="en-US" dirty="0" smtClean="0"/>
              <a:t>(4) -</a:t>
            </a:r>
            <a:r>
              <a:rPr lang="en-US" b="1" dirty="0" smtClean="0"/>
              <a:t> </a:t>
            </a:r>
            <a:r>
              <a:rPr lang="ru-RU" dirty="0" smtClean="0"/>
              <a:t>предок всех птиц. </a:t>
            </a:r>
            <a:r>
              <a:rPr lang="ru-RU" b="1" dirty="0" err="1" smtClean="0"/>
              <a:t>Герреразавр</a:t>
            </a:r>
            <a:r>
              <a:rPr lang="en-US" dirty="0" smtClean="0"/>
              <a:t> (5)</a:t>
            </a:r>
            <a:r>
              <a:rPr lang="ru-RU" dirty="0" smtClean="0"/>
              <a:t> </a:t>
            </a:r>
            <a:r>
              <a:rPr lang="en-US" dirty="0" smtClean="0"/>
              <a:t>и </a:t>
            </a:r>
            <a:r>
              <a:rPr lang="en-US" b="1" dirty="0" err="1" smtClean="0"/>
              <a:t>диметродон</a:t>
            </a:r>
            <a:r>
              <a:rPr lang="en-US" dirty="0" smtClean="0"/>
              <a:t> (6) </a:t>
            </a:r>
            <a:r>
              <a:rPr lang="ru-RU" dirty="0" smtClean="0"/>
              <a:t>- один из древнейших динозавров.</a:t>
            </a:r>
            <a:r>
              <a:rPr lang="en-US" dirty="0" smtClean="0"/>
              <a:t> </a:t>
            </a:r>
            <a:r>
              <a:rPr lang="en-US" b="1" dirty="0" smtClean="0"/>
              <a:t>Т</a:t>
            </a:r>
            <a:r>
              <a:rPr lang="ru-RU" b="1" dirty="0" err="1" smtClean="0"/>
              <a:t>анистрофе</a:t>
            </a:r>
            <a:r>
              <a:rPr lang="en-US" b="1" dirty="0" smtClean="0"/>
              <a:t>й</a:t>
            </a:r>
            <a:r>
              <a:rPr lang="ru-RU" dirty="0" smtClean="0"/>
              <a:t> (</a:t>
            </a:r>
            <a:r>
              <a:rPr lang="en-US" dirty="0" smtClean="0"/>
              <a:t>7) - </a:t>
            </a:r>
            <a:r>
              <a:rPr lang="ru-RU" dirty="0" smtClean="0"/>
              <a:t>наземное животное, и, вероятно, оно использовало свою изящную шею в качестве рыболовной удочки. </a:t>
            </a:r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985" b="94030" l="1600" r="95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605239" cy="1628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3808" y="10527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22048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48691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6237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20272" y="908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5430410"/>
            <a:ext cx="3384376" cy="14275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88024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22530" name="Picture 2" descr="http://mbserv.ru/wp-content/uploads/2012/09/%D0%9F%D1%80%D0%BE%D1%82%D0%BE%D0%B0%D0%B2%D0%B8%D1%8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57746"/>
            <a:ext cx="2987824" cy="2600254"/>
          </a:xfrm>
          <a:prstGeom prst="rect">
            <a:avLst/>
          </a:prstGeom>
          <a:noFill/>
        </p:spPr>
      </p:pic>
      <p:pic>
        <p:nvPicPr>
          <p:cNvPr id="22532" name="Picture 4" descr="http://dic.academic.ru/pictures/wiki/files/68/Dimetrodon_grandi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5152" y="5373216"/>
            <a:ext cx="3442824" cy="148478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172400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HarmonyBlu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4104456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55776" y="620688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Спасибо</a:t>
            </a:r>
            <a:r>
              <a:rPr kumimoji="0" lang="en-US" sz="6000" b="1" i="0" u="none" strike="noStrike" kern="1200" cap="none" spc="0" normalizeH="0" baseline="0" noProof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за</a:t>
            </a:r>
            <a:r>
              <a:rPr kumimoji="0" lang="en-US" sz="6000" b="1" i="0" u="none" strike="noStrike" kern="1200" cap="none" spc="0" normalizeH="0" baseline="0" noProof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en-US" sz="60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Print" pitchFamily="2" charset="0"/>
                <a:ea typeface="+mj-ea"/>
                <a:cs typeface="+mj-cs"/>
              </a:rPr>
              <a:t>в</a:t>
            </a:r>
            <a:r>
              <a:rPr kumimoji="0" lang="en-US" sz="6000" b="1" i="0" u="none" strike="noStrike" kern="1200" cap="none" spc="0" normalizeH="0" baseline="0" noProof="0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нимание</a:t>
            </a:r>
            <a:r>
              <a:rPr kumimoji="0" lang="en-US" sz="6000" b="1" i="0" u="none" strike="noStrike" kern="1200" cap="none" spc="0" normalizeH="0" baseline="0" noProof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!</a:t>
            </a:r>
            <a:endParaRPr kumimoji="0" lang="en-US" sz="6000" b="1" i="0" u="none" strike="noStrike" kern="1200" cap="none" spc="0" normalizeH="0" baseline="0" noProof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  <p:controls>
      <p:control spid="19461" name="ShockwaveFlash2" r:id="rId2" imgW="9142857" imgH="292458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120</Words>
  <Application>Microsoft Office PowerPoint</Application>
  <PresentationFormat>Экран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Триасовый период</vt:lpstr>
      <vt:lpstr>Слайд 3</vt:lpstr>
      <vt:lpstr>Растительный мир</vt:lpstr>
      <vt:lpstr>Животный мир</vt:lpstr>
      <vt:lpstr>Животный мир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Трисовый период</dc:title>
  <dc:creator>9mary_mary</dc:creator>
  <cp:lastModifiedBy>9mary_mary</cp:lastModifiedBy>
  <cp:revision>86</cp:revision>
  <dcterms:created xsi:type="dcterms:W3CDTF">2013-12-03T01:42:47Z</dcterms:created>
  <dcterms:modified xsi:type="dcterms:W3CDTF">2013-12-10T18:43:10Z</dcterms:modified>
</cp:coreProperties>
</file>