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- Art</a:t>
            </a:r>
            <a:endParaRPr lang="ru-RU" dirty="0"/>
          </a:p>
        </p:txBody>
      </p:sp>
      <p:pic>
        <p:nvPicPr>
          <p:cNvPr id="4" name="Содержимое 3" descr="graffiti_nadpi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Деятельность сводится к разрисовыванию фасадов зданий, вагонов электричек и т.д. Райтер должен не только уметь рисовать, но еще и быстро бегать, потому что рисование граффити - вещь не особо законная. Не смотря на это, многие райтеры в свое время стали известными и кое-кто даже заработал состояние своим творчеством.(</a:t>
            </a:r>
            <a:r>
              <a:rPr lang="en-US" dirty="0" err="1" smtClean="0"/>
              <a:t>Banksy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Crew - </a:t>
            </a:r>
            <a:r>
              <a:rPr lang="ru-RU" dirty="0" smtClean="0"/>
              <a:t>несколько (а порой и очень даже много) </a:t>
            </a:r>
            <a:r>
              <a:rPr lang="ru-RU" i="1" dirty="0" smtClean="0"/>
              <a:t>райтеров</a:t>
            </a:r>
            <a:r>
              <a:rPr lang="ru-RU" dirty="0" smtClean="0"/>
              <a:t>, объединённых в одну команду.</a:t>
            </a:r>
            <a:endParaRPr lang="ru-RU" dirty="0"/>
          </a:p>
        </p:txBody>
      </p:sp>
      <p:pic>
        <p:nvPicPr>
          <p:cNvPr id="4" name="Содержимое 3" descr="kras_0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420888"/>
            <a:ext cx="63500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Style</a:t>
            </a:r>
            <a:endParaRPr lang="ru-RU" dirty="0"/>
          </a:p>
        </p:txBody>
      </p:sp>
      <p:pic>
        <p:nvPicPr>
          <p:cNvPr id="4" name="Содержимое 3" descr="Bu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715125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Blockbusters Style</a:t>
            </a:r>
            <a:endParaRPr lang="ru-RU" dirty="0"/>
          </a:p>
        </p:txBody>
      </p:sp>
      <p:pic>
        <p:nvPicPr>
          <p:cNvPr id="4" name="Содержимое 3" descr="Заче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3503" y="1600200"/>
            <a:ext cx="711699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Style</a:t>
            </a:r>
            <a:endParaRPr lang="ru-RU" dirty="0"/>
          </a:p>
        </p:txBody>
      </p:sp>
      <p:pic>
        <p:nvPicPr>
          <p:cNvPr id="4" name="Содержимое 3" descr="Вайл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43958">
            <a:off x="467544" y="1268760"/>
            <a:ext cx="3312367" cy="2666455"/>
          </a:xfrm>
        </p:spPr>
      </p:pic>
      <p:pic>
        <p:nvPicPr>
          <p:cNvPr id="5" name="Рисунок 4" descr="Вайл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5766">
            <a:off x="4469279" y="1634963"/>
            <a:ext cx="3995936" cy="2996952"/>
          </a:xfrm>
          <a:prstGeom prst="rect">
            <a:avLst/>
          </a:prstGeom>
        </p:spPr>
      </p:pic>
      <p:pic>
        <p:nvPicPr>
          <p:cNvPr id="6" name="Рисунок 5" descr="Вайлд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6097">
            <a:off x="257349" y="3576396"/>
            <a:ext cx="3712373" cy="2487290"/>
          </a:xfrm>
          <a:prstGeom prst="rect">
            <a:avLst/>
          </a:prstGeom>
        </p:spPr>
      </p:pic>
      <p:pic>
        <p:nvPicPr>
          <p:cNvPr id="7" name="Рисунок 6" descr="Вайлд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51055">
            <a:off x="3779912" y="3501008"/>
            <a:ext cx="398681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</a:t>
            </a:r>
            <a:endParaRPr lang="ru-RU" dirty="0"/>
          </a:p>
        </p:txBody>
      </p:sp>
      <p:pic>
        <p:nvPicPr>
          <p:cNvPr id="4" name="Содержимое 3" descr="Vlg_sh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583649" cy="5036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бомбить?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Баллоны</a:t>
            </a:r>
            <a:endParaRPr lang="ru-RU" dirty="0"/>
          </a:p>
        </p:txBody>
      </p:sp>
      <p:pic>
        <p:nvPicPr>
          <p:cNvPr id="7" name="Содержимое 6" descr="Монта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7600"/>
          <a:stretch>
            <a:fillRect/>
          </a:stretch>
        </p:blipFill>
        <p:spPr>
          <a:xfrm>
            <a:off x="539552" y="2420888"/>
            <a:ext cx="1296144" cy="20162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Маркеры</a:t>
            </a:r>
            <a:endParaRPr lang="ru-RU" dirty="0"/>
          </a:p>
        </p:txBody>
      </p:sp>
      <p:pic>
        <p:nvPicPr>
          <p:cNvPr id="8" name="Содержимое 7" descr="IronLa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4815" r="14815"/>
          <a:stretch>
            <a:fillRect/>
          </a:stretch>
        </p:blipFill>
        <p:spPr>
          <a:xfrm>
            <a:off x="2483768" y="2492896"/>
            <a:ext cx="1368152" cy="1944216"/>
          </a:xfrm>
        </p:spPr>
      </p:pic>
      <p:pic>
        <p:nvPicPr>
          <p:cNvPr id="9" name="Рисунок 8" descr="Dope.jpg"/>
          <p:cNvPicPr>
            <a:picLocks noChangeAspect="1"/>
          </p:cNvPicPr>
          <p:nvPr/>
        </p:nvPicPr>
        <p:blipFill>
          <a:blip r:embed="rId4" cstate="print"/>
          <a:srcRect l="15385" r="11538"/>
          <a:stretch>
            <a:fillRect/>
          </a:stretch>
        </p:blipFill>
        <p:spPr>
          <a:xfrm>
            <a:off x="539552" y="4653136"/>
            <a:ext cx="1368152" cy="1872208"/>
          </a:xfrm>
          <a:prstGeom prst="rect">
            <a:avLst/>
          </a:prstGeom>
        </p:spPr>
      </p:pic>
      <p:pic>
        <p:nvPicPr>
          <p:cNvPr id="10" name="Рисунок 9" descr="Street Newton.jpg"/>
          <p:cNvPicPr>
            <a:picLocks noChangeAspect="1"/>
          </p:cNvPicPr>
          <p:nvPr/>
        </p:nvPicPr>
        <p:blipFill>
          <a:blip r:embed="rId5" cstate="print"/>
          <a:srcRect l="12479" t="3494" r="12648"/>
          <a:stretch>
            <a:fillRect/>
          </a:stretch>
        </p:blipFill>
        <p:spPr>
          <a:xfrm>
            <a:off x="2627784" y="4581128"/>
            <a:ext cx="1296144" cy="1988840"/>
          </a:xfrm>
          <a:prstGeom prst="rect">
            <a:avLst/>
          </a:prstGeom>
        </p:spPr>
      </p:pic>
      <p:pic>
        <p:nvPicPr>
          <p:cNvPr id="11" name="Рисунок 10" descr="407_n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636912"/>
            <a:ext cx="2193474" cy="3456384"/>
          </a:xfrm>
          <a:prstGeom prst="rect">
            <a:avLst/>
          </a:prstGeom>
        </p:spPr>
      </p:pic>
      <p:pic>
        <p:nvPicPr>
          <p:cNvPr id="12" name="Рисунок 11" descr="rGRI7G5Tuik.jpg"/>
          <p:cNvPicPr>
            <a:picLocks noChangeAspect="1"/>
          </p:cNvPicPr>
          <p:nvPr/>
        </p:nvPicPr>
        <p:blipFill>
          <a:blip r:embed="rId7" cstate="print"/>
          <a:srcRect l="32164" r="26532"/>
          <a:stretch>
            <a:fillRect/>
          </a:stretch>
        </p:blipFill>
        <p:spPr>
          <a:xfrm>
            <a:off x="6876256" y="2708920"/>
            <a:ext cx="2033564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Анонимность необходима!</a:t>
            </a:r>
            <a:endParaRPr lang="ru-RU" dirty="0"/>
          </a:p>
        </p:txBody>
      </p:sp>
      <p:pic>
        <p:nvPicPr>
          <p:cNvPr id="4" name="Содержимое 3" descr="does_graffiti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6576" y="1600200"/>
            <a:ext cx="6930848" cy="4525963"/>
          </a:xfrm>
        </p:spPr>
      </p:pic>
      <p:sp>
        <p:nvSpPr>
          <p:cNvPr id="5" name="TextBox 4"/>
          <p:cNvSpPr txBox="1"/>
          <p:nvPr/>
        </p:nvSpPr>
        <p:spPr>
          <a:xfrm>
            <a:off x="2051720" y="1772816"/>
            <a:ext cx="641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A.C.A.B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88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Street - Art</vt:lpstr>
      <vt:lpstr>Деятельность</vt:lpstr>
      <vt:lpstr>Crew - несколько (а порой и очень даже много) райтеров, объединённых в одну команду.</vt:lpstr>
      <vt:lpstr>Bubble Style</vt:lpstr>
      <vt:lpstr>Blockbusters Style</vt:lpstr>
      <vt:lpstr>Wild Style</vt:lpstr>
      <vt:lpstr>Средства</vt:lpstr>
      <vt:lpstr>Чем бомбить?</vt:lpstr>
      <vt:lpstr>Анонимность необходима!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- Art</dc:title>
  <dc:creator>Никита</dc:creator>
  <cp:lastModifiedBy>Никита</cp:lastModifiedBy>
  <cp:revision>11</cp:revision>
  <dcterms:created xsi:type="dcterms:W3CDTF">2014-01-22T19:00:05Z</dcterms:created>
  <dcterms:modified xsi:type="dcterms:W3CDTF">2014-01-23T19:12:54Z</dcterms:modified>
</cp:coreProperties>
</file>