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895ED9-2495-41E6-94F1-DAF8F5383EAD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0C24F3-67D8-454B-8308-B9D8D5B6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5ED9-2495-41E6-94F1-DAF8F5383EAD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4F3-67D8-454B-8308-B9D8D5B6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5ED9-2495-41E6-94F1-DAF8F5383EAD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4F3-67D8-454B-8308-B9D8D5B6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895ED9-2495-41E6-94F1-DAF8F5383EAD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C24F3-67D8-454B-8308-B9D8D5B6D8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895ED9-2495-41E6-94F1-DAF8F5383EAD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0C24F3-67D8-454B-8308-B9D8D5B6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5ED9-2495-41E6-94F1-DAF8F5383EAD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4F3-67D8-454B-8308-B9D8D5B6D8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5ED9-2495-41E6-94F1-DAF8F5383EAD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4F3-67D8-454B-8308-B9D8D5B6D8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895ED9-2495-41E6-94F1-DAF8F5383EAD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C24F3-67D8-454B-8308-B9D8D5B6D8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5ED9-2495-41E6-94F1-DAF8F5383EAD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4F3-67D8-454B-8308-B9D8D5B6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895ED9-2495-41E6-94F1-DAF8F5383EAD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C24F3-67D8-454B-8308-B9D8D5B6D8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895ED9-2495-41E6-94F1-DAF8F5383EAD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C24F3-67D8-454B-8308-B9D8D5B6D8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895ED9-2495-41E6-94F1-DAF8F5383EAD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C24F3-67D8-454B-8308-B9D8D5B6D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08503" cy="685800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/>
            </a:r>
            <a:br>
              <a:rPr lang="uk-UA" sz="6000" dirty="0" smtClean="0">
                <a:solidFill>
                  <a:schemeClr val="bg1"/>
                </a:solidFill>
              </a:rPr>
            </a:br>
            <a:r>
              <a:rPr lang="uk-UA" sz="6000" dirty="0">
                <a:solidFill>
                  <a:schemeClr val="bg1"/>
                </a:solidFill>
              </a:rPr>
              <a:t/>
            </a:r>
            <a:br>
              <a:rPr lang="uk-UA" sz="6000" dirty="0">
                <a:solidFill>
                  <a:schemeClr val="bg1"/>
                </a:solidFill>
              </a:rPr>
            </a:br>
            <a:r>
              <a:rPr lang="uk-UA" sz="6000" dirty="0" smtClean="0">
                <a:solidFill>
                  <a:schemeClr val="bg1"/>
                </a:solidFill>
              </a:rPr>
              <a:t/>
            </a:r>
            <a:br>
              <a:rPr lang="uk-UA" sz="6000" dirty="0" smtClean="0">
                <a:solidFill>
                  <a:schemeClr val="bg1"/>
                </a:solidFill>
              </a:rPr>
            </a:br>
            <a:r>
              <a:rPr lang="uk-UA" sz="6000" dirty="0" smtClean="0">
                <a:solidFill>
                  <a:schemeClr val="bg1"/>
                </a:solidFill>
              </a:rPr>
              <a:t>Північна Америка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2971800"/>
          </a:xfrm>
        </p:spPr>
        <p:txBody>
          <a:bodyPr>
            <a:normAutofit fontScale="85000" lnSpcReduction="20000"/>
          </a:bodyPr>
          <a:lstStyle/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                                      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Виконала </a:t>
            </a:r>
            <a:r>
              <a:rPr lang="uk-UA" sz="2400" dirty="0" smtClean="0">
                <a:solidFill>
                  <a:schemeClr val="bg1"/>
                </a:solidFill>
              </a:rPr>
              <a:t>– Гаврилюк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Ольга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formation_items_11961244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/>
              <a:t>Географічне </a:t>
            </a:r>
            <a:r>
              <a:rPr lang="uk-UA" b="1" dirty="0" smtClean="0"/>
              <a:t>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800" dirty="0"/>
              <a:t>Північна Америка розміщена на півночі західної півкулі і простягається від екваторіальних до арктичних широт. </a:t>
            </a:r>
            <a:br>
              <a:rPr lang="uk-UA" sz="1800" dirty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йрік Рауді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836712"/>
            <a:ext cx="471601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Дослідження та освоєння материка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sz="1800" dirty="0"/>
              <a:t>Відкриття Америки – Нового Світу – </a:t>
            </a:r>
            <a:r>
              <a:rPr lang="uk-UA" sz="1800" dirty="0" smtClean="0"/>
              <a:t>пов'язане</a:t>
            </a:r>
          </a:p>
          <a:p>
            <a:pPr>
              <a:buNone/>
            </a:pPr>
            <a:r>
              <a:rPr lang="uk-UA" sz="1800" dirty="0" smtClean="0"/>
              <a:t> </a:t>
            </a:r>
            <a:r>
              <a:rPr lang="uk-UA" sz="1800" dirty="0"/>
              <a:t>з пошуками морського шляху до Індії, її відкрив 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у </a:t>
            </a:r>
            <a:r>
              <a:rPr lang="uk-UA" sz="1800" dirty="0"/>
              <a:t>1492 р. Христофор Колумб.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090h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  </a:t>
            </a:r>
            <a:r>
              <a:rPr lang="uk-UA" sz="4400" b="1" dirty="0" smtClean="0"/>
              <a:t>Клімат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Північна Америка витягнута з півночі на південь на 7000 км і в зв'язку з цим розташована в усіх широтних кліматичних поясах Північної півкулі, за винятком екваторіального. 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537" y="0"/>
            <a:ext cx="8968764" cy="594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Рельєф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Поверхня Північної Америки дуже різноманітна. При середній висоті материка 720 м над рівнем моря більша частина його має висоти від 200 до 500 м, на низовини припадає 20%. Більш як 25% території становлять висоти понад 1000 м.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8264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Корисні копалини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Материк дуже багатий на різноманітні корисні копалини. Це пов'язано з тектонікою та геологічною будовою континенту.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185</TotalTime>
  <Words>140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   Північна Америка</vt:lpstr>
      <vt:lpstr>Географічне положення</vt:lpstr>
      <vt:lpstr>Дослідження та освоєння материка </vt:lpstr>
      <vt:lpstr>  Клімат </vt:lpstr>
      <vt:lpstr>Рельєф</vt:lpstr>
      <vt:lpstr>Корисні копалини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Північна Америка</dc:title>
  <dc:creator>Ярослав</dc:creator>
  <cp:lastModifiedBy>Admin</cp:lastModifiedBy>
  <cp:revision>20</cp:revision>
  <dcterms:created xsi:type="dcterms:W3CDTF">2011-02-20T17:45:32Z</dcterms:created>
  <dcterms:modified xsi:type="dcterms:W3CDTF">2011-10-15T17:59:54Z</dcterms:modified>
</cp:coreProperties>
</file>