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7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ED2DDA2-485D-47BC-BDEC-75DA0E4BAA05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04B10D-0057-4693-B103-4D45F6ED6EA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E%D0%BD%D0%B5%D1%86%D1%8C%D0%BA%D0%B0_%D0%B2%D0%B8%D1%81%D0%BE%D1%87%D0%B8%D0%BD%D0%B0" TargetMode="External"/><Relationship Id="rId13" Type="http://schemas.openxmlformats.org/officeDocument/2006/relationships/hyperlink" Target="http://uk.wikipedia.org/wiki/%D0%9F%D0%B0%D0%B3%D0%BE%D1%80%D0%B1" TargetMode="External"/><Relationship Id="rId18" Type="http://schemas.openxmlformats.org/officeDocument/2006/relationships/hyperlink" Target="http://uk.wikipedia.org/wiki/%D0%9F%D0%BE%D0%B4%D0%B8_(%D0%B7%D0%B0%D0%BF%D0%B0%D0%B4%D0%B8%D0%BD%D0%B8)" TargetMode="External"/><Relationship Id="rId3" Type="http://schemas.openxmlformats.org/officeDocument/2006/relationships/hyperlink" Target="http://uk.wikipedia.org/wiki/%D0%9F%D1%80%D0%B8%D1%87%D0%BE%D1%80%D0%BD%D0%BE%D0%BC%D0%BE%D1%80%D1%81%D1%8C%D0%BA%D0%B0_%D0%BD%D0%B8%D0%B7%D0%BE%D0%B2%D0%B8%D0%BD%D0%B0" TargetMode="External"/><Relationship Id="rId7" Type="http://schemas.openxmlformats.org/officeDocument/2006/relationships/hyperlink" Target="http://uk.wikipedia.org/wiki/%D0%9F%D1%80%D0%B8%D0%B0%D0%B7%D0%BE%D0%B2%D1%81%D1%8C%D0%BA%D0%B0_%D0%B2%D0%B8%D1%81%D0%BE%D1%87%D0%B8%D0%BD%D0%B0" TargetMode="External"/><Relationship Id="rId12" Type="http://schemas.openxmlformats.org/officeDocument/2006/relationships/hyperlink" Target="http://uk.wikipedia.org/wiki/%D0%A0%D1%96%D0%B2%D0%BD%D0%B8%D0%BD%D0%B0" TargetMode="External"/><Relationship Id="rId17" Type="http://schemas.openxmlformats.org/officeDocument/2006/relationships/hyperlink" Target="http://uk.wikipedia.org/wiki/%D0%94%D0%BE%D0%BD%D0%B5%D1%86%D1%8C%D0%BA%D0%B8%D0%B9_%D0%BA%D1%80%D1%8F%D0%B6" TargetMode="External"/><Relationship Id="rId2" Type="http://schemas.openxmlformats.org/officeDocument/2006/relationships/hyperlink" Target="http://uk.wikipedia.org/wiki/%D0%A3%D0%BA%D1%80%D0%B0%D1%97%D0%BD%D0%B0" TargetMode="External"/><Relationship Id="rId16" Type="http://schemas.openxmlformats.org/officeDocument/2006/relationships/hyperlink" Target="http://uk.wikipedia.org/wiki/%D0%9B%D0%BE%D1%89%D0%B8%D0%BD%D0%B0_(%D0%B3%D0%B5%D0%BE%D0%BC%D0%BE%D1%80%D1%84%D0%BE%D0%BB%D0%BE%D0%B3%D1%96%D1%8F)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F%D1%80%D0%B8%D0%B0%D0%B7%D0%BE%D0%B2%D1%81%D1%8C%D0%BA%D0%B0_%D0%BD%D0%B8%D0%B7%D0%BE%D0%B2%D0%B8%D0%BD%D0%B0" TargetMode="External"/><Relationship Id="rId11" Type="http://schemas.openxmlformats.org/officeDocument/2006/relationships/hyperlink" Target="http://uk.wikipedia.org/wiki/%D0%9C%D0%BE%D0%B3%D0%B8%D0%BB%D0%B0_%D0%9C%D0%B5%D1%87%D0%B5%D1%82%D0%BD%D0%B0" TargetMode="External"/><Relationship Id="rId5" Type="http://schemas.openxmlformats.org/officeDocument/2006/relationships/hyperlink" Target="http://uk.wikipedia.org/wiki/%D0%9F%D0%BE%D0%B4%D1%96%D0%BB%D1%8C%D1%81%D1%8C%D0%BA%D0%B0_%D0%B2%D0%B8%D1%81%D0%BE%D1%87%D0%B8%D0%BD%D0%B0" TargetMode="External"/><Relationship Id="rId15" Type="http://schemas.openxmlformats.org/officeDocument/2006/relationships/hyperlink" Target="http://uk.wikipedia.org/wiki/%D0%91%D0%B0%D0%BB%D0%BA%D0%B0_(%D1%8F%D1%80)" TargetMode="External"/><Relationship Id="rId10" Type="http://schemas.openxmlformats.org/officeDocument/2006/relationships/hyperlink" Target="http://uk.wikipedia.org/w/index.php?title=%D0%9F%D1%96%D0%B2%D0%BD%D1%96%D1%87%D0%BD%D0%BE%D0%BA%D1%80%D0%B8%D0%BC%D1%81%D1%8C%D0%BA%D0%B0_%D0%BD%D0%B8%D0%B7%D0%BE%D0%B2%D0%B8%D0%BD%D0%B0&amp;action=edit&amp;redlink=1" TargetMode="External"/><Relationship Id="rId4" Type="http://schemas.openxmlformats.org/officeDocument/2006/relationships/hyperlink" Target="http://uk.wikipedia.org/wiki/%D0%9F%D1%80%D0%B8%D0%B4%D0%BD%D1%96%D0%BF%D1%80%D0%BE%D0%B2%D1%81%D1%8C%D0%BA%D0%B0_%D0%B2%D0%B8%D1%81%D0%BE%D1%87%D0%B8%D0%BD%D0%B0" TargetMode="External"/><Relationship Id="rId9" Type="http://schemas.openxmlformats.org/officeDocument/2006/relationships/hyperlink" Target="http://uk.wikipedia.org/wiki/%D0%9A%D1%80%D0%B8%D0%BC%D1%81%D1%8C%D0%BA%D0%B8%D0%B9_%D0%BF%D1%96%D0%B2%D0%BE%D1%81%D1%82%D1%80%D1%96%D0%B2" TargetMode="External"/><Relationship Id="rId14" Type="http://schemas.openxmlformats.org/officeDocument/2006/relationships/hyperlink" Target="http://uk.wikipedia.org/wiki/%D0%AF%D1%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5%D0%BA%D0%BE%D1%82%D0%BE%D0%BF" TargetMode="External"/><Relationship Id="rId7" Type="http://schemas.openxmlformats.org/officeDocument/2006/relationships/hyperlink" Target="http://uk.wikipedia.org/wiki/%D0%86%D0%BD%D0%B4%D0%B5%D0%BA%D1%81_%D0%B7%D0%B2%D0%BE%D0%BB%D0%BE%D0%B6%D0%B5%D0%BD%D0%BD%D1%8F" TargetMode="External"/><Relationship Id="rId2" Type="http://schemas.openxmlformats.org/officeDocument/2006/relationships/hyperlink" Target="http://uk.wikipedia.org/wiki/%D0%9F%D0%BE%D0%BC%D1%96%D1%80%D0%BD%D0%B8%D0%B9_%D0%BF%D0%BE%D1%8F%D1%8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2%D1%96%D0%B4%D0%BB%D0%B8%D0%B3%D0%B0" TargetMode="External"/><Relationship Id="rId5" Type="http://schemas.openxmlformats.org/officeDocument/2006/relationships/hyperlink" Target="http://uk.wikipedia.org/wiki/%D0%A1%D0%BD%D1%96%D0%B3%D0%BE%D0%B2%D0%B8%D0%B9_%D0%BF%D0%BE%D0%BA%D1%80%D0%B8%D0%B2" TargetMode="External"/><Relationship Id="rId4" Type="http://schemas.openxmlformats.org/officeDocument/2006/relationships/hyperlink" Target="http://uk.wikipedia.org/wiki/%D0%90%D1%82%D0%BC%D0%BE%D1%81%D1%84%D0%B5%D1%80%D0%BD%D1%96_%D0%BE%D0%BF%D0%B0%D0%B4%D0%B8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0%D1%84%D1%80%D0%B8%D0%BA%D0%B0" TargetMode="External"/><Relationship Id="rId3" Type="http://schemas.openxmlformats.org/officeDocument/2006/relationships/hyperlink" Target="http://uk.wikipedia.org/wiki/%D0%A1%D1%83%D1%85%D0%BE%D0%B2%D1%96%D1%97_%D0%B2_%D0%A3%D0%BA%D1%80%D0%B0%D1%97%D0%BD%D1%96" TargetMode="External"/><Relationship Id="rId7" Type="http://schemas.openxmlformats.org/officeDocument/2006/relationships/hyperlink" Target="http://uk.wikipedia.org/wiki/%D0%86%D1%82%D0%B0%D0%BB%D1%96%D1%8F" TargetMode="External"/><Relationship Id="rId2" Type="http://schemas.openxmlformats.org/officeDocument/2006/relationships/hyperlink" Target="http://uk.wikipedia.org/wiki/%D0%9F%D1%80%D0%B8%D0%BC%D0%BE%D1%80%D0%BE%D0%B7%D0%BA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F%D0%BE%D1%81%D1%83%D1%85%D0%B0" TargetMode="External"/><Relationship Id="rId5" Type="http://schemas.openxmlformats.org/officeDocument/2006/relationships/hyperlink" Target="http://uk.wikipedia.org/wiki/%D0%A7%D0%BE%D1%80%D0%BD%D0%B0_%D0%B1%D1%83%D1%80%D1%8F" TargetMode="External"/><Relationship Id="rId4" Type="http://schemas.openxmlformats.org/officeDocument/2006/relationships/hyperlink" Target="http://uk.wikipedia.org/wiki/%D0%9F%D0%B8%D0%BB%D0%BE%D0%B2%D0%B0_%D0%B1%D1%83%D1%80%D1%8F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2%D1%8E%D0%BB%D1%8C%D0%BF%D0%B0%D0%BD" TargetMode="External"/><Relationship Id="rId13" Type="http://schemas.openxmlformats.org/officeDocument/2006/relationships/hyperlink" Target="http://uk.wikipedia.org/wiki/%D0%9A%D0%BE%D1%80%D0%B5%D0%BD%D0%B5%D0%B2%D0%B8%D1%89%D0%B5" TargetMode="External"/><Relationship Id="rId3" Type="http://schemas.openxmlformats.org/officeDocument/2006/relationships/hyperlink" Target="http://uk.wikipedia.org/wiki/%D0%A2%D1%80%D0%B0%D0%B2%27%D1%8F%D0%BD%D0%B8%D1%81%D1%82%D1%96_%D1%80%D0%BE%D1%81%D0%BB%D0%B8%D0%BD%D0%B8" TargetMode="External"/><Relationship Id="rId7" Type="http://schemas.openxmlformats.org/officeDocument/2006/relationships/hyperlink" Target="http://uk.wikipedia.org/wiki/%D0%93%D0%BE%D1%80%D0%B8%D1%86%D0%B2%D1%96%D1%82" TargetMode="External"/><Relationship Id="rId12" Type="http://schemas.openxmlformats.org/officeDocument/2006/relationships/hyperlink" Target="http://uk.wikipedia.org/wiki/%D0%A6%D0%B8%D0%B1%D1%83%D0%BB%D0%B8%D0%BD%D0%B0" TargetMode="External"/><Relationship Id="rId2" Type="http://schemas.openxmlformats.org/officeDocument/2006/relationships/hyperlink" Target="http://uk.wikipedia.org/wiki/%D0%A7%D0%BE%D1%80%D0%BD%D0%BE%D0%B7%D0%B5%D0%BC" TargetMode="External"/><Relationship Id="rId16" Type="http://schemas.openxmlformats.org/officeDocument/2006/relationships/hyperlink" Target="http://uk.wikipedia.org/wiki/%D0%9A%D0%BE%D0%B2%D0%B8%D0%BB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1%80%D0%BE%D0%BA%D1%83%D1%81" TargetMode="External"/><Relationship Id="rId11" Type="http://schemas.openxmlformats.org/officeDocument/2006/relationships/hyperlink" Target="http://uk.wikipedia.org/wiki/%D0%91%D1%83%D0%BB%D1%8C%D0%B1%D0%B0" TargetMode="External"/><Relationship Id="rId5" Type="http://schemas.openxmlformats.org/officeDocument/2006/relationships/hyperlink" Target="http://uk.wikipedia.org/wiki/%D0%93%D1%96%D0%B0%D1%86%D0%B8%D0%BD%D1%82_(%D1%80%D0%BE%D1%81%D0%BB%D0%B8%D0%BD%D0%B0)" TargetMode="External"/><Relationship Id="rId15" Type="http://schemas.openxmlformats.org/officeDocument/2006/relationships/hyperlink" Target="http://uk.wikipedia.org/wiki/%D0%A2%D0%B8%D0%BF%D1%87%D0%B0%D0%BA" TargetMode="External"/><Relationship Id="rId10" Type="http://schemas.openxmlformats.org/officeDocument/2006/relationships/hyperlink" Target="http://uk.wikipedia.org/wiki/%D0%9C%D0%B0%D0%BA" TargetMode="External"/><Relationship Id="rId4" Type="http://schemas.openxmlformats.org/officeDocument/2006/relationships/hyperlink" Target="http://uk.wikipedia.org/wiki/%D0%9F%D1%96%D0%B2%D0%BD%D0%B8%D0%BA%D0%B8" TargetMode="External"/><Relationship Id="rId9" Type="http://schemas.openxmlformats.org/officeDocument/2006/relationships/hyperlink" Target="http://uk.wikipedia.org/wiki/%D0%9F%D1%96%D0%B2%D0%BE%D0%BD%D1%96%D1%97" TargetMode="External"/><Relationship Id="rId14" Type="http://schemas.openxmlformats.org/officeDocument/2006/relationships/hyperlink" Target="http://uk.wikipedia.org/wiki/%D0%9F%D0%BE%D0%BB%D0%B8%D0%BD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2%D0%B8%D1%88%D0%BD%D1%8F" TargetMode="External"/><Relationship Id="rId13" Type="http://schemas.openxmlformats.org/officeDocument/2006/relationships/hyperlink" Target="http://uk.wikipedia.org/wiki/%D0%94%D0%BE%D0%BD%D0%B5%D1%86%D1%8C%D0%BA%D0%B0_%D0%BE%D0%B1%D0%BB%D0%B0%D1%81%D1%82%D1%8C" TargetMode="External"/><Relationship Id="rId3" Type="http://schemas.openxmlformats.org/officeDocument/2006/relationships/hyperlink" Target="http://uk.wikipedia.org/wiki/%D0%9C%D0%BE%D1%80%D0%BE%D0%B7" TargetMode="External"/><Relationship Id="rId7" Type="http://schemas.openxmlformats.org/officeDocument/2006/relationships/hyperlink" Target="http://uk.wikipedia.org/wiki/%D0%9C%D0%B8%D0%B3%D0%B4%D0%B0%D0%BB%D1%8C" TargetMode="External"/><Relationship Id="rId12" Type="http://schemas.openxmlformats.org/officeDocument/2006/relationships/hyperlink" Target="http://uk.wikipedia.org/wiki/%D0%92%D0%B5%D0%BB%D0%B8%D0%BA%D0%BE%D0%B0%D0%BD%D0%B0%D0%B4%D0%BE%D0%BB%D1%8C%D1%81%D1%8C%D0%BA%D0%B8%D0%B9_%D0%BB%D1%96%D1%81" TargetMode="External"/><Relationship Id="rId2" Type="http://schemas.openxmlformats.org/officeDocument/2006/relationships/hyperlink" Target="http://uk.wikipedia.org/wiki/%D0%94%D0%B5%D1%80%D0%B5%D0%B2%D0%BE" TargetMode="External"/><Relationship Id="rId16" Type="http://schemas.openxmlformats.org/officeDocument/2006/relationships/hyperlink" Target="http://uk.wikipedia.org/wiki/%D0%94%D0%BD%D1%96%D0%BF%D1%80%D0%BE%D0%BF%D0%B5%D1%82%D1%80%D0%BE%D0%B2%D1%81%D1%8C%D0%BA%D0%B0_%D0%BE%D0%B1%D0%BB%D0%B0%D1%81%D1%82%D1%8C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8%D0%B8%D0%BF%D1%88%D0%B8%D0%BD%D0%B0" TargetMode="External"/><Relationship Id="rId11" Type="http://schemas.openxmlformats.org/officeDocument/2006/relationships/hyperlink" Target="http://uk.wikipedia.org/wiki/%D0%91%D0%B0%D0%B9%D1%80%D0%B0%D1%87%D0%BD%D1%96_%D0%BB%D1%96%D1%81%D0%B8" TargetMode="External"/><Relationship Id="rId5" Type="http://schemas.openxmlformats.org/officeDocument/2006/relationships/hyperlink" Target="http://uk.wikipedia.org/wiki/%D0%A2%D0%B5%D1%80%D0%B5%D0%BD" TargetMode="External"/><Relationship Id="rId15" Type="http://schemas.openxmlformats.org/officeDocument/2006/relationships/hyperlink" Target="http://uk.wikipedia.org/w/index.php?title=%D0%93%D1%80%D1%83%D1%88%D1%83%D0%B2%D0%B0%D1%82%D1%81%D1%8C%D0%BA%D0%B8%D0%B9_%D0%BB%D1%96%D1%81&amp;action=edit&amp;redlink=1" TargetMode="External"/><Relationship Id="rId10" Type="http://schemas.openxmlformats.org/officeDocument/2006/relationships/hyperlink" Target="http://uk.wikipedia.org/wiki/%D0%91%D0%B0%D0%BB%D0%BA%D0%B0_(%D1%8F%D1%80)" TargetMode="External"/><Relationship Id="rId4" Type="http://schemas.openxmlformats.org/officeDocument/2006/relationships/hyperlink" Target="http://uk.wikipedia.org/wiki/%D0%9F%D1%80%D0%B8%D0%BC%D0%BE%D1%80%D0%BE%D0%B7%D0%BA%D0%B8" TargetMode="External"/><Relationship Id="rId9" Type="http://schemas.openxmlformats.org/officeDocument/2006/relationships/hyperlink" Target="http://uk.wikipedia.org/wiki/%D0%9B%D1%96%D1%81" TargetMode="External"/><Relationship Id="rId14" Type="http://schemas.openxmlformats.org/officeDocument/2006/relationships/hyperlink" Target="http://uk.wikipedia.org/w/index.php?title=%D0%92%D0%B5%D0%BB%D0%B8%D0%BA%D0%BE%D0%BC%D0%B8%D1%85%D0%B0%D0%B9%D0%BB%D1%96%D0%B2%D1%81%D1%8C%D0%BA%D0%B8%D0%B9_%D0%BB%D1%96%D1%81&amp;action=edit&amp;redlink=1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8%D1%88%D1%96" TargetMode="External"/><Relationship Id="rId13" Type="http://schemas.openxmlformats.org/officeDocument/2006/relationships/hyperlink" Target="http://uk.wikipedia.org/wiki/%D0%92%D0%BE%D0%B2%D0%BA" TargetMode="External"/><Relationship Id="rId18" Type="http://schemas.openxmlformats.org/officeDocument/2006/relationships/hyperlink" Target="http://uk.wikipedia.org/wiki/%D0%90%D0%BD%D0%B0%D0%B1%D1%96%D0%BE%D0%B7" TargetMode="External"/><Relationship Id="rId26" Type="http://schemas.openxmlformats.org/officeDocument/2006/relationships/hyperlink" Target="http://uk.wikipedia.org/wiki/%D0%93%D1%83%D1%81%D0%B8" TargetMode="External"/><Relationship Id="rId3" Type="http://schemas.openxmlformats.org/officeDocument/2006/relationships/hyperlink" Target="http://uk.wikipedia.org/wiki/%D0%A5%D0%BE%D0%B2%D1%80%D0%B0%D1%85" TargetMode="External"/><Relationship Id="rId21" Type="http://schemas.openxmlformats.org/officeDocument/2006/relationships/hyperlink" Target="http://uk.wikipedia.org/wiki/%D0%9F%D0%B5%D1%80%D0%B5%D0%BF%D1%96%D0%BB%D0%BA%D0%B0" TargetMode="External"/><Relationship Id="rId7" Type="http://schemas.openxmlformats.org/officeDocument/2006/relationships/hyperlink" Target="http://uk.wikipedia.org/w/index.php?title=%D0%A1%D0%BB%D1%96%D0%BF%D0%B0%D0%BA%D0%B8&amp;action=edit&amp;redlink=1" TargetMode="External"/><Relationship Id="rId12" Type="http://schemas.openxmlformats.org/officeDocument/2006/relationships/hyperlink" Target="http://uk.wikipedia.org/wiki/%D0%93%D0%BE%D1%80%D0%BD%D0%BE%D1%81%D1%82%D0%B0%D0%B9" TargetMode="External"/><Relationship Id="rId17" Type="http://schemas.openxmlformats.org/officeDocument/2006/relationships/hyperlink" Target="http://uk.wikipedia.org/wiki/%D0%9E%D0%BB%D0%B5%D0%BD%D1%8C" TargetMode="External"/><Relationship Id="rId25" Type="http://schemas.openxmlformats.org/officeDocument/2006/relationships/hyperlink" Target="http://uk.wikipedia.org/wiki/%D0%9B%D0%B8%D0%BC%D0%B0%D0%BD" TargetMode="External"/><Relationship Id="rId2" Type="http://schemas.openxmlformats.org/officeDocument/2006/relationships/hyperlink" Target="http://uk.wikipedia.org/wiki/%D0%A1%D1%81%D0%B0%D0%B2%D1%86%D1%96" TargetMode="External"/><Relationship Id="rId16" Type="http://schemas.openxmlformats.org/officeDocument/2006/relationships/hyperlink" Target="http://uk.wikipedia.org/wiki/%D0%A1%D0%B0%D1%80%D0%BD%D0%B0" TargetMode="External"/><Relationship Id="rId20" Type="http://schemas.openxmlformats.org/officeDocument/2006/relationships/hyperlink" Target="http://uk.wikipedia.org/wiki/%D0%96%D0%B0%D0%B9%D0%B2%D0%BE%D1%80%D0%BE%D0%BD%D0%BE%D0%BA" TargetMode="External"/><Relationship Id="rId29" Type="http://schemas.openxmlformats.org/officeDocument/2006/relationships/hyperlink" Target="http://uk.wikipedia.org/wiki/%D0%A1%D1%82%D1%80%D0%B5%D0%BF%D0%B5%D1%8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5%D0%BE%D0%BC'%D1%8F%D0%BA_%D0%B7%D0%B2%D0%B8%D1%87%D0%B0%D0%B9%D0%BD%D0%B8%D0%B9" TargetMode="External"/><Relationship Id="rId11" Type="http://schemas.openxmlformats.org/officeDocument/2006/relationships/hyperlink" Target="http://uk.wikipedia.org/wiki/%D0%9B%D0%B0%D1%81%D0%BA%D0%B0" TargetMode="External"/><Relationship Id="rId24" Type="http://schemas.openxmlformats.org/officeDocument/2006/relationships/hyperlink" Target="http://uk.wikipedia.org/wiki/%D0%91%D0%BE%D1%80%D0%B8%D0%B2%D1%96%D1%82%D0%B5%D1%80" TargetMode="External"/><Relationship Id="rId5" Type="http://schemas.openxmlformats.org/officeDocument/2006/relationships/hyperlink" Target="http://uk.wikipedia.org/wiki/%D0%9F%D0%BE%D0%BB%D1%96%D0%B2%D0%BA%D0%B0" TargetMode="External"/><Relationship Id="rId15" Type="http://schemas.openxmlformats.org/officeDocument/2006/relationships/hyperlink" Target="http://uk.wikipedia.org/wiki/%D0%91%D0%BE%D1%80%D1%81%D1%83%D0%BA" TargetMode="External"/><Relationship Id="rId23" Type="http://schemas.openxmlformats.org/officeDocument/2006/relationships/hyperlink" Target="http://uk.wikipedia.org/wiki/%D0%A1%D1%96%D1%80%D0%B0_%D0%BA%D1%83%D1%80%D1%96%D0%BF%D0%BA%D0%B0" TargetMode="External"/><Relationship Id="rId28" Type="http://schemas.openxmlformats.org/officeDocument/2006/relationships/hyperlink" Target="http://uk.wikipedia.org/wiki/%D0%9A%D1%83%D0%BB%D0%B8%D0%BA_(%D0%BF%D1%82%D0%B0%D1%85)" TargetMode="External"/><Relationship Id="rId10" Type="http://schemas.openxmlformats.org/officeDocument/2006/relationships/hyperlink" Target="http://uk.wikipedia.org/wiki/%D0%A2%D1%85%D1%96%D1%80_%D1%81%D1%82%D0%B5%D0%BF%D0%BE%D0%B2%D0%B8%D0%B9" TargetMode="External"/><Relationship Id="rId19" Type="http://schemas.openxmlformats.org/officeDocument/2006/relationships/hyperlink" Target="http://uk.wikipedia.org/wiki/%D0%9F%D1%82%D0%B0%D1%85%D0%B8" TargetMode="External"/><Relationship Id="rId4" Type="http://schemas.openxmlformats.org/officeDocument/2006/relationships/hyperlink" Target="http://uk.wikipedia.org/wiki/%D0%91%D0%B0%D0%B1%D0%B0%D0%BA" TargetMode="External"/><Relationship Id="rId9" Type="http://schemas.openxmlformats.org/officeDocument/2006/relationships/hyperlink" Target="http://uk.wikipedia.org/wiki/%D0%97%D0%B0%D1%94%D1%86%D1%8C" TargetMode="External"/><Relationship Id="rId14" Type="http://schemas.openxmlformats.org/officeDocument/2006/relationships/hyperlink" Target="http://uk.wikipedia.org/wiki/%D0%9B%D0%B8%D1%81%D0%B8%D1%86%D1%8F" TargetMode="External"/><Relationship Id="rId22" Type="http://schemas.openxmlformats.org/officeDocument/2006/relationships/hyperlink" Target="http://uk.wikipedia.org/wiki/%D0%92%D1%96%D0%B2%D1%81%D1%8F%D0%BD%D0%BA%D0%B0_%D1%87%D0%BE%D1%80%D0%BD%D0%BE%D0%B3%D0%BE%D0%BB%D0%BE%D0%B2%D0%B0" TargetMode="External"/><Relationship Id="rId27" Type="http://schemas.openxmlformats.org/officeDocument/2006/relationships/hyperlink" Target="http://uk.wikipedia.org/wiki/%D0%A7%D0%B0%D0%BF%D0%BB%D1%8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effectLst/>
              </a:rPr>
              <a:t>Український степ</a:t>
            </a:r>
            <a:br>
              <a:rPr lang="uk-UA" b="0" dirty="0">
                <a:effectLst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84784"/>
            <a:ext cx="6264696" cy="4846462"/>
          </a:xfrm>
        </p:spPr>
      </p:pic>
    </p:spTree>
    <p:extLst>
      <p:ext uri="{BB962C8B-B14F-4D97-AF65-F5344CB8AC3E}">
        <p14:creationId xmlns:p14="http://schemas.microsoft.com/office/powerpoint/2010/main" val="407279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446640" cy="1224136"/>
          </a:xfrm>
        </p:spPr>
        <p:txBody>
          <a:bodyPr/>
          <a:lstStyle/>
          <a:p>
            <a:r>
              <a:rPr lang="ru-RU" b="0" dirty="0" err="1">
                <a:effectLst/>
              </a:rPr>
              <a:t>Рельєф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7230616" cy="5616624"/>
          </a:xfrm>
        </p:spPr>
        <p:txBody>
          <a:bodyPr/>
          <a:lstStyle/>
          <a:p>
            <a:r>
              <a:rPr lang="ru-RU" dirty="0"/>
              <a:t>Степ </a:t>
            </a:r>
            <a:r>
              <a:rPr lang="ru-RU" dirty="0" err="1"/>
              <a:t>займає</a:t>
            </a:r>
            <a:r>
              <a:rPr lang="ru-RU" dirty="0"/>
              <a:t> 40% </a:t>
            </a:r>
            <a:r>
              <a:rPr lang="ru-RU" dirty="0" err="1"/>
              <a:t>площі</a:t>
            </a:r>
            <a:r>
              <a:rPr lang="ru-RU" dirty="0"/>
              <a:t> </a:t>
            </a:r>
            <a:r>
              <a:rPr lang="ru-RU" dirty="0" err="1">
                <a:hlinkClick r:id="rId2" tooltip="Україна"/>
              </a:rPr>
              <a:t>України</a:t>
            </a:r>
            <a:r>
              <a:rPr lang="ru-RU" dirty="0"/>
              <a:t> й </a:t>
            </a:r>
            <a:r>
              <a:rPr lang="ru-RU" dirty="0" err="1"/>
              <a:t>охоплює</a:t>
            </a:r>
            <a:r>
              <a:rPr lang="ru-RU" dirty="0"/>
              <a:t> </a:t>
            </a:r>
            <a:r>
              <a:rPr lang="ru-RU" dirty="0" err="1">
                <a:hlinkClick r:id="rId3" tooltip="Причорноморська низовина"/>
              </a:rPr>
              <a:t>Причорноморську</a:t>
            </a:r>
            <a:r>
              <a:rPr lang="ru-RU" dirty="0">
                <a:hlinkClick r:id="rId3" tooltip="Причорноморська низовина"/>
              </a:rPr>
              <a:t> </a:t>
            </a:r>
            <a:r>
              <a:rPr lang="ru-RU" dirty="0" err="1">
                <a:hlinkClick r:id="rId3" tooltip="Причорноморська низовина"/>
              </a:rPr>
              <a:t>низовину</a:t>
            </a:r>
            <a:r>
              <a:rPr lang="ru-RU" dirty="0"/>
              <a:t>, </a:t>
            </a:r>
            <a:r>
              <a:rPr lang="ru-RU" dirty="0" err="1"/>
              <a:t>південну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 </a:t>
            </a:r>
            <a:r>
              <a:rPr lang="ru-RU" dirty="0" err="1">
                <a:hlinkClick r:id="rId4" tooltip="Придніпровська височина"/>
              </a:rPr>
              <a:t>Придніпровської</a:t>
            </a:r>
            <a:r>
              <a:rPr lang="ru-RU" dirty="0"/>
              <a:t> і </a:t>
            </a:r>
            <a:r>
              <a:rPr lang="ru-RU" dirty="0" err="1">
                <a:hlinkClick r:id="rId5" tooltip="Подільська височина"/>
              </a:rPr>
              <a:t>Подільської</a:t>
            </a:r>
            <a:r>
              <a:rPr lang="ru-RU" dirty="0">
                <a:hlinkClick r:id="rId5" tooltip="Подільська височина"/>
              </a:rPr>
              <a:t> </a:t>
            </a:r>
            <a:r>
              <a:rPr lang="ru-RU" dirty="0" err="1">
                <a:hlinkClick r:id="rId5" tooltip="Подільська височина"/>
              </a:rPr>
              <a:t>височин</a:t>
            </a:r>
            <a:r>
              <a:rPr lang="ru-RU" dirty="0"/>
              <a:t>, </a:t>
            </a:r>
            <a:r>
              <a:rPr lang="ru-RU" dirty="0" err="1"/>
              <a:t>повністю</a:t>
            </a:r>
            <a:r>
              <a:rPr lang="ru-RU" dirty="0"/>
              <a:t> в межах </a:t>
            </a:r>
            <a:r>
              <a:rPr lang="ru-RU" dirty="0" err="1"/>
              <a:t>степового</a:t>
            </a:r>
            <a:r>
              <a:rPr lang="ru-RU" dirty="0"/>
              <a:t> поясу лежать </a:t>
            </a:r>
            <a:r>
              <a:rPr lang="ru-RU" dirty="0" err="1">
                <a:hlinkClick r:id="rId6" tooltip="Приазовська низовина"/>
              </a:rPr>
              <a:t>Приазовська</a:t>
            </a:r>
            <a:r>
              <a:rPr lang="ru-RU" dirty="0">
                <a:hlinkClick r:id="rId6" tooltip="Приазовська низовина"/>
              </a:rPr>
              <a:t> </a:t>
            </a:r>
            <a:r>
              <a:rPr lang="ru-RU" dirty="0" err="1">
                <a:hlinkClick r:id="rId6" tooltip="Приазовська низовина"/>
              </a:rPr>
              <a:t>низовина</a:t>
            </a:r>
            <a:r>
              <a:rPr lang="ru-RU" dirty="0"/>
              <a:t>, </a:t>
            </a:r>
            <a:r>
              <a:rPr lang="ru-RU" dirty="0" err="1">
                <a:hlinkClick r:id="rId7" tooltip="Приазовська височина"/>
              </a:rPr>
              <a:t>Приазовська</a:t>
            </a:r>
            <a:r>
              <a:rPr lang="ru-RU" dirty="0"/>
              <a:t> і </a:t>
            </a:r>
            <a:r>
              <a:rPr lang="ru-RU" dirty="0" err="1">
                <a:hlinkClick r:id="rId8" tooltip="Донецька височина"/>
              </a:rPr>
              <a:t>Донецька</a:t>
            </a:r>
            <a:r>
              <a:rPr lang="ru-RU" dirty="0">
                <a:hlinkClick r:id="rId8" tooltip="Донецька височина"/>
              </a:rPr>
              <a:t> </a:t>
            </a:r>
            <a:r>
              <a:rPr lang="ru-RU" dirty="0" err="1">
                <a:hlinkClick r:id="rId8" tooltip="Донецька височина"/>
              </a:rPr>
              <a:t>височини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рівнинна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 </a:t>
            </a:r>
            <a:r>
              <a:rPr lang="ru-RU" dirty="0" err="1">
                <a:hlinkClick r:id="rId9" tooltip="Кримський півострів"/>
              </a:rPr>
              <a:t>Кримського</a:t>
            </a:r>
            <a:r>
              <a:rPr lang="ru-RU" dirty="0">
                <a:hlinkClick r:id="rId9" tooltip="Кримський півострів"/>
              </a:rPr>
              <a:t> </a:t>
            </a:r>
            <a:r>
              <a:rPr lang="ru-RU" dirty="0" err="1">
                <a:hlinkClick r:id="rId9" tooltip="Кримський півострів"/>
              </a:rPr>
              <a:t>півострова</a:t>
            </a:r>
            <a:r>
              <a:rPr lang="ru-RU" dirty="0"/>
              <a:t> у межах </a:t>
            </a:r>
            <a:r>
              <a:rPr lang="ru-RU" dirty="0" err="1">
                <a:hlinkClick r:id="rId10" tooltip="Північнокримська низовина (ще не написана)"/>
              </a:rPr>
              <a:t>Північнокримської</a:t>
            </a:r>
            <a:r>
              <a:rPr lang="ru-RU" dirty="0">
                <a:hlinkClick r:id="rId10" tooltip="Північнокримська низовина (ще не написана)"/>
              </a:rPr>
              <a:t> </a:t>
            </a:r>
            <a:r>
              <a:rPr lang="ru-RU" dirty="0" err="1">
                <a:hlinkClick r:id="rId10" tooltip="Північнокримська низовина (ще не написана)"/>
              </a:rPr>
              <a:t>низовини</a:t>
            </a:r>
            <a:r>
              <a:rPr lang="ru-RU" dirty="0"/>
              <a:t>. У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абсолютні</a:t>
            </a:r>
            <a:r>
              <a:rPr lang="ru-RU" dirty="0"/>
              <a:t> </a:t>
            </a:r>
            <a:r>
              <a:rPr lang="ru-RU" dirty="0" err="1"/>
              <a:t>висоти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сягають</a:t>
            </a:r>
            <a:r>
              <a:rPr lang="ru-RU" dirty="0"/>
              <a:t> </a:t>
            </a:r>
            <a:r>
              <a:rPr lang="ru-RU" dirty="0" err="1"/>
              <a:t>найбільших</a:t>
            </a:r>
            <a:r>
              <a:rPr lang="ru-RU" dirty="0"/>
              <a:t> </a:t>
            </a:r>
            <a:r>
              <a:rPr lang="ru-RU" dirty="0" err="1"/>
              <a:t>показників</a:t>
            </a:r>
            <a:r>
              <a:rPr lang="ru-RU" dirty="0"/>
              <a:t> — 367 м (</a:t>
            </a:r>
            <a:r>
              <a:rPr lang="ru-RU" dirty="0">
                <a:hlinkClick r:id="rId11" tooltip="Могила Мечетна"/>
              </a:rPr>
              <a:t>Могила </a:t>
            </a:r>
            <a:r>
              <a:rPr lang="ru-RU" dirty="0" err="1">
                <a:hlinkClick r:id="rId11" tooltip="Могила Мечетна"/>
              </a:rPr>
              <a:t>Мечетна</a:t>
            </a:r>
            <a:r>
              <a:rPr lang="ru-RU" dirty="0"/>
              <a:t>).</a:t>
            </a:r>
          </a:p>
          <a:p>
            <a:r>
              <a:rPr lang="ru-RU" dirty="0" err="1"/>
              <a:t>Рельєф</a:t>
            </a:r>
            <a:r>
              <a:rPr lang="ru-RU" dirty="0"/>
              <a:t> </a:t>
            </a:r>
            <a:r>
              <a:rPr lang="ru-RU" dirty="0" err="1">
                <a:hlinkClick r:id="rId12" tooltip="Рівнина"/>
              </a:rPr>
              <a:t>рівнинний</a:t>
            </a:r>
            <a:r>
              <a:rPr lang="ru-RU" dirty="0"/>
              <a:t>, </a:t>
            </a:r>
            <a:r>
              <a:rPr lang="ru-RU" dirty="0" err="1"/>
              <a:t>неоднорідний</a:t>
            </a:r>
            <a:r>
              <a:rPr lang="ru-RU" dirty="0"/>
              <a:t>, з </a:t>
            </a:r>
            <a:r>
              <a:rPr lang="ru-RU" dirty="0">
                <a:hlinkClick r:id="rId13" tooltip="Пагорб"/>
              </a:rPr>
              <a:t>горбами</a:t>
            </a:r>
            <a:r>
              <a:rPr lang="ru-RU" dirty="0"/>
              <a:t>, </a:t>
            </a:r>
            <a:r>
              <a:rPr lang="ru-RU" dirty="0">
                <a:hlinkClick r:id="rId14" tooltip="Яр"/>
              </a:rPr>
              <a:t>ярами</a:t>
            </a:r>
            <a:r>
              <a:rPr lang="ru-RU" dirty="0"/>
              <a:t> й </a:t>
            </a:r>
            <a:r>
              <a:rPr lang="ru-RU" dirty="0">
                <a:hlinkClick r:id="rId15" tooltip="Балка (яр)"/>
              </a:rPr>
              <a:t>балками</a:t>
            </a:r>
            <a:r>
              <a:rPr lang="ru-RU" dirty="0"/>
              <a:t>. </a:t>
            </a:r>
            <a:r>
              <a:rPr lang="ru-RU" dirty="0" err="1"/>
              <a:t>Поширені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флювіального</a:t>
            </a:r>
            <a:r>
              <a:rPr lang="ru-RU" dirty="0"/>
              <a:t> </a:t>
            </a:r>
            <a:r>
              <a:rPr lang="ru-RU" dirty="0" err="1"/>
              <a:t>рельєфу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 </a:t>
            </a:r>
            <a:r>
              <a:rPr lang="ru-RU" dirty="0">
                <a:hlinkClick r:id="rId14" tooltip="Яр"/>
              </a:rPr>
              <a:t>яри</a:t>
            </a:r>
            <a:r>
              <a:rPr lang="ru-RU" dirty="0"/>
              <a:t>, </a:t>
            </a:r>
            <a:r>
              <a:rPr lang="ru-RU" dirty="0" err="1">
                <a:hlinkClick r:id="rId15" tooltip="Балка (яр)"/>
              </a:rPr>
              <a:t>балки</a:t>
            </a:r>
            <a:r>
              <a:rPr lang="ru-RU" dirty="0" err="1"/>
              <a:t>та</a:t>
            </a:r>
            <a:r>
              <a:rPr lang="ru-RU" dirty="0"/>
              <a:t> </a:t>
            </a:r>
            <a:r>
              <a:rPr lang="ru-RU" dirty="0" err="1">
                <a:hlinkClick r:id="rId16" tooltip="Лощина (геоморфологія)"/>
              </a:rPr>
              <a:t>лощини</a:t>
            </a:r>
            <a:r>
              <a:rPr lang="ru-RU" dirty="0"/>
              <a:t>. Для </a:t>
            </a:r>
            <a:r>
              <a:rPr lang="ru-RU" dirty="0" err="1">
                <a:hlinkClick r:id="rId17" tooltip="Донецький кряж"/>
              </a:rPr>
              <a:t>Донецького</a:t>
            </a:r>
            <a:r>
              <a:rPr lang="ru-RU" dirty="0">
                <a:hlinkClick r:id="rId17" tooltip="Донецький кряж"/>
              </a:rPr>
              <a:t> кряжу</a:t>
            </a:r>
            <a:r>
              <a:rPr lang="ru-RU" dirty="0"/>
              <a:t> 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гриви</a:t>
            </a:r>
            <a:r>
              <a:rPr lang="ru-RU" dirty="0"/>
              <a:t> — </a:t>
            </a:r>
            <a:r>
              <a:rPr lang="ru-RU" dirty="0" err="1"/>
              <a:t>вузькі</a:t>
            </a:r>
            <a:r>
              <a:rPr lang="ru-RU" dirty="0"/>
              <a:t> </a:t>
            </a:r>
            <a:r>
              <a:rPr lang="ru-RU" dirty="0" err="1"/>
              <a:t>видовжені</a:t>
            </a:r>
            <a:r>
              <a:rPr lang="ru-RU" dirty="0"/>
              <a:t> </a:t>
            </a:r>
            <a:r>
              <a:rPr lang="ru-RU" dirty="0" err="1"/>
              <a:t>підняття</a:t>
            </a:r>
            <a:r>
              <a:rPr lang="ru-RU" dirty="0"/>
              <a:t>. На </a:t>
            </a:r>
            <a:r>
              <a:rPr lang="ru-RU" dirty="0" err="1"/>
              <a:t>півдні</a:t>
            </a:r>
            <a:r>
              <a:rPr lang="ru-RU" dirty="0"/>
              <a:t> </a:t>
            </a:r>
            <a:r>
              <a:rPr lang="ru-RU" dirty="0" err="1"/>
              <a:t>низовин</a:t>
            </a:r>
            <a:r>
              <a:rPr lang="ru-RU" dirty="0"/>
              <a:t> </a:t>
            </a:r>
            <a:r>
              <a:rPr lang="ru-RU" dirty="0" err="1"/>
              <a:t>поширені</a:t>
            </a:r>
            <a:r>
              <a:rPr lang="ru-RU" dirty="0"/>
              <a:t> </a:t>
            </a:r>
            <a:r>
              <a:rPr lang="ru-RU" dirty="0">
                <a:hlinkClick r:id="rId18" tooltip="Поди (западини)"/>
              </a:rPr>
              <a:t>поди</a:t>
            </a:r>
            <a:r>
              <a:rPr lang="ru-RU" dirty="0"/>
              <a:t> 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степові</a:t>
            </a:r>
            <a:r>
              <a:rPr lang="ru-RU" dirty="0"/>
              <a:t> </a:t>
            </a:r>
            <a:r>
              <a:rPr lang="ru-RU" dirty="0" err="1"/>
              <a:t>блюдця</a:t>
            </a:r>
            <a:r>
              <a:rPr lang="ru-RU" dirty="0"/>
              <a:t>) — </a:t>
            </a:r>
            <a:r>
              <a:rPr lang="ru-RU" dirty="0" err="1"/>
              <a:t>неглибокі</a:t>
            </a:r>
            <a:r>
              <a:rPr lang="ru-RU" dirty="0"/>
              <a:t> </a:t>
            </a:r>
            <a:r>
              <a:rPr lang="ru-RU" dirty="0" err="1"/>
              <a:t>овальні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з плоским дном.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93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086600" cy="1828800"/>
          </a:xfrm>
        </p:spPr>
        <p:txBody>
          <a:bodyPr/>
          <a:lstStyle/>
          <a:p>
            <a:r>
              <a:rPr lang="ru-RU" b="0" dirty="0" err="1">
                <a:effectLst/>
              </a:rPr>
              <a:t>Клімат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7992888" cy="5112568"/>
          </a:xfrm>
        </p:spPr>
        <p:txBody>
          <a:bodyPr/>
          <a:lstStyle/>
          <a:p>
            <a:r>
              <a:rPr lang="ru-RU" dirty="0" err="1"/>
              <a:t>Клімат</a:t>
            </a:r>
            <a:r>
              <a:rPr lang="ru-RU" dirty="0"/>
              <a:t> </a:t>
            </a:r>
            <a:r>
              <a:rPr lang="ru-RU" dirty="0" err="1">
                <a:hlinkClick r:id="rId2" tooltip="Помірний пояс"/>
              </a:rPr>
              <a:t>помірно</a:t>
            </a:r>
            <a:r>
              <a:rPr lang="ru-RU" dirty="0">
                <a:hlinkClick r:id="rId2" tooltip="Помірний пояс"/>
              </a:rPr>
              <a:t> </a:t>
            </a:r>
            <a:r>
              <a:rPr lang="ru-RU" dirty="0" err="1">
                <a:hlinkClick r:id="rId2" tooltip="Помірний пояс"/>
              </a:rPr>
              <a:t>континентальний</a:t>
            </a:r>
            <a:r>
              <a:rPr lang="ru-RU" dirty="0"/>
              <a:t>. </a:t>
            </a:r>
            <a:r>
              <a:rPr lang="ru-RU" dirty="0" err="1"/>
              <a:t>Степова</a:t>
            </a:r>
            <a:r>
              <a:rPr lang="ru-RU" dirty="0"/>
              <a:t> зона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найбільшими</a:t>
            </a:r>
            <a:r>
              <a:rPr lang="ru-RU" dirty="0"/>
              <a:t> </a:t>
            </a:r>
            <a:r>
              <a:rPr lang="ru-RU" dirty="0" err="1"/>
              <a:t>тепловими</a:t>
            </a:r>
            <a:r>
              <a:rPr lang="ru-RU" dirty="0"/>
              <a:t> ресурсами і </a:t>
            </a:r>
            <a:r>
              <a:rPr lang="ru-RU" dirty="0" err="1"/>
              <a:t>найменшою</a:t>
            </a:r>
            <a:r>
              <a:rPr lang="ru-RU" dirty="0"/>
              <a:t> </a:t>
            </a:r>
            <a:r>
              <a:rPr lang="ru-RU" dirty="0" err="1"/>
              <a:t>зволоженістю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природними</a:t>
            </a:r>
            <a:r>
              <a:rPr lang="ru-RU" dirty="0"/>
              <a:t> зонами </a:t>
            </a:r>
            <a:r>
              <a:rPr lang="ru-RU" dirty="0" err="1"/>
              <a:t>країни</a:t>
            </a:r>
            <a:r>
              <a:rPr lang="ru-RU" dirty="0"/>
              <a:t>, тому </a:t>
            </a:r>
            <a:r>
              <a:rPr lang="ru-RU" dirty="0" err="1"/>
              <a:t>клімат</a:t>
            </a:r>
            <a:r>
              <a:rPr lang="ru-RU" dirty="0"/>
              <a:t> </a:t>
            </a:r>
            <a:r>
              <a:rPr lang="ru-RU" dirty="0" err="1"/>
              <a:t>степів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континентальний</a:t>
            </a:r>
            <a:r>
              <a:rPr lang="ru-RU" dirty="0"/>
              <a:t> з </a:t>
            </a:r>
            <a:r>
              <a:rPr lang="ru-RU" dirty="0" err="1"/>
              <a:t>поміж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 </a:t>
            </a:r>
            <a:r>
              <a:rPr lang="ru-RU" dirty="0" err="1">
                <a:hlinkClick r:id="rId3" tooltip="Екотоп"/>
              </a:rPr>
              <a:t>екотопів</a:t>
            </a:r>
            <a:r>
              <a:rPr lang="ru-RU" dirty="0"/>
              <a:t> </a:t>
            </a:r>
            <a:r>
              <a:rPr lang="ru-RU" dirty="0" err="1"/>
              <a:t>України</a:t>
            </a:r>
            <a:r>
              <a:rPr lang="ru-RU" dirty="0"/>
              <a:t>. З </a:t>
            </a:r>
            <a:r>
              <a:rPr lang="ru-RU" dirty="0" err="1"/>
              <a:t>найбільшими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різницями</a:t>
            </a:r>
            <a:r>
              <a:rPr lang="ru-RU" dirty="0"/>
              <a:t> </a:t>
            </a:r>
            <a:r>
              <a:rPr lang="ru-RU" dirty="0" smtClean="0"/>
              <a:t>темпера</a:t>
            </a:r>
            <a:r>
              <a:rPr lang="ru-RU" dirty="0"/>
              <a:t>. </a:t>
            </a:r>
            <a:r>
              <a:rPr lang="ru-RU" dirty="0" err="1"/>
              <a:t>Середня</a:t>
            </a:r>
            <a:r>
              <a:rPr lang="ru-RU" dirty="0"/>
              <a:t> температура </a:t>
            </a:r>
            <a:r>
              <a:rPr lang="ru-RU" dirty="0" err="1"/>
              <a:t>січня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з </a:t>
            </a:r>
            <a:r>
              <a:rPr lang="ru-RU" dirty="0" err="1"/>
              <a:t>південного</a:t>
            </a:r>
            <a:r>
              <a:rPr lang="ru-RU" dirty="0"/>
              <a:t> заходу на </a:t>
            </a:r>
            <a:r>
              <a:rPr lang="ru-RU" dirty="0" err="1"/>
              <a:t>північний</a:t>
            </a:r>
            <a:r>
              <a:rPr lang="ru-RU" dirty="0"/>
              <a:t> </a:t>
            </a:r>
            <a:r>
              <a:rPr lang="ru-RU" dirty="0" err="1"/>
              <a:t>схід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−2 до −9 °</a:t>
            </a:r>
            <a:r>
              <a:rPr lang="en-US" dirty="0"/>
              <a:t>C; </a:t>
            </a:r>
            <a:r>
              <a:rPr lang="ru-RU" dirty="0" err="1"/>
              <a:t>липня</a:t>
            </a:r>
            <a:r>
              <a:rPr lang="ru-RU" dirty="0"/>
              <a:t> — </a:t>
            </a:r>
            <a:r>
              <a:rPr lang="ru-RU" dirty="0" err="1"/>
              <a:t>від</a:t>
            </a:r>
            <a:r>
              <a:rPr lang="ru-RU" dirty="0"/>
              <a:t> +20 до +24 °</a:t>
            </a:r>
            <a:r>
              <a:rPr lang="en-US" dirty="0"/>
              <a:t>C. </a:t>
            </a:r>
            <a:r>
              <a:rPr lang="ru-RU" dirty="0" err="1"/>
              <a:t>Літо</a:t>
            </a:r>
            <a:r>
              <a:rPr lang="ru-RU" dirty="0"/>
              <a:t> </a:t>
            </a:r>
            <a:r>
              <a:rPr lang="ru-RU" dirty="0" err="1"/>
              <a:t>довге</a:t>
            </a:r>
            <a:r>
              <a:rPr lang="ru-RU" dirty="0"/>
              <a:t>, </a:t>
            </a:r>
            <a:r>
              <a:rPr lang="ru-RU" dirty="0" err="1"/>
              <a:t>сонячне</a:t>
            </a:r>
            <a:r>
              <a:rPr lang="ru-RU" dirty="0"/>
              <a:t>, жарке, </a:t>
            </a:r>
            <a:r>
              <a:rPr lang="ru-RU" dirty="0" err="1"/>
              <a:t>посушливе</a:t>
            </a:r>
            <a:r>
              <a:rPr lang="ru-RU" dirty="0"/>
              <a:t>. </a:t>
            </a:r>
            <a:r>
              <a:rPr lang="ru-RU" dirty="0" err="1"/>
              <a:t>Осінь</a:t>
            </a:r>
            <a:r>
              <a:rPr lang="ru-RU" dirty="0"/>
              <a:t> тепла,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/>
              <a:t>половині</a:t>
            </a:r>
            <a:r>
              <a:rPr lang="ru-RU" dirty="0"/>
              <a:t> </a:t>
            </a:r>
            <a:r>
              <a:rPr lang="ru-RU" dirty="0" err="1"/>
              <a:t>йдуть</a:t>
            </a:r>
            <a:r>
              <a:rPr lang="ru-RU" dirty="0"/>
              <a:t> </a:t>
            </a:r>
            <a:r>
              <a:rPr lang="ru-RU" dirty="0" err="1"/>
              <a:t>дощі</a:t>
            </a:r>
            <a:r>
              <a:rPr lang="ru-RU" dirty="0"/>
              <a:t>. Зима коротка, холодна, </a:t>
            </a:r>
            <a:r>
              <a:rPr lang="ru-RU" dirty="0" err="1"/>
              <a:t>малосніжна</a:t>
            </a:r>
            <a:r>
              <a:rPr lang="ru-RU" dirty="0"/>
              <a:t>. Весна </a:t>
            </a:r>
            <a:r>
              <a:rPr lang="ru-RU" dirty="0" err="1"/>
              <a:t>настає</a:t>
            </a:r>
            <a:r>
              <a:rPr lang="ru-RU" dirty="0"/>
              <a:t> рано. Через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волога</a:t>
            </a:r>
            <a:r>
              <a:rPr lang="ru-RU" dirty="0"/>
              <a:t> з </a:t>
            </a:r>
            <a:r>
              <a:rPr lang="ru-RU" dirty="0" err="1"/>
              <a:t>ґрунту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.</a:t>
            </a:r>
          </a:p>
          <a:p>
            <a:r>
              <a:rPr lang="ru-RU" dirty="0" err="1"/>
              <a:t>Річна</a:t>
            </a:r>
            <a:r>
              <a:rPr lang="ru-RU" dirty="0"/>
              <a:t> сума </a:t>
            </a:r>
            <a:r>
              <a:rPr lang="ru-RU" dirty="0" err="1">
                <a:hlinkClick r:id="rId4" tooltip="Атмосферні опади"/>
              </a:rPr>
              <a:t>опадів</a:t>
            </a:r>
            <a:r>
              <a:rPr lang="ru-RU" dirty="0"/>
              <a:t> 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450 до 300 мм, </a:t>
            </a:r>
            <a:r>
              <a:rPr lang="ru-RU" dirty="0" err="1"/>
              <a:t>що</a:t>
            </a:r>
            <a:r>
              <a:rPr lang="ru-RU" dirty="0"/>
              <a:t> є причиною </a:t>
            </a:r>
            <a:r>
              <a:rPr lang="ru-RU" dirty="0" err="1"/>
              <a:t>маловодості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, особливо </a:t>
            </a:r>
            <a:r>
              <a:rPr lang="ru-RU" dirty="0" err="1"/>
              <a:t>влітку</a:t>
            </a:r>
            <a:r>
              <a:rPr lang="ru-RU" dirty="0"/>
              <a:t>. </a:t>
            </a:r>
            <a:r>
              <a:rPr lang="ru-RU" dirty="0" err="1">
                <a:hlinkClick r:id="rId5" tooltip="Сніговий покрив"/>
              </a:rPr>
              <a:t>Сніговий</a:t>
            </a:r>
            <a:r>
              <a:rPr lang="ru-RU" dirty="0">
                <a:hlinkClick r:id="rId5" tooltip="Сніговий покрив"/>
              </a:rPr>
              <a:t> </a:t>
            </a:r>
            <a:r>
              <a:rPr lang="ru-RU" dirty="0" err="1">
                <a:hlinkClick r:id="rId5" tooltip="Сніговий покрив"/>
              </a:rPr>
              <a:t>покрив</a:t>
            </a:r>
            <a:r>
              <a:rPr lang="ru-RU" dirty="0" err="1"/>
              <a:t>нестійкий</a:t>
            </a:r>
            <a:r>
              <a:rPr lang="ru-RU" dirty="0"/>
              <a:t>, </a:t>
            </a:r>
            <a:r>
              <a:rPr lang="ru-RU" dirty="0" err="1"/>
              <a:t>часті</a:t>
            </a:r>
            <a:r>
              <a:rPr lang="ru-RU" dirty="0"/>
              <a:t> </a:t>
            </a:r>
            <a:r>
              <a:rPr lang="ru-RU" dirty="0" err="1">
                <a:hlinkClick r:id="rId6" tooltip="Відлига"/>
              </a:rPr>
              <a:t>відлиги</a:t>
            </a:r>
            <a:r>
              <a:rPr lang="ru-RU" dirty="0"/>
              <a:t> </a:t>
            </a:r>
            <a:r>
              <a:rPr lang="ru-RU" dirty="0" err="1"/>
              <a:t>взимку</a:t>
            </a:r>
            <a:r>
              <a:rPr lang="ru-RU" dirty="0"/>
              <a:t>. </a:t>
            </a:r>
            <a:r>
              <a:rPr lang="ru-RU" dirty="0" err="1"/>
              <a:t>Сніг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</a:t>
            </a:r>
            <a:r>
              <a:rPr lang="ru-RU" dirty="0" err="1"/>
              <a:t>окремі</a:t>
            </a:r>
            <a:r>
              <a:rPr lang="ru-RU" dirty="0"/>
              <a:t> роки 1-2 </a:t>
            </a:r>
            <a:r>
              <a:rPr lang="ru-RU" dirty="0" err="1"/>
              <a:t>місяці</a:t>
            </a:r>
            <a:r>
              <a:rPr lang="ru-RU" dirty="0"/>
              <a:t>. </a:t>
            </a:r>
            <a:r>
              <a:rPr lang="ru-RU" dirty="0" err="1"/>
              <a:t>Випаровуваність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опадів</a:t>
            </a:r>
            <a:r>
              <a:rPr lang="ru-RU" dirty="0"/>
              <a:t>, тому </a:t>
            </a:r>
            <a:r>
              <a:rPr lang="ru-RU" dirty="0" err="1">
                <a:hlinkClick r:id="rId7" tooltip="Індекс зволоження"/>
              </a:rPr>
              <a:t>зволоження</a:t>
            </a:r>
            <a:r>
              <a:rPr lang="ru-RU" dirty="0"/>
              <a:t> 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скрізь</a:t>
            </a:r>
            <a:r>
              <a:rPr lang="ru-RU" dirty="0"/>
              <a:t> </a:t>
            </a:r>
            <a:r>
              <a:rPr lang="ru-RU" dirty="0" err="1" smtClean="0"/>
              <a:t>недостатнє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43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332656"/>
            <a:ext cx="7662664" cy="4320480"/>
          </a:xfrm>
        </p:spPr>
        <p:txBody>
          <a:bodyPr/>
          <a:lstStyle/>
          <a:p>
            <a:r>
              <a:rPr lang="ru-RU" dirty="0" err="1"/>
              <a:t>Рівнинність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степу, </a:t>
            </a:r>
            <a:r>
              <a:rPr lang="ru-RU" dirty="0" err="1"/>
              <a:t>відкритість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холодним</a:t>
            </a:r>
            <a:r>
              <a:rPr lang="ru-RU" dirty="0"/>
              <a:t> </a:t>
            </a:r>
            <a:r>
              <a:rPr lang="ru-RU" dirty="0" err="1"/>
              <a:t>арктичним</a:t>
            </a:r>
            <a:r>
              <a:rPr lang="ru-RU" dirty="0"/>
              <a:t> і жарким </a:t>
            </a:r>
            <a:r>
              <a:rPr lang="ru-RU" dirty="0" err="1"/>
              <a:t>тропічним</a:t>
            </a:r>
            <a:r>
              <a:rPr lang="ru-RU" dirty="0"/>
              <a:t> </a:t>
            </a:r>
            <a:r>
              <a:rPr lang="ru-RU" dirty="0" err="1"/>
              <a:t>вітрам</a:t>
            </a:r>
            <a:r>
              <a:rPr lang="ru-RU" dirty="0"/>
              <a:t> є причиною </a:t>
            </a:r>
            <a:r>
              <a:rPr lang="ru-RU" dirty="0" err="1"/>
              <a:t>ранніх</a:t>
            </a:r>
            <a:r>
              <a:rPr lang="ru-RU" dirty="0"/>
              <a:t> </a:t>
            </a:r>
            <a:r>
              <a:rPr lang="ru-RU" dirty="0" err="1"/>
              <a:t>весняно-осінніх</a:t>
            </a:r>
            <a:r>
              <a:rPr lang="ru-RU" dirty="0" err="1">
                <a:hlinkClick r:id="rId2" tooltip="Приморозки"/>
              </a:rPr>
              <a:t>приморозків</a:t>
            </a:r>
            <a:r>
              <a:rPr lang="ru-RU" dirty="0"/>
              <a:t> і </a:t>
            </a:r>
            <a:r>
              <a:rPr lang="ru-RU" dirty="0" err="1">
                <a:hlinkClick r:id="rId3" tooltip="Суховії в Україні"/>
              </a:rPr>
              <a:t>суховіїв</a:t>
            </a:r>
            <a:r>
              <a:rPr lang="ru-RU" dirty="0"/>
              <a:t>, </a:t>
            </a:r>
            <a:r>
              <a:rPr lang="ru-RU" dirty="0" err="1"/>
              <a:t>небезпечних</a:t>
            </a:r>
            <a:r>
              <a:rPr lang="ru-RU" dirty="0"/>
              <a:t> </a:t>
            </a:r>
            <a:r>
              <a:rPr lang="ru-RU" dirty="0" err="1">
                <a:hlinkClick r:id="rId4" tooltip="Пилова буря"/>
              </a:rPr>
              <a:t>пилових</a:t>
            </a:r>
            <a:r>
              <a:rPr lang="ru-RU" dirty="0">
                <a:hlinkClick r:id="rId4" tooltip="Пилова буря"/>
              </a:rPr>
              <a:t> бур</a:t>
            </a:r>
            <a:r>
              <a:rPr lang="ru-RU" dirty="0"/>
              <a:t> (</a:t>
            </a:r>
            <a:r>
              <a:rPr lang="ru-RU" dirty="0">
                <a:hlinkClick r:id="rId5" tooltip="Чорна буря"/>
              </a:rPr>
              <a:t>«</a:t>
            </a:r>
            <a:r>
              <a:rPr lang="ru-RU" dirty="0" err="1">
                <a:hlinkClick r:id="rId5" tooltip="Чорна буря"/>
              </a:rPr>
              <a:t>чорні</a:t>
            </a:r>
            <a:r>
              <a:rPr lang="ru-RU" dirty="0">
                <a:hlinkClick r:id="rId5" tooltip="Чорна буря"/>
              </a:rPr>
              <a:t> </a:t>
            </a:r>
            <a:r>
              <a:rPr lang="ru-RU" dirty="0" err="1">
                <a:hlinkClick r:id="rId5" tooltip="Чорна буря"/>
              </a:rPr>
              <a:t>бурі</a:t>
            </a:r>
            <a:r>
              <a:rPr lang="ru-RU" dirty="0">
                <a:hlinkClick r:id="rId5" tooltip="Чорна буря"/>
              </a:rPr>
              <a:t>»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руйнують</a:t>
            </a:r>
            <a:r>
              <a:rPr lang="ru-RU" dirty="0"/>
              <a:t> та </a:t>
            </a:r>
            <a:r>
              <a:rPr lang="ru-RU" dirty="0" err="1"/>
              <a:t>зносять</a:t>
            </a:r>
            <a:r>
              <a:rPr lang="ru-RU" dirty="0"/>
              <a:t> </a:t>
            </a:r>
            <a:r>
              <a:rPr lang="ru-RU" dirty="0" err="1"/>
              <a:t>родючий</a:t>
            </a:r>
            <a:r>
              <a:rPr lang="ru-RU" dirty="0"/>
              <a:t> шар </a:t>
            </a:r>
            <a:r>
              <a:rPr lang="ru-RU" dirty="0" err="1"/>
              <a:t>ґрунту</a:t>
            </a:r>
            <a:r>
              <a:rPr lang="ru-RU" dirty="0"/>
              <a:t>. Особливо </a:t>
            </a:r>
            <a:r>
              <a:rPr lang="ru-RU" dirty="0" err="1"/>
              <a:t>часті</a:t>
            </a:r>
            <a:r>
              <a:rPr lang="ru-RU" dirty="0"/>
              <a:t> </a:t>
            </a:r>
            <a:r>
              <a:rPr lang="ru-RU" dirty="0" err="1"/>
              <a:t>суховії</a:t>
            </a:r>
            <a:r>
              <a:rPr lang="ru-RU" dirty="0"/>
              <a:t> в </a:t>
            </a:r>
            <a:r>
              <a:rPr lang="ru-RU" dirty="0" err="1"/>
              <a:t>липні</a:t>
            </a:r>
            <a:r>
              <a:rPr lang="ru-RU" dirty="0"/>
              <a:t> — </a:t>
            </a:r>
            <a:r>
              <a:rPr lang="ru-RU" dirty="0" err="1"/>
              <a:t>серпні</a:t>
            </a:r>
            <a:r>
              <a:rPr lang="ru-RU" dirty="0"/>
              <a:t>, часто </a:t>
            </a:r>
            <a:r>
              <a:rPr lang="ru-RU" dirty="0" err="1"/>
              <a:t>зумовлюють</a:t>
            </a:r>
            <a:r>
              <a:rPr lang="ru-RU" dirty="0"/>
              <a:t> </a:t>
            </a:r>
            <a:r>
              <a:rPr lang="ru-RU" dirty="0" err="1">
                <a:hlinkClick r:id="rId6" tooltip="Посуха"/>
              </a:rPr>
              <a:t>посухи</a:t>
            </a:r>
            <a:r>
              <a:rPr lang="ru-RU" dirty="0"/>
              <a:t>. </a:t>
            </a:r>
            <a:r>
              <a:rPr lang="ru-RU" dirty="0" err="1"/>
              <a:t>Південноукраїнські</a:t>
            </a:r>
            <a:r>
              <a:rPr lang="ru-RU" dirty="0"/>
              <a:t> </a:t>
            </a:r>
            <a:r>
              <a:rPr lang="ru-RU" dirty="0" err="1"/>
              <a:t>степові</a:t>
            </a:r>
            <a:r>
              <a:rPr lang="ru-RU" dirty="0"/>
              <a:t> </a:t>
            </a:r>
            <a:r>
              <a:rPr lang="ru-RU" dirty="0" err="1"/>
              <a:t>вітри</a:t>
            </a:r>
            <a:r>
              <a:rPr lang="ru-RU" dirty="0"/>
              <a:t> часто </a:t>
            </a:r>
            <a:r>
              <a:rPr lang="ru-RU" dirty="0" err="1"/>
              <a:t>порівнюють</a:t>
            </a:r>
            <a:r>
              <a:rPr lang="ru-RU" dirty="0"/>
              <a:t> з </a:t>
            </a:r>
            <a:r>
              <a:rPr lang="ru-RU" dirty="0" err="1">
                <a:hlinkClick r:id="rId7" tooltip="Італія"/>
              </a:rPr>
              <a:t>італійськими</a:t>
            </a:r>
            <a:r>
              <a:rPr lang="ru-RU" dirty="0" err="1"/>
              <a:t>пекучими</a:t>
            </a:r>
            <a:r>
              <a:rPr lang="ru-RU" dirty="0"/>
              <a:t> </a:t>
            </a:r>
            <a:r>
              <a:rPr lang="ru-RU" dirty="0" err="1"/>
              <a:t>вітрами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дмуть</a:t>
            </a:r>
            <a:r>
              <a:rPr lang="ru-RU" dirty="0"/>
              <a:t> з </a:t>
            </a:r>
            <a:r>
              <a:rPr lang="ru-RU" dirty="0" err="1"/>
              <a:t>берегів</a:t>
            </a:r>
            <a:r>
              <a:rPr lang="ru-RU" dirty="0"/>
              <a:t> </a:t>
            </a:r>
            <a:r>
              <a:rPr lang="ru-RU" dirty="0">
                <a:hlinkClick r:id="rId8" tooltip="Африка"/>
              </a:rPr>
              <a:t>Африки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9749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086600" cy="1296144"/>
          </a:xfrm>
        </p:spPr>
        <p:txBody>
          <a:bodyPr/>
          <a:lstStyle/>
          <a:p>
            <a:r>
              <a:rPr lang="ru-RU" b="0" dirty="0" err="1">
                <a:effectLst/>
              </a:rPr>
              <a:t>Рослинність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8219256" cy="4968552"/>
          </a:xfrm>
        </p:spPr>
        <p:txBody>
          <a:bodyPr/>
          <a:lstStyle/>
          <a:p>
            <a:r>
              <a:rPr lang="ru-RU" dirty="0" err="1"/>
              <a:t>Найпоширенішими</a:t>
            </a:r>
            <a:r>
              <a:rPr lang="ru-RU" dirty="0"/>
              <a:t> </a:t>
            </a:r>
            <a:r>
              <a:rPr lang="ru-RU" dirty="0" err="1"/>
              <a:t>ґрунтами</a:t>
            </a:r>
            <a:r>
              <a:rPr lang="ru-RU" dirty="0"/>
              <a:t> степу є </a:t>
            </a:r>
            <a:r>
              <a:rPr lang="ru-RU" dirty="0" err="1">
                <a:hlinkClick r:id="rId2" tooltip="Чорнозем"/>
              </a:rPr>
              <a:t>чорноземи</a:t>
            </a:r>
            <a:r>
              <a:rPr lang="ru-RU" dirty="0">
                <a:hlinkClick r:id="rId2" tooltip="Чорнозем"/>
              </a:rPr>
              <a:t> </a:t>
            </a:r>
            <a:r>
              <a:rPr lang="ru-RU" dirty="0" err="1">
                <a:hlinkClick r:id="rId2" tooltip="Чорнозем"/>
              </a:rPr>
              <a:t>звичайні</a:t>
            </a:r>
            <a:r>
              <a:rPr lang="ru-RU" dirty="0"/>
              <a:t> та </a:t>
            </a:r>
            <a:r>
              <a:rPr lang="ru-RU" dirty="0" err="1">
                <a:hlinkClick r:id="rId2" tooltip="Чорнозем"/>
              </a:rPr>
              <a:t>чорноземи</a:t>
            </a:r>
            <a:r>
              <a:rPr lang="ru-RU" dirty="0">
                <a:hlinkClick r:id="rId2" tooltip="Чорнозем"/>
              </a:rPr>
              <a:t> </a:t>
            </a:r>
            <a:r>
              <a:rPr lang="ru-RU" dirty="0" err="1">
                <a:hlinkClick r:id="rId2" tooltip="Чорнозем"/>
              </a:rPr>
              <a:t>південні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разом </a:t>
            </a:r>
            <a:r>
              <a:rPr lang="ru-RU" dirty="0" err="1"/>
              <a:t>становлять</a:t>
            </a:r>
            <a:r>
              <a:rPr lang="ru-RU" dirty="0"/>
              <a:t> 90%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> </a:t>
            </a:r>
            <a:r>
              <a:rPr lang="ru-RU" dirty="0" err="1"/>
              <a:t>зони</a:t>
            </a:r>
            <a:r>
              <a:rPr lang="ru-RU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/>
              <a:t>Для </a:t>
            </a:r>
            <a:r>
              <a:rPr lang="ru-RU" dirty="0" err="1"/>
              <a:t>степової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характерна </a:t>
            </a:r>
            <a:r>
              <a:rPr lang="ru-RU" dirty="0" err="1">
                <a:hlinkClick r:id="rId3" tooltip="Трав'янисті рослини"/>
              </a:rPr>
              <a:t>трав'яна</a:t>
            </a:r>
            <a:r>
              <a:rPr lang="ru-RU" dirty="0"/>
              <a:t> </a:t>
            </a:r>
            <a:r>
              <a:rPr lang="ru-RU" dirty="0" err="1"/>
              <a:t>степова</a:t>
            </a:r>
            <a:r>
              <a:rPr lang="ru-RU" dirty="0"/>
              <a:t> </a:t>
            </a:r>
            <a:r>
              <a:rPr lang="ru-RU" dirty="0" err="1"/>
              <a:t>рослинність</a:t>
            </a:r>
            <a:r>
              <a:rPr lang="ru-RU" dirty="0"/>
              <a:t>. Весною, коли в </a:t>
            </a:r>
            <a:r>
              <a:rPr lang="ru-RU" dirty="0" err="1"/>
              <a:t>ґрунті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, </a:t>
            </a:r>
            <a:r>
              <a:rPr lang="ru-RU" dirty="0" err="1"/>
              <a:t>з'являються</a:t>
            </a:r>
            <a:r>
              <a:rPr lang="ru-RU" dirty="0"/>
              <a:t> </a:t>
            </a:r>
            <a:r>
              <a:rPr lang="ru-RU" dirty="0" err="1"/>
              <a:t>ефемерні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: </a:t>
            </a:r>
            <a:r>
              <a:rPr lang="ru-RU" dirty="0" err="1">
                <a:hlinkClick r:id="rId4" tooltip="Півники"/>
              </a:rPr>
              <a:t>півники</a:t>
            </a:r>
            <a:r>
              <a:rPr lang="ru-RU" dirty="0"/>
              <a:t>, </a:t>
            </a:r>
            <a:r>
              <a:rPr lang="ru-RU" dirty="0" err="1">
                <a:hlinkClick r:id="rId5" tooltip="Гіацинт (рослина)"/>
              </a:rPr>
              <a:t>гіацинти</a:t>
            </a:r>
            <a:r>
              <a:rPr lang="ru-RU" dirty="0"/>
              <a:t>, </a:t>
            </a:r>
            <a:r>
              <a:rPr lang="ru-RU" dirty="0" err="1">
                <a:hlinkClick r:id="rId6" tooltip="Крокус"/>
              </a:rPr>
              <a:t>крокуси</a:t>
            </a:r>
            <a:r>
              <a:rPr lang="ru-RU" dirty="0"/>
              <a:t>, </a:t>
            </a:r>
            <a:r>
              <a:rPr lang="ru-RU" dirty="0" err="1">
                <a:hlinkClick r:id="rId7" tooltip="Горицвіт"/>
              </a:rPr>
              <a:t>горицвіт</a:t>
            </a:r>
            <a:r>
              <a:rPr lang="ru-RU" dirty="0"/>
              <a:t>, </a:t>
            </a:r>
            <a:r>
              <a:rPr lang="ru-RU" dirty="0" err="1">
                <a:hlinkClick r:id="rId8" tooltip="Тюльпан"/>
              </a:rPr>
              <a:t>тюльпани</a:t>
            </a:r>
            <a:r>
              <a:rPr lang="ru-RU" dirty="0"/>
              <a:t>, </a:t>
            </a:r>
            <a:r>
              <a:rPr lang="ru-RU" dirty="0" err="1">
                <a:hlinkClick r:id="rId9" tooltip="Півонії"/>
              </a:rPr>
              <a:t>півонії</a:t>
            </a:r>
            <a:r>
              <a:rPr lang="ru-RU" dirty="0" err="1"/>
              <a:t>,</a:t>
            </a:r>
            <a:r>
              <a:rPr lang="ru-RU" dirty="0" err="1">
                <a:hlinkClick r:id="rId10" tooltip="Мак"/>
              </a:rPr>
              <a:t>маки</a:t>
            </a:r>
            <a:r>
              <a:rPr lang="ru-RU" dirty="0"/>
              <a:t>. До </a:t>
            </a:r>
            <a:r>
              <a:rPr lang="ru-RU" dirty="0" err="1"/>
              <a:t>настання</a:t>
            </a:r>
            <a:r>
              <a:rPr lang="ru-RU" dirty="0"/>
              <a:t> спеки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відцвітають</a:t>
            </a:r>
            <a:r>
              <a:rPr lang="ru-RU" dirty="0"/>
              <a:t> і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насіння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наземна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відмирає</a:t>
            </a:r>
            <a:r>
              <a:rPr lang="ru-RU" dirty="0"/>
              <a:t>. У </a:t>
            </a:r>
            <a:r>
              <a:rPr lang="ru-RU" dirty="0" err="1"/>
              <a:t>ґрунті</a:t>
            </a:r>
            <a:r>
              <a:rPr lang="ru-RU" dirty="0"/>
              <a:t> </a:t>
            </a:r>
            <a:r>
              <a:rPr lang="ru-RU" dirty="0" err="1"/>
              <a:t>залишаються</a:t>
            </a:r>
            <a:r>
              <a:rPr lang="ru-RU" dirty="0"/>
              <a:t> </a:t>
            </a:r>
            <a:r>
              <a:rPr lang="ru-RU" dirty="0" err="1">
                <a:hlinkClick r:id="rId11" tooltip="Бульба"/>
              </a:rPr>
              <a:t>бульби</a:t>
            </a:r>
            <a:r>
              <a:rPr lang="ru-RU" dirty="0"/>
              <a:t>, </a:t>
            </a:r>
            <a:r>
              <a:rPr lang="ru-RU" dirty="0" err="1">
                <a:hlinkClick r:id="rId12" tooltip="Цибулина"/>
              </a:rPr>
              <a:t>цибулини</a:t>
            </a:r>
            <a:r>
              <a:rPr lang="ru-RU" dirty="0"/>
              <a:t>, </a:t>
            </a:r>
            <a:r>
              <a:rPr lang="ru-RU" dirty="0" err="1">
                <a:hlinkClick r:id="rId13" tooltip="Кореневище"/>
              </a:rPr>
              <a:t>кореневища</a:t>
            </a:r>
            <a:r>
              <a:rPr lang="ru-RU" dirty="0"/>
              <a:t>, де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поживні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речовинам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виростуть</a:t>
            </a:r>
            <a:r>
              <a:rPr lang="ru-RU" dirty="0"/>
              <a:t> і </a:t>
            </a:r>
            <a:r>
              <a:rPr lang="ru-RU" dirty="0" err="1"/>
              <a:t>розквітнуть</a:t>
            </a:r>
            <a:r>
              <a:rPr lang="ru-RU" dirty="0"/>
              <a:t> </a:t>
            </a:r>
            <a:r>
              <a:rPr lang="ru-RU" dirty="0" err="1"/>
              <a:t>наступної</a:t>
            </a:r>
            <a:r>
              <a:rPr lang="ru-RU" dirty="0"/>
              <a:t> </a:t>
            </a:r>
            <a:r>
              <a:rPr lang="ru-RU" dirty="0" err="1"/>
              <a:t>весни</a:t>
            </a:r>
            <a:r>
              <a:rPr lang="ru-RU" dirty="0"/>
              <a:t>. </a:t>
            </a:r>
            <a:r>
              <a:rPr lang="ru-RU" dirty="0" err="1"/>
              <a:t>Ранньоквітучі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змінюються</a:t>
            </a:r>
            <a:r>
              <a:rPr lang="ru-RU" dirty="0"/>
              <a:t> такими,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пристосувалися</a:t>
            </a:r>
            <a:r>
              <a:rPr lang="ru-RU" dirty="0"/>
              <a:t> до спеки й </a:t>
            </a:r>
            <a:r>
              <a:rPr lang="ru-RU" dirty="0" err="1"/>
              <a:t>нестачі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. </a:t>
            </a:r>
            <a:r>
              <a:rPr lang="ru-RU" dirty="0" err="1"/>
              <a:t>Улітку</a:t>
            </a:r>
            <a:r>
              <a:rPr lang="ru-RU" dirty="0"/>
              <a:t> в степу </a:t>
            </a:r>
            <a:r>
              <a:rPr lang="ru-RU" dirty="0" err="1"/>
              <a:t>з'являються</a:t>
            </a:r>
            <a:r>
              <a:rPr lang="ru-RU" dirty="0" err="1">
                <a:hlinkClick r:id="rId14" tooltip="Полин"/>
              </a:rPr>
              <a:t>полин</a:t>
            </a:r>
            <a:r>
              <a:rPr lang="ru-RU" dirty="0"/>
              <a:t>, </a:t>
            </a:r>
            <a:r>
              <a:rPr lang="ru-RU" dirty="0">
                <a:hlinkClick r:id="rId15" tooltip="Типчак"/>
              </a:rPr>
              <a:t>типчак</a:t>
            </a:r>
            <a:r>
              <a:rPr lang="ru-RU" dirty="0"/>
              <a:t>, </a:t>
            </a:r>
            <a:r>
              <a:rPr lang="ru-RU" dirty="0" err="1">
                <a:hlinkClick r:id="rId16" tooltip="Ковила"/>
              </a:rPr>
              <a:t>ковила</a:t>
            </a:r>
            <a:r>
              <a:rPr lang="ru-RU" dirty="0"/>
              <a:t>.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довге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, </a:t>
            </a:r>
            <a:r>
              <a:rPr lang="ru-RU" dirty="0" err="1"/>
              <a:t>яким</a:t>
            </a:r>
            <a:r>
              <a:rPr lang="ru-RU" dirty="0"/>
              <a:t> з </a:t>
            </a:r>
            <a:r>
              <a:rPr lang="ru-RU" dirty="0" err="1"/>
              <a:t>глибини</a:t>
            </a:r>
            <a:r>
              <a:rPr lang="ru-RU" dirty="0"/>
              <a:t> </a:t>
            </a:r>
            <a:r>
              <a:rPr lang="ru-RU" dirty="0" err="1"/>
              <a:t>дістають</a:t>
            </a:r>
            <a:r>
              <a:rPr lang="ru-RU" dirty="0"/>
              <a:t> воду, в </a:t>
            </a:r>
            <a:r>
              <a:rPr lang="ru-RU" dirty="0" err="1"/>
              <a:t>інших</a:t>
            </a:r>
            <a:r>
              <a:rPr lang="ru-RU" dirty="0"/>
              <a:t> — </a:t>
            </a:r>
            <a:r>
              <a:rPr lang="ru-RU" dirty="0" err="1"/>
              <a:t>жорсткі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вузькі</a:t>
            </a:r>
            <a:r>
              <a:rPr lang="ru-RU" dirty="0"/>
              <a:t> </a:t>
            </a:r>
            <a:r>
              <a:rPr lang="ru-RU" dirty="0" err="1"/>
              <a:t>опушені</a:t>
            </a:r>
            <a:r>
              <a:rPr lang="ru-RU" dirty="0"/>
              <a:t> листки, через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випаровується</a:t>
            </a:r>
            <a:r>
              <a:rPr lang="ru-RU" dirty="0"/>
              <a:t> мало води. У </a:t>
            </a:r>
            <a:r>
              <a:rPr lang="ru-RU" dirty="0" err="1"/>
              <a:t>середині</a:t>
            </a:r>
            <a:r>
              <a:rPr lang="ru-RU" dirty="0"/>
              <a:t> </a:t>
            </a:r>
            <a:r>
              <a:rPr lang="ru-RU" dirty="0" err="1"/>
              <a:t>літа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спеки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висихати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. </a:t>
            </a:r>
            <a:r>
              <a:rPr lang="ru-RU" dirty="0" err="1"/>
              <a:t>Вітер</a:t>
            </a:r>
            <a:r>
              <a:rPr lang="ru-RU" dirty="0"/>
              <a:t> </a:t>
            </a:r>
            <a:r>
              <a:rPr lang="ru-RU" dirty="0" err="1"/>
              <a:t>підхоплює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і </a:t>
            </a:r>
            <a:r>
              <a:rPr lang="ru-RU" dirty="0" err="1"/>
              <a:t>котить</a:t>
            </a:r>
            <a:r>
              <a:rPr lang="ru-RU" dirty="0"/>
              <a:t> клубками по </a:t>
            </a:r>
            <a:r>
              <a:rPr lang="ru-RU" dirty="0" smtClean="0"/>
              <a:t>степу</a:t>
            </a:r>
            <a:r>
              <a:rPr lang="uk-UA" dirty="0" smtClean="0"/>
              <a:t>, </a:t>
            </a:r>
            <a:r>
              <a:rPr lang="ru-RU" dirty="0" err="1" smtClean="0"/>
              <a:t>витрушуючи</a:t>
            </a:r>
            <a:r>
              <a:rPr lang="ru-RU" dirty="0" smtClean="0"/>
              <a:t> </a:t>
            </a:r>
            <a:r>
              <a:rPr lang="ru-RU" dirty="0" err="1"/>
              <a:t>дозріле</a:t>
            </a:r>
            <a:r>
              <a:rPr lang="ru-RU" dirty="0"/>
              <a:t> </a:t>
            </a:r>
            <a:r>
              <a:rPr lang="ru-RU" dirty="0" err="1"/>
              <a:t>насіння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90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332656"/>
            <a:ext cx="7560840" cy="5904656"/>
          </a:xfrm>
        </p:spPr>
        <p:txBody>
          <a:bodyPr/>
          <a:lstStyle/>
          <a:p>
            <a:r>
              <a:rPr lang="ru-RU" dirty="0">
                <a:hlinkClick r:id="rId2" tooltip="Дерево"/>
              </a:rPr>
              <a:t>Дерева</a:t>
            </a:r>
            <a:r>
              <a:rPr lang="ru-RU" dirty="0"/>
              <a:t> і </a:t>
            </a:r>
            <a:r>
              <a:rPr lang="ru-RU" dirty="0" err="1"/>
              <a:t>кущі</a:t>
            </a:r>
            <a:r>
              <a:rPr lang="ru-RU" dirty="0"/>
              <a:t> </a:t>
            </a:r>
            <a:r>
              <a:rPr lang="ru-RU" dirty="0" err="1"/>
              <a:t>зустрічаються</a:t>
            </a:r>
            <a:r>
              <a:rPr lang="ru-RU" dirty="0"/>
              <a:t> на берегах </a:t>
            </a:r>
            <a:r>
              <a:rPr lang="ru-RU" dirty="0" err="1"/>
              <a:t>водойм</a:t>
            </a:r>
            <a:r>
              <a:rPr lang="ru-RU" dirty="0"/>
              <a:t> і в балках. </a:t>
            </a:r>
            <a:r>
              <a:rPr lang="ru-RU" dirty="0" err="1"/>
              <a:t>Тільки</a:t>
            </a:r>
            <a:r>
              <a:rPr lang="ru-RU" dirty="0"/>
              <a:t> там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вистачає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 </a:t>
            </a:r>
            <a:r>
              <a:rPr lang="ru-RU" dirty="0" err="1"/>
              <a:t>влітку</a:t>
            </a:r>
            <a:r>
              <a:rPr lang="ru-RU" dirty="0"/>
              <a:t>, </a:t>
            </a:r>
            <a:r>
              <a:rPr lang="ru-RU" dirty="0" err="1"/>
              <a:t>тільки</a:t>
            </a:r>
            <a:r>
              <a:rPr lang="ru-RU" dirty="0"/>
              <a:t> там вони </a:t>
            </a:r>
            <a:r>
              <a:rPr lang="ru-RU" dirty="0" err="1"/>
              <a:t>захищені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зимових</a:t>
            </a:r>
            <a:r>
              <a:rPr lang="ru-RU" dirty="0"/>
              <a:t> </a:t>
            </a:r>
            <a:r>
              <a:rPr lang="ru-RU" dirty="0" err="1">
                <a:hlinkClick r:id="rId3" tooltip="Мороз"/>
              </a:rPr>
              <a:t>морозів</a:t>
            </a:r>
            <a:r>
              <a:rPr lang="ru-RU" dirty="0"/>
              <a:t> та </a:t>
            </a:r>
            <a:r>
              <a:rPr lang="ru-RU" dirty="0" err="1"/>
              <a:t>весняних</a:t>
            </a:r>
            <a:r>
              <a:rPr lang="ru-RU" dirty="0"/>
              <a:t> </a:t>
            </a:r>
            <a:r>
              <a:rPr lang="ru-RU" dirty="0" err="1">
                <a:hlinkClick r:id="rId4" tooltip="Приморозки"/>
              </a:rPr>
              <a:t>приморозків</a:t>
            </a:r>
            <a:r>
              <a:rPr lang="ru-RU" dirty="0"/>
              <a:t> 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цвітіння</a:t>
            </a:r>
            <a:r>
              <a:rPr lang="ru-RU" dirty="0"/>
              <a:t>. У степах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зустріти</a:t>
            </a:r>
            <a:r>
              <a:rPr lang="ru-RU" dirty="0"/>
              <a:t> </a:t>
            </a:r>
            <a:r>
              <a:rPr lang="ru-RU" dirty="0" err="1"/>
              <a:t>зарості</a:t>
            </a:r>
            <a:r>
              <a:rPr lang="ru-RU" dirty="0"/>
              <a:t> </a:t>
            </a:r>
            <a:r>
              <a:rPr lang="ru-RU" dirty="0" err="1">
                <a:hlinkClick r:id="rId5" tooltip="Терен"/>
              </a:rPr>
              <a:t>тернику</a:t>
            </a:r>
            <a:r>
              <a:rPr lang="ru-RU" dirty="0"/>
              <a:t>, </a:t>
            </a:r>
            <a:r>
              <a:rPr lang="ru-RU" dirty="0" err="1">
                <a:hlinkClick r:id="rId6" tooltip="Шипшина"/>
              </a:rPr>
              <a:t>шипшини</a:t>
            </a:r>
            <a:r>
              <a:rPr lang="ru-RU" dirty="0"/>
              <a:t>, </a:t>
            </a:r>
            <a:r>
              <a:rPr lang="ru-RU" dirty="0" err="1">
                <a:hlinkClick r:id="rId7" tooltip="Мигдаль"/>
              </a:rPr>
              <a:t>мигдалю</a:t>
            </a:r>
            <a:r>
              <a:rPr lang="ru-RU" dirty="0"/>
              <a:t>, </a:t>
            </a:r>
            <a:r>
              <a:rPr lang="ru-RU" dirty="0" err="1">
                <a:hlinkClick r:id="rId8" tooltip="Вишня"/>
              </a:rPr>
              <a:t>степової</a:t>
            </a:r>
            <a:r>
              <a:rPr lang="ru-RU" dirty="0">
                <a:hlinkClick r:id="rId8" tooltip="Вишня"/>
              </a:rPr>
              <a:t> </a:t>
            </a:r>
            <a:r>
              <a:rPr lang="ru-RU" dirty="0" err="1">
                <a:hlinkClick r:id="rId8" tooltip="Вишня"/>
              </a:rPr>
              <a:t>вишні</a:t>
            </a:r>
            <a:r>
              <a:rPr lang="ru-RU" dirty="0"/>
              <a:t>. </a:t>
            </a:r>
            <a:r>
              <a:rPr lang="ru-RU" dirty="0" err="1"/>
              <a:t>Природні</a:t>
            </a:r>
            <a:r>
              <a:rPr lang="ru-RU" dirty="0"/>
              <a:t> </a:t>
            </a:r>
            <a:r>
              <a:rPr lang="ru-RU" dirty="0" err="1">
                <a:hlinkClick r:id="rId9" tooltip="Ліс"/>
              </a:rPr>
              <a:t>ліси</a:t>
            </a:r>
            <a:r>
              <a:rPr lang="ru-RU" dirty="0"/>
              <a:t> в степах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невелику</a:t>
            </a:r>
            <a:r>
              <a:rPr lang="ru-RU" dirty="0"/>
              <a:t> </a:t>
            </a:r>
            <a:r>
              <a:rPr lang="ru-RU" dirty="0" err="1"/>
              <a:t>площу</a:t>
            </a:r>
            <a:r>
              <a:rPr lang="ru-RU" dirty="0"/>
              <a:t>. У </a:t>
            </a:r>
            <a:r>
              <a:rPr lang="ru-RU" dirty="0">
                <a:hlinkClick r:id="rId10" tooltip="Балка (яр)"/>
              </a:rPr>
              <a:t>балках</a:t>
            </a:r>
            <a:r>
              <a:rPr lang="ru-RU" dirty="0"/>
              <a:t> та ярах </a:t>
            </a:r>
            <a:r>
              <a:rPr lang="ru-RU" dirty="0" err="1"/>
              <a:t>трапляються</a:t>
            </a:r>
            <a:r>
              <a:rPr lang="ru-RU" dirty="0"/>
              <a:t> </a:t>
            </a:r>
            <a:r>
              <a:rPr lang="ru-RU" dirty="0" err="1">
                <a:hlinkClick r:id="rId11" tooltip="Байрачні ліси"/>
              </a:rPr>
              <a:t>байрачні</a:t>
            </a:r>
            <a:r>
              <a:rPr lang="ru-RU" dirty="0">
                <a:hlinkClick r:id="rId11" tooltip="Байрачні ліси"/>
              </a:rPr>
              <a:t> </a:t>
            </a:r>
            <a:r>
              <a:rPr lang="ru-RU" dirty="0" err="1">
                <a:hlinkClick r:id="rId11" tooltip="Байрачні ліси"/>
              </a:rPr>
              <a:t>ліси</a:t>
            </a:r>
            <a:r>
              <a:rPr lang="ru-RU" dirty="0"/>
              <a:t>, у </a:t>
            </a:r>
            <a:r>
              <a:rPr lang="ru-RU" dirty="0" err="1"/>
              <a:t>заплавах</a:t>
            </a:r>
            <a:r>
              <a:rPr lang="ru-RU" dirty="0"/>
              <a:t> </a:t>
            </a:r>
            <a:r>
              <a:rPr lang="ru-RU" dirty="0" err="1"/>
              <a:t>річок</a:t>
            </a:r>
            <a:r>
              <a:rPr lang="ru-RU" dirty="0"/>
              <a:t> </a:t>
            </a:r>
            <a:r>
              <a:rPr lang="ru-RU" dirty="0" err="1"/>
              <a:t>заплавні</a:t>
            </a:r>
            <a:r>
              <a:rPr lang="ru-RU" dirty="0"/>
              <a:t>. </a:t>
            </a:r>
            <a:r>
              <a:rPr lang="ru-RU" dirty="0" err="1"/>
              <a:t>Вододільні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/>
              <a:t> </a:t>
            </a:r>
            <a:r>
              <a:rPr lang="ru-RU" dirty="0" err="1"/>
              <a:t>позбавлені</a:t>
            </a:r>
            <a:r>
              <a:rPr lang="ru-RU" dirty="0"/>
              <a:t> </a:t>
            </a:r>
            <a:r>
              <a:rPr lang="ru-RU" dirty="0" err="1"/>
              <a:t>природної</a:t>
            </a:r>
            <a:r>
              <a:rPr lang="ru-RU" dirty="0"/>
              <a:t> </a:t>
            </a:r>
            <a:r>
              <a:rPr lang="ru-RU" dirty="0" err="1"/>
              <a:t>деревної</a:t>
            </a:r>
            <a:r>
              <a:rPr lang="ru-RU" dirty="0"/>
              <a:t> </a:t>
            </a:r>
            <a:r>
              <a:rPr lang="ru-RU" dirty="0" err="1"/>
              <a:t>рослинності</a:t>
            </a:r>
            <a:r>
              <a:rPr lang="ru-RU" dirty="0"/>
              <a:t>, але в </a:t>
            </a:r>
            <a:r>
              <a:rPr lang="ru-RU" dirty="0" err="1"/>
              <a:t>багатьох</a:t>
            </a:r>
            <a:r>
              <a:rPr lang="ru-RU" dirty="0"/>
              <a:t> районах </a:t>
            </a:r>
            <a:r>
              <a:rPr lang="ru-RU" dirty="0" err="1"/>
              <a:t>степової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є штучно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лісові</a:t>
            </a:r>
            <a:r>
              <a:rPr lang="ru-RU" dirty="0"/>
              <a:t> </a:t>
            </a:r>
            <a:r>
              <a:rPr lang="ru-RU" dirty="0" err="1"/>
              <a:t>масиви</a:t>
            </a:r>
            <a:r>
              <a:rPr lang="ru-RU" dirty="0"/>
              <a:t>: </a:t>
            </a:r>
            <a:r>
              <a:rPr lang="ru-RU" dirty="0" err="1">
                <a:hlinkClick r:id="rId12" tooltip="Великоанадольський ліс"/>
              </a:rPr>
              <a:t>Великоанадольський</a:t>
            </a:r>
            <a:r>
              <a:rPr lang="ru-RU" dirty="0">
                <a:hlinkClick r:id="rId12" tooltip="Великоанадольський ліс"/>
              </a:rPr>
              <a:t> </a:t>
            </a:r>
            <a:r>
              <a:rPr lang="ru-RU" dirty="0" err="1">
                <a:hlinkClick r:id="rId12" tooltip="Великоанадольський ліс"/>
              </a:rPr>
              <a:t>масив</a:t>
            </a:r>
            <a:r>
              <a:rPr lang="ru-RU" dirty="0"/>
              <a:t> у </a:t>
            </a:r>
            <a:r>
              <a:rPr lang="ru-RU" dirty="0" err="1">
                <a:hlinkClick r:id="rId13" tooltip="Донецька область"/>
              </a:rPr>
              <a:t>Донецькій</a:t>
            </a:r>
            <a:r>
              <a:rPr lang="ru-RU" dirty="0">
                <a:hlinkClick r:id="rId13" tooltip="Донецька область"/>
              </a:rPr>
              <a:t> </a:t>
            </a:r>
            <a:r>
              <a:rPr lang="ru-RU" dirty="0" err="1">
                <a:hlinkClick r:id="rId13" tooltip="Донецька область"/>
              </a:rPr>
              <a:t>області</a:t>
            </a:r>
            <a:r>
              <a:rPr lang="ru-RU" dirty="0"/>
              <a:t>, </a:t>
            </a:r>
            <a:r>
              <a:rPr lang="ru-RU" dirty="0" err="1">
                <a:hlinkClick r:id="rId14" tooltip="Великомихайлівський ліс (ще не написана)"/>
              </a:rPr>
              <a:t>Великомихайлівський</a:t>
            </a:r>
            <a:r>
              <a:rPr lang="ru-RU" dirty="0"/>
              <a:t>, </a:t>
            </a:r>
            <a:r>
              <a:rPr lang="ru-RU" dirty="0" err="1">
                <a:hlinkClick r:id="rId15" tooltip="Грушуватський ліс (ще не написана)"/>
              </a:rPr>
              <a:t>Грушуватський</a:t>
            </a:r>
            <a:r>
              <a:rPr lang="ru-RU" dirty="0"/>
              <a:t> </a:t>
            </a:r>
            <a:r>
              <a:rPr lang="ru-RU" dirty="0" err="1"/>
              <a:t>у</a:t>
            </a:r>
            <a:r>
              <a:rPr lang="ru-RU" dirty="0" err="1">
                <a:hlinkClick r:id="rId16" tooltip="Дніпропетровська область"/>
              </a:rPr>
              <a:t>Дніпропетровській</a:t>
            </a:r>
            <a:r>
              <a:rPr lang="ru-RU" dirty="0">
                <a:hlinkClick r:id="rId16" tooltip="Дніпропетровська область"/>
              </a:rPr>
              <a:t> </a:t>
            </a:r>
            <a:r>
              <a:rPr lang="ru-RU" dirty="0" err="1">
                <a:hlinkClick r:id="rId16" tooltip="Дніпропетровська область"/>
              </a:rPr>
              <a:t>області</a:t>
            </a:r>
            <a:r>
              <a:rPr lang="ru-RU" dirty="0"/>
              <a:t>.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лісистість</a:t>
            </a:r>
            <a:r>
              <a:rPr lang="ru-RU" dirty="0"/>
              <a:t> </a:t>
            </a:r>
            <a:r>
              <a:rPr lang="ru-RU" dirty="0" err="1"/>
              <a:t>зони</a:t>
            </a:r>
            <a:r>
              <a:rPr lang="ru-RU" dirty="0"/>
              <a:t> становить 3%.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250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147248" cy="1224136"/>
          </a:xfrm>
        </p:spPr>
        <p:txBody>
          <a:bodyPr/>
          <a:lstStyle/>
          <a:p>
            <a:r>
              <a:rPr lang="ru-RU" b="0" dirty="0" err="1">
                <a:effectLst/>
              </a:rPr>
              <a:t>Тваринний</a:t>
            </a:r>
            <a:r>
              <a:rPr lang="ru-RU" b="0" dirty="0">
                <a:effectLst/>
              </a:rPr>
              <a:t> </a:t>
            </a:r>
            <a:r>
              <a:rPr lang="ru-RU" b="0" dirty="0" err="1">
                <a:effectLst/>
              </a:rPr>
              <a:t>світ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268760"/>
            <a:ext cx="8147248" cy="4968552"/>
          </a:xfrm>
        </p:spPr>
        <p:txBody>
          <a:bodyPr>
            <a:normAutofit/>
          </a:bodyPr>
          <a:lstStyle/>
          <a:p>
            <a:r>
              <a:rPr lang="ru-RU" dirty="0"/>
              <a:t>З </a:t>
            </a:r>
            <a:r>
              <a:rPr lang="ru-RU" dirty="0" err="1">
                <a:hlinkClick r:id="rId2" tooltip="Ссавці"/>
              </a:rPr>
              <a:t>ссавців</a:t>
            </a:r>
            <a:r>
              <a:rPr lang="ru-RU" dirty="0"/>
              <a:t> </a:t>
            </a:r>
            <a:r>
              <a:rPr lang="ru-RU" dirty="0" err="1"/>
              <a:t>характерними</a:t>
            </a:r>
            <a:r>
              <a:rPr lang="ru-RU" dirty="0"/>
              <a:t> для </a:t>
            </a:r>
            <a:r>
              <a:rPr lang="ru-RU" dirty="0" err="1"/>
              <a:t>українського</a:t>
            </a:r>
            <a:r>
              <a:rPr lang="ru-RU" dirty="0"/>
              <a:t> степу,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численних</a:t>
            </a:r>
            <a:r>
              <a:rPr lang="ru-RU" dirty="0"/>
              <a:t>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гризунів:</a:t>
            </a:r>
            <a:r>
              <a:rPr lang="ru-RU" dirty="0" err="1">
                <a:hlinkClick r:id="rId3" tooltip="Ховрах"/>
              </a:rPr>
              <a:t>ховрахів</a:t>
            </a:r>
            <a:r>
              <a:rPr lang="ru-RU" dirty="0"/>
              <a:t> , </a:t>
            </a:r>
            <a:r>
              <a:rPr lang="ru-RU" dirty="0" err="1">
                <a:hlinkClick r:id="rId4" tooltip="Бабак"/>
              </a:rPr>
              <a:t>бабаків</a:t>
            </a:r>
            <a:r>
              <a:rPr lang="ru-RU" dirty="0"/>
              <a:t> , </a:t>
            </a:r>
            <a:r>
              <a:rPr lang="ru-RU" dirty="0" err="1">
                <a:hlinkClick r:id="rId5" tooltip="Полівка"/>
              </a:rPr>
              <a:t>полівок</a:t>
            </a:r>
            <a:r>
              <a:rPr lang="ru-RU" dirty="0"/>
              <a:t> ,</a:t>
            </a:r>
            <a:r>
              <a:rPr lang="ru-RU" dirty="0" err="1">
                <a:hlinkClick r:id="rId6" tooltip="Хом'як звичайний"/>
              </a:rPr>
              <a:t>хом'яків</a:t>
            </a:r>
            <a:r>
              <a:rPr lang="ru-RU" dirty="0"/>
              <a:t>, </a:t>
            </a:r>
            <a:r>
              <a:rPr lang="ru-RU" dirty="0" err="1">
                <a:hlinkClick r:id="rId7" tooltip="Сліпаки (ще не написана)"/>
              </a:rPr>
              <a:t>сліпаків</a:t>
            </a:r>
            <a:r>
              <a:rPr lang="ru-RU" dirty="0"/>
              <a:t>, та </a:t>
            </a:r>
            <a:r>
              <a:rPr lang="ru-RU" dirty="0" err="1">
                <a:hlinkClick r:id="rId8" tooltip="Миші"/>
              </a:rPr>
              <a:t>мишей</a:t>
            </a:r>
            <a:r>
              <a:rPr lang="ru-RU" dirty="0"/>
              <a:t>, є </a:t>
            </a:r>
            <a:r>
              <a:rPr lang="ru-RU" dirty="0" err="1">
                <a:hlinkClick r:id="rId9" tooltip="Заєць"/>
              </a:rPr>
              <a:t>заєць</a:t>
            </a:r>
            <a:r>
              <a:rPr lang="ru-RU" dirty="0"/>
              <a:t>, </a:t>
            </a:r>
            <a:r>
              <a:rPr lang="ru-RU" dirty="0" err="1">
                <a:hlinkClick r:id="rId10" tooltip="Тхір степовий"/>
              </a:rPr>
              <a:t>тхір</a:t>
            </a:r>
            <a:r>
              <a:rPr lang="ru-RU" dirty="0">
                <a:hlinkClick r:id="rId10" tooltip="Тхір степовий"/>
              </a:rPr>
              <a:t> </a:t>
            </a:r>
            <a:r>
              <a:rPr lang="ru-RU" dirty="0" err="1">
                <a:hlinkClick r:id="rId10" tooltip="Тхір степовий"/>
              </a:rPr>
              <a:t>степовий</a:t>
            </a:r>
            <a:r>
              <a:rPr lang="ru-RU" dirty="0"/>
              <a:t>, </a:t>
            </a:r>
            <a:r>
              <a:rPr lang="ru-RU" dirty="0">
                <a:hlinkClick r:id="rId11" tooltip="Ласка"/>
              </a:rPr>
              <a:t>ласки</a:t>
            </a:r>
            <a:r>
              <a:rPr lang="ru-RU" dirty="0"/>
              <a:t>, </a:t>
            </a:r>
            <a:r>
              <a:rPr lang="ru-RU" dirty="0" err="1">
                <a:hlinkClick r:id="rId12" tooltip="Горностай"/>
              </a:rPr>
              <a:t>горностаї</a:t>
            </a:r>
            <a:r>
              <a:rPr lang="ru-RU" dirty="0"/>
              <a:t>, </a:t>
            </a:r>
            <a:r>
              <a:rPr lang="ru-RU" dirty="0" err="1">
                <a:hlinkClick r:id="rId13" tooltip="Вовк"/>
              </a:rPr>
              <a:t>вовк</a:t>
            </a:r>
            <a:r>
              <a:rPr lang="ru-RU" dirty="0"/>
              <a:t>, </a:t>
            </a:r>
            <a:r>
              <a:rPr lang="ru-RU" dirty="0" err="1">
                <a:hlinkClick r:id="rId14" tooltip="Лисиця"/>
              </a:rPr>
              <a:t>лисиця</a:t>
            </a:r>
            <a:r>
              <a:rPr lang="ru-RU" dirty="0"/>
              <a:t>, </a:t>
            </a:r>
            <a:r>
              <a:rPr lang="ru-RU" dirty="0" err="1"/>
              <a:t>зустрічаються</a:t>
            </a:r>
            <a:r>
              <a:rPr lang="ru-RU" dirty="0"/>
              <a:t> </a:t>
            </a:r>
            <a:r>
              <a:rPr lang="ru-RU" dirty="0" err="1">
                <a:hlinkClick r:id="rId15" tooltip="Борсук"/>
              </a:rPr>
              <a:t>борсуки</a:t>
            </a:r>
            <a:r>
              <a:rPr lang="ru-RU" dirty="0"/>
              <a:t>, </a:t>
            </a:r>
            <a:r>
              <a:rPr lang="ru-RU" dirty="0" err="1">
                <a:hlinkClick r:id="rId16" tooltip="Сарна"/>
              </a:rPr>
              <a:t>сарни</a:t>
            </a:r>
            <a:r>
              <a:rPr lang="ru-RU" dirty="0"/>
              <a:t>, </a:t>
            </a:r>
            <a:r>
              <a:rPr lang="ru-RU" dirty="0" err="1">
                <a:hlinkClick r:id="rId17" tooltip="Олень"/>
              </a:rPr>
              <a:t>асканійські</a:t>
            </a:r>
            <a:r>
              <a:rPr lang="ru-RU" dirty="0">
                <a:hlinkClick r:id="rId17" tooltip="Олень"/>
              </a:rPr>
              <a:t> </a:t>
            </a:r>
            <a:r>
              <a:rPr lang="ru-RU" dirty="0" err="1">
                <a:hlinkClick r:id="rId17" tooltip="Олень"/>
              </a:rPr>
              <a:t>олені</a:t>
            </a:r>
            <a:r>
              <a:rPr lang="ru-RU" dirty="0"/>
              <a:t>.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 </a:t>
            </a:r>
            <a:r>
              <a:rPr lang="ru-RU" dirty="0" err="1"/>
              <a:t>живе</a:t>
            </a:r>
            <a:r>
              <a:rPr lang="ru-RU" dirty="0"/>
              <a:t> в норах.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гризуни</a:t>
            </a:r>
            <a:r>
              <a:rPr lang="ru-RU" dirty="0"/>
              <a:t>, </a:t>
            </a:r>
            <a:r>
              <a:rPr lang="ru-RU" dirty="0" err="1"/>
              <a:t>хижі</a:t>
            </a:r>
            <a:r>
              <a:rPr lang="ru-RU" dirty="0"/>
              <a:t> </a:t>
            </a:r>
            <a:r>
              <a:rPr lang="ru-RU" dirty="0" err="1"/>
              <a:t>лисиці</a:t>
            </a:r>
            <a:r>
              <a:rPr lang="ru-RU" dirty="0"/>
              <a:t> та </a:t>
            </a:r>
            <a:r>
              <a:rPr lang="ru-RU" dirty="0" err="1"/>
              <a:t>тхори</a:t>
            </a:r>
            <a:r>
              <a:rPr lang="ru-RU" dirty="0"/>
              <a:t>, </a:t>
            </a:r>
            <a:r>
              <a:rPr lang="ru-RU" dirty="0" err="1"/>
              <a:t>всеядні</a:t>
            </a:r>
            <a:r>
              <a:rPr lang="ru-RU" dirty="0"/>
              <a:t> </a:t>
            </a:r>
            <a:r>
              <a:rPr lang="ru-RU" dirty="0" err="1"/>
              <a:t>борсуки</a:t>
            </a:r>
            <a:r>
              <a:rPr lang="ru-RU" dirty="0"/>
              <a:t>. Для </a:t>
            </a:r>
            <a:r>
              <a:rPr lang="ru-RU" dirty="0" err="1"/>
              <a:t>звірів</a:t>
            </a:r>
            <a:r>
              <a:rPr lang="ru-RU" dirty="0"/>
              <a:t> </a:t>
            </a:r>
            <a:r>
              <a:rPr lang="ru-RU" dirty="0" err="1"/>
              <a:t>нори</a:t>
            </a:r>
            <a:r>
              <a:rPr lang="ru-RU" dirty="0"/>
              <a:t> є </a:t>
            </a:r>
            <a:r>
              <a:rPr lang="ru-RU" dirty="0" err="1"/>
              <a:t>схованкою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небезпеки</a:t>
            </a:r>
            <a:r>
              <a:rPr lang="ru-RU" dirty="0"/>
              <a:t> й </a:t>
            </a:r>
            <a:r>
              <a:rPr lang="ru-RU" dirty="0" err="1"/>
              <a:t>несприятливої</a:t>
            </a:r>
            <a:r>
              <a:rPr lang="ru-RU" dirty="0"/>
              <a:t> погоди, </a:t>
            </a:r>
            <a:r>
              <a:rPr lang="ru-RU" dirty="0" err="1"/>
              <a:t>місцем</a:t>
            </a:r>
            <a:r>
              <a:rPr lang="ru-RU" dirty="0"/>
              <a:t>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малят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для </a:t>
            </a:r>
            <a:r>
              <a:rPr lang="ru-RU" dirty="0" err="1"/>
              <a:t>деяких</a:t>
            </a:r>
            <a:r>
              <a:rPr lang="ru-RU" dirty="0"/>
              <a:t> з них — </a:t>
            </a:r>
            <a:r>
              <a:rPr lang="ru-RU" dirty="0" err="1"/>
              <a:t>місцем</a:t>
            </a:r>
            <a:r>
              <a:rPr lang="ru-RU" dirty="0"/>
              <a:t> </a:t>
            </a:r>
            <a:r>
              <a:rPr lang="ru-RU" dirty="0" err="1">
                <a:hlinkClick r:id="rId18" tooltip="Анабіоз"/>
              </a:rPr>
              <a:t>зимового</a:t>
            </a:r>
            <a:r>
              <a:rPr lang="ru-RU" dirty="0">
                <a:hlinkClick r:id="rId18" tooltip="Анабіоз"/>
              </a:rPr>
              <a:t> сну</a:t>
            </a:r>
            <a:r>
              <a:rPr lang="ru-RU" dirty="0"/>
              <a:t> 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сплячки</a:t>
            </a:r>
            <a:r>
              <a:rPr lang="ru-RU" dirty="0"/>
              <a:t>, </a:t>
            </a:r>
            <a:r>
              <a:rPr lang="ru-RU" dirty="0" err="1"/>
              <a:t>накопичення</a:t>
            </a:r>
            <a:r>
              <a:rPr lang="ru-RU" dirty="0"/>
              <a:t> запасу </a:t>
            </a:r>
            <a:r>
              <a:rPr lang="ru-RU" dirty="0" err="1"/>
              <a:t>кормів</a:t>
            </a:r>
            <a:r>
              <a:rPr lang="ru-RU" dirty="0"/>
              <a:t>. У норах </a:t>
            </a:r>
            <a:r>
              <a:rPr lang="ru-RU" dirty="0" err="1"/>
              <a:t>дрібних</a:t>
            </a:r>
            <a:r>
              <a:rPr lang="ru-RU" dirty="0"/>
              <a:t> </a:t>
            </a:r>
            <a:r>
              <a:rPr lang="ru-RU" dirty="0" err="1"/>
              <a:t>звірів</a:t>
            </a:r>
            <a:r>
              <a:rPr lang="ru-RU" dirty="0"/>
              <a:t> </a:t>
            </a:r>
            <a:r>
              <a:rPr lang="ru-RU" dirty="0" err="1"/>
              <a:t>селяться</a:t>
            </a:r>
            <a:r>
              <a:rPr lang="ru-RU" dirty="0"/>
              <a:t> </a:t>
            </a:r>
            <a:r>
              <a:rPr lang="ru-RU" dirty="0" err="1"/>
              <a:t>плазуни</a:t>
            </a:r>
            <a:r>
              <a:rPr lang="ru-RU" dirty="0"/>
              <a:t>.</a:t>
            </a:r>
          </a:p>
          <a:p>
            <a:r>
              <a:rPr lang="ru-RU" dirty="0"/>
              <a:t>З </a:t>
            </a:r>
            <a:r>
              <a:rPr lang="ru-RU" dirty="0" err="1">
                <a:hlinkClick r:id="rId19" tooltip="Птахи"/>
              </a:rPr>
              <a:t>птахів</a:t>
            </a:r>
            <a:r>
              <a:rPr lang="ru-RU" dirty="0"/>
              <a:t>: </a:t>
            </a:r>
            <a:r>
              <a:rPr lang="ru-RU" dirty="0" err="1"/>
              <a:t>степовий</a:t>
            </a:r>
            <a:r>
              <a:rPr lang="ru-RU" dirty="0"/>
              <a:t> і </a:t>
            </a:r>
            <a:r>
              <a:rPr lang="ru-RU" dirty="0" err="1"/>
              <a:t>польовий</a:t>
            </a:r>
            <a:r>
              <a:rPr lang="ru-RU" dirty="0"/>
              <a:t> </a:t>
            </a:r>
            <a:r>
              <a:rPr lang="ru-RU" dirty="0" err="1">
                <a:hlinkClick r:id="rId20" tooltip="Жайворонок"/>
              </a:rPr>
              <a:t>жайворонки</a:t>
            </a:r>
            <a:r>
              <a:rPr lang="ru-RU" dirty="0"/>
              <a:t>, </a:t>
            </a:r>
            <a:r>
              <a:rPr lang="ru-RU" dirty="0" err="1">
                <a:hlinkClick r:id="rId21" tooltip="Перепілка"/>
              </a:rPr>
              <a:t>перепілка</a:t>
            </a:r>
            <a:r>
              <a:rPr lang="ru-RU" dirty="0"/>
              <a:t>, </a:t>
            </a:r>
            <a:r>
              <a:rPr lang="ru-RU" dirty="0" err="1">
                <a:hlinkClick r:id="rId22" tooltip="Вівсянка чорноголова"/>
              </a:rPr>
              <a:t>вівсянка</a:t>
            </a:r>
            <a:r>
              <a:rPr lang="ru-RU" dirty="0">
                <a:hlinkClick r:id="rId22" tooltip="Вівсянка чорноголова"/>
              </a:rPr>
              <a:t> </a:t>
            </a:r>
            <a:r>
              <a:rPr lang="ru-RU" dirty="0" err="1">
                <a:hlinkClick r:id="rId22" tooltip="Вівсянка чорноголова"/>
              </a:rPr>
              <a:t>чорноголова</a:t>
            </a:r>
            <a:r>
              <a:rPr lang="ru-RU" dirty="0"/>
              <a:t>, </a:t>
            </a:r>
            <a:r>
              <a:rPr lang="ru-RU" dirty="0" err="1">
                <a:hlinkClick r:id="rId23" tooltip="Сіра куріпка"/>
              </a:rPr>
              <a:t>сіра</a:t>
            </a:r>
            <a:r>
              <a:rPr lang="ru-RU" dirty="0">
                <a:hlinkClick r:id="rId23" tooltip="Сіра куріпка"/>
              </a:rPr>
              <a:t> </a:t>
            </a:r>
            <a:r>
              <a:rPr lang="ru-RU" dirty="0" err="1">
                <a:hlinkClick r:id="rId23" tooltip="Сіра куріпка"/>
              </a:rPr>
              <a:t>куріпка</a:t>
            </a:r>
            <a:r>
              <a:rPr lang="ru-RU" dirty="0"/>
              <a:t>, </a:t>
            </a:r>
            <a:r>
              <a:rPr lang="ru-RU" dirty="0" err="1">
                <a:hlinkClick r:id="rId24" tooltip="Боривітер"/>
              </a:rPr>
              <a:t>боривітер</a:t>
            </a:r>
            <a:r>
              <a:rPr lang="ru-RU" dirty="0"/>
              <a:t> та 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берегах</a:t>
            </a:r>
            <a:r>
              <a:rPr lang="ru-RU" dirty="0" err="1">
                <a:hlinkClick r:id="rId25" tooltip="Лиман"/>
              </a:rPr>
              <a:t>лиманів</a:t>
            </a:r>
            <a:r>
              <a:rPr lang="ru-RU" dirty="0"/>
              <a:t> і на </a:t>
            </a:r>
            <a:r>
              <a:rPr lang="ru-RU" dirty="0" err="1"/>
              <a:t>узбережжі</a:t>
            </a:r>
            <a:r>
              <a:rPr lang="ru-RU" dirty="0"/>
              <a:t> </a:t>
            </a:r>
            <a:r>
              <a:rPr lang="ru-RU" dirty="0" err="1"/>
              <a:t>морів</a:t>
            </a:r>
            <a:r>
              <a:rPr lang="ru-RU" dirty="0"/>
              <a:t> </a:t>
            </a:r>
            <a:r>
              <a:rPr lang="ru-RU" dirty="0" err="1"/>
              <a:t>живуть</a:t>
            </a:r>
            <a:r>
              <a:rPr lang="ru-RU" dirty="0"/>
              <a:t> </a:t>
            </a:r>
            <a:r>
              <a:rPr lang="ru-RU" dirty="0" err="1">
                <a:hlinkClick r:id="rId26" tooltip="Гуси"/>
              </a:rPr>
              <a:t>дикі</a:t>
            </a:r>
            <a:r>
              <a:rPr lang="ru-RU" dirty="0">
                <a:hlinkClick r:id="rId26" tooltip="Гуси"/>
              </a:rPr>
              <a:t> гуси</a:t>
            </a:r>
            <a:r>
              <a:rPr lang="ru-RU" dirty="0"/>
              <a:t>, </a:t>
            </a:r>
            <a:r>
              <a:rPr lang="ru-RU" dirty="0" err="1">
                <a:hlinkClick r:id="rId27" tooltip="Чапля"/>
              </a:rPr>
              <a:t>чаплі</a:t>
            </a:r>
            <a:r>
              <a:rPr lang="ru-RU" dirty="0"/>
              <a:t>, </a:t>
            </a:r>
            <a:r>
              <a:rPr lang="ru-RU" dirty="0">
                <a:hlinkClick r:id="rId28" tooltip="Кулик (птах)"/>
              </a:rPr>
              <a:t>кулики</a:t>
            </a:r>
            <a:r>
              <a:rPr lang="ru-RU" dirty="0"/>
              <a:t>.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вмінню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бігати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ворогів</a:t>
            </a:r>
            <a:r>
              <a:rPr lang="ru-RU" dirty="0"/>
              <a:t> </a:t>
            </a:r>
            <a:r>
              <a:rPr lang="ru-RU" dirty="0" err="1"/>
              <a:t>рятуються</a:t>
            </a:r>
            <a:r>
              <a:rPr lang="ru-RU" dirty="0"/>
              <a:t> </a:t>
            </a:r>
            <a:r>
              <a:rPr lang="ru-RU" dirty="0" err="1"/>
              <a:t>рідкісні</a:t>
            </a:r>
            <a:r>
              <a:rPr lang="ru-RU" dirty="0"/>
              <a:t> </a:t>
            </a:r>
            <a:r>
              <a:rPr lang="ru-RU" dirty="0" err="1"/>
              <a:t>степові</a:t>
            </a:r>
            <a:r>
              <a:rPr lang="ru-RU" dirty="0"/>
              <a:t> птахи — дрофа, </a:t>
            </a:r>
            <a:r>
              <a:rPr lang="ru-RU" dirty="0">
                <a:hlinkClick r:id="rId29" tooltip="Стрепет"/>
              </a:rPr>
              <a:t>стрепет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3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064896" cy="1008112"/>
          </a:xfrm>
        </p:spPr>
        <p:txBody>
          <a:bodyPr/>
          <a:lstStyle/>
          <a:p>
            <a:r>
              <a:rPr lang="uk-UA" dirty="0" smtClean="0"/>
              <a:t>Над роботою працювали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2060848"/>
            <a:ext cx="8147248" cy="3096344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3200" dirty="0" err="1" smtClean="0"/>
              <a:t>-Богдан</a:t>
            </a:r>
            <a:r>
              <a:rPr lang="uk-UA" sz="3200" dirty="0" smtClean="0"/>
              <a:t> </a:t>
            </a:r>
            <a:r>
              <a:rPr lang="uk-UA" sz="3200" dirty="0" err="1" smtClean="0"/>
              <a:t>Галак</a:t>
            </a: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smtClean="0"/>
              <a:t/>
            </a:r>
            <a:br>
              <a:rPr lang="uk-UA" sz="3200" dirty="0" smtClean="0"/>
            </a:br>
            <a:r>
              <a:rPr lang="uk-UA" sz="3200" dirty="0" err="1" smtClean="0"/>
              <a:t>-Антонишин</a:t>
            </a:r>
            <a:r>
              <a:rPr lang="uk-UA" sz="3200" dirty="0" smtClean="0"/>
              <a:t> Максим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4917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112</TotalTime>
  <Words>38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Український степ </vt:lpstr>
      <vt:lpstr>Рельєф </vt:lpstr>
      <vt:lpstr>Клімат </vt:lpstr>
      <vt:lpstr>Презентация PowerPoint</vt:lpstr>
      <vt:lpstr>Рослинність </vt:lpstr>
      <vt:lpstr>Презентация PowerPoint</vt:lpstr>
      <vt:lpstr>Тваринний світ </vt:lpstr>
      <vt:lpstr>Над роботою працювали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Dimon</dc:creator>
  <cp:lastModifiedBy>Dimon</cp:lastModifiedBy>
  <cp:revision>8</cp:revision>
  <dcterms:created xsi:type="dcterms:W3CDTF">2013-02-27T17:09:42Z</dcterms:created>
  <dcterms:modified xsi:type="dcterms:W3CDTF">2013-02-27T19:02:40Z</dcterms:modified>
</cp:coreProperties>
</file>