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D001C-90E5-485D-BF3E-4C6F9EF1449B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BF6E2-6FE3-4DBA-8AB6-19AFE70570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BF6E2-6FE3-4DBA-8AB6-19AFE705709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689-4A55-4FCA-892F-C09819F28BC3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4481-2FAE-418D-9864-D8309F590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689-4A55-4FCA-892F-C09819F28BC3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4481-2FAE-418D-9864-D8309F590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689-4A55-4FCA-892F-C09819F28BC3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4481-2FAE-418D-9864-D8309F590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689-4A55-4FCA-892F-C09819F28BC3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4481-2FAE-418D-9864-D8309F590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689-4A55-4FCA-892F-C09819F28BC3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4481-2FAE-418D-9864-D8309F590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689-4A55-4FCA-892F-C09819F28BC3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4481-2FAE-418D-9864-D8309F590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689-4A55-4FCA-892F-C09819F28BC3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4481-2FAE-418D-9864-D8309F590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689-4A55-4FCA-892F-C09819F28BC3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E54481-2FAE-418D-9864-D8309F590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689-4A55-4FCA-892F-C09819F28BC3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4481-2FAE-418D-9864-D8309F590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689-4A55-4FCA-892F-C09819F28BC3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5E54481-2FAE-418D-9864-D8309F590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129F689-4A55-4FCA-892F-C09819F28BC3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4481-2FAE-418D-9864-D8309F590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129F689-4A55-4FCA-892F-C09819F28BC3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5E54481-2FAE-418D-9864-D8309F590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500197"/>
          </a:xfrm>
        </p:spPr>
        <p:txBody>
          <a:bodyPr/>
          <a:lstStyle/>
          <a:p>
            <a:r>
              <a:rPr lang="uk-UA" dirty="0" smtClean="0"/>
              <a:t>Кислотні дощі</a:t>
            </a:r>
            <a:r>
              <a:rPr lang="en-US" dirty="0" smtClean="0"/>
              <a:t>.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286124"/>
            <a:ext cx="8062912" cy="1788326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Виконала учениця 11-Б класу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Павленко Наталка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це таке?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b="1" dirty="0" err="1" smtClean="0"/>
              <a:t>Кислотний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дощ</a:t>
            </a:r>
            <a:r>
              <a:rPr lang="en-US" sz="3600" dirty="0" smtClean="0"/>
              <a:t> — </a:t>
            </a:r>
            <a:r>
              <a:rPr lang="en-US" sz="3600" dirty="0" err="1" smtClean="0"/>
              <a:t>усі</a:t>
            </a:r>
            <a:r>
              <a:rPr lang="en-US" sz="3600" dirty="0" smtClean="0"/>
              <a:t> </a:t>
            </a:r>
            <a:r>
              <a:rPr lang="en-US" sz="3600" dirty="0" err="1" smtClean="0"/>
              <a:t>види</a:t>
            </a:r>
            <a:r>
              <a:rPr lang="en-US" sz="3600" dirty="0" smtClean="0"/>
              <a:t> </a:t>
            </a:r>
            <a:r>
              <a:rPr lang="en-US" sz="3600" dirty="0" err="1" smtClean="0"/>
              <a:t>метеорологічних</a:t>
            </a:r>
            <a:r>
              <a:rPr lang="en-US" sz="3600" dirty="0" smtClean="0"/>
              <a:t> </a:t>
            </a:r>
            <a:r>
              <a:rPr lang="en-US" sz="3600" dirty="0" err="1" smtClean="0"/>
              <a:t>опадів</a:t>
            </a:r>
            <a:r>
              <a:rPr lang="en-US" sz="3600" dirty="0" smtClean="0"/>
              <a:t>: </a:t>
            </a:r>
            <a:r>
              <a:rPr lang="ru-RU" sz="3600" dirty="0" err="1" smtClean="0"/>
              <a:t>дощ</a:t>
            </a:r>
            <a:r>
              <a:rPr lang="en-US" sz="3600" dirty="0" smtClean="0"/>
              <a:t>, </a:t>
            </a:r>
            <a:r>
              <a:rPr lang="uk-UA" sz="3600" dirty="0" smtClean="0"/>
              <a:t>сніг, </a:t>
            </a:r>
            <a:r>
              <a:rPr lang="en-US" sz="3600" dirty="0" smtClean="0"/>
              <a:t> </a:t>
            </a:r>
            <a:r>
              <a:rPr lang="uk-UA" sz="3600" dirty="0" smtClean="0"/>
              <a:t>град,  </a:t>
            </a:r>
            <a:r>
              <a:rPr lang="ru-RU" sz="3600" dirty="0" smtClean="0"/>
              <a:t>туман</a:t>
            </a:r>
            <a:r>
              <a:rPr lang="en-US" sz="3600" dirty="0" smtClean="0"/>
              <a:t>, </a:t>
            </a:r>
            <a:r>
              <a:rPr lang="ru-RU" sz="3600" dirty="0" err="1" smtClean="0"/>
              <a:t>дощ</a:t>
            </a:r>
            <a:r>
              <a:rPr lang="ru-RU" sz="3600" dirty="0" smtClean="0"/>
              <a:t> </a:t>
            </a:r>
            <a:r>
              <a:rPr lang="ru-RU" sz="3600" dirty="0" err="1" smtClean="0"/>
              <a:t>зі</a:t>
            </a:r>
            <a:r>
              <a:rPr lang="ru-RU" sz="3600" dirty="0" smtClean="0"/>
              <a:t> </a:t>
            </a:r>
            <a:r>
              <a:rPr lang="ru-RU" sz="3600" dirty="0" err="1" smtClean="0"/>
              <a:t>снігом</a:t>
            </a:r>
            <a:r>
              <a:rPr lang="en-US" sz="3600" dirty="0" smtClean="0"/>
              <a:t>, — </a:t>
            </a:r>
            <a:r>
              <a:rPr lang="ru-RU" sz="3600" dirty="0" err="1" smtClean="0"/>
              <a:t>кислотність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яких</a:t>
            </a:r>
            <a:r>
              <a:rPr lang="ru-RU" sz="3600" dirty="0" smtClean="0"/>
              <a:t> </a:t>
            </a:r>
            <a:r>
              <a:rPr lang="ru-RU" sz="3600" dirty="0" err="1" smtClean="0"/>
              <a:t>вища</a:t>
            </a:r>
            <a:r>
              <a:rPr lang="ru-RU" sz="3600" dirty="0" smtClean="0"/>
              <a:t>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</a:t>
            </a:r>
            <a:r>
              <a:rPr lang="ru-RU" sz="3600" dirty="0" err="1" smtClean="0"/>
              <a:t>нормальної</a:t>
            </a:r>
            <a:r>
              <a:rPr lang="en-US" sz="3600" dirty="0" smtClean="0"/>
              <a:t>. </a:t>
            </a:r>
            <a:r>
              <a:rPr lang="ru-RU" sz="3600" dirty="0" err="1" smtClean="0"/>
              <a:t>Мірою</a:t>
            </a:r>
            <a:r>
              <a:rPr lang="ru-RU" sz="3600" dirty="0" smtClean="0"/>
              <a:t> </a:t>
            </a:r>
            <a:r>
              <a:rPr lang="ru-RU" sz="3600" dirty="0" err="1" smtClean="0"/>
              <a:t>кислотності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є</a:t>
            </a:r>
            <a:r>
              <a:rPr lang="ru-RU" sz="3600" dirty="0" smtClean="0"/>
              <a:t> </a:t>
            </a:r>
            <a:r>
              <a:rPr lang="ru-RU" sz="3600" dirty="0" err="1" smtClean="0"/>
              <a:t>значення</a:t>
            </a:r>
            <a:r>
              <a:rPr lang="en-US" sz="3600" dirty="0" smtClean="0"/>
              <a:t> </a:t>
            </a:r>
            <a:r>
              <a:rPr lang="en-US" sz="3600" i="1" dirty="0" smtClean="0"/>
              <a:t>pH</a:t>
            </a:r>
            <a:r>
              <a:rPr lang="en-US" sz="3600" dirty="0" smtClean="0"/>
              <a:t> (</a:t>
            </a:r>
            <a:r>
              <a:rPr lang="ru-RU" sz="3600" dirty="0" err="1" smtClean="0"/>
              <a:t>водневий</a:t>
            </a:r>
            <a:r>
              <a:rPr lang="ru-RU" sz="3600" dirty="0" smtClean="0"/>
              <a:t> </a:t>
            </a:r>
            <a:r>
              <a:rPr lang="ru-RU" sz="3600" dirty="0" err="1" smtClean="0"/>
              <a:t>показник</a:t>
            </a:r>
            <a:r>
              <a:rPr lang="en-US" sz="3600" dirty="0" smtClean="0"/>
              <a:t>). </a:t>
            </a:r>
            <a:r>
              <a:rPr lang="ru-RU" sz="3600" dirty="0" err="1" smtClean="0"/>
              <a:t>Нормальне</a:t>
            </a:r>
            <a:r>
              <a:rPr lang="ru-RU" sz="3600" dirty="0" smtClean="0"/>
              <a:t> </a:t>
            </a:r>
            <a:r>
              <a:rPr lang="ru-RU" sz="3600" dirty="0" err="1" smtClean="0"/>
              <a:t>pH</a:t>
            </a:r>
            <a:r>
              <a:rPr lang="ru-RU" sz="3600" dirty="0" smtClean="0"/>
              <a:t> у </a:t>
            </a:r>
            <a:r>
              <a:rPr lang="ru-RU" sz="3600" dirty="0" err="1" smtClean="0"/>
              <a:t>чистих</a:t>
            </a:r>
            <a:r>
              <a:rPr lang="ru-RU" sz="3600" dirty="0" smtClean="0"/>
              <a:t> </a:t>
            </a:r>
            <a:r>
              <a:rPr lang="ru-RU" sz="3600" dirty="0" err="1" smtClean="0"/>
              <a:t>дощах</a:t>
            </a:r>
            <a:r>
              <a:rPr lang="ru-RU" sz="3600" dirty="0" smtClean="0"/>
              <a:t> — 5,6.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Чим вони шкідливі?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Кислотні</a:t>
            </a:r>
            <a:r>
              <a:rPr lang="ru-RU" dirty="0" smtClean="0"/>
              <a:t> </a:t>
            </a:r>
            <a:r>
              <a:rPr lang="ru-RU" dirty="0" err="1" smtClean="0"/>
              <a:t>дощі</a:t>
            </a:r>
            <a:r>
              <a:rPr lang="ru-RU" dirty="0" smtClean="0"/>
              <a:t> роз</a:t>
            </a:r>
            <a:r>
              <a:rPr lang="en-US" dirty="0" smtClean="0"/>
              <a:t>'</a:t>
            </a:r>
            <a:r>
              <a:rPr lang="ru-RU" dirty="0" err="1" smtClean="0"/>
              <a:t>їдають</a:t>
            </a:r>
            <a:r>
              <a:rPr lang="ru-RU" dirty="0" smtClean="0"/>
              <a:t> метали</a:t>
            </a:r>
            <a:r>
              <a:rPr lang="en-US" dirty="0" smtClean="0"/>
              <a:t>, </a:t>
            </a:r>
            <a:r>
              <a:rPr lang="ru-RU" dirty="0" err="1" smtClean="0"/>
              <a:t>фарби</a:t>
            </a:r>
            <a:r>
              <a:rPr lang="en-US" dirty="0" smtClean="0"/>
              <a:t>, </a:t>
            </a:r>
            <a:r>
              <a:rPr lang="ru-RU" dirty="0" err="1" smtClean="0"/>
              <a:t>синтетичні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en-US" dirty="0" smtClean="0"/>
              <a:t>'</a:t>
            </a:r>
            <a:r>
              <a:rPr lang="ru-RU" dirty="0" err="1" smtClean="0"/>
              <a:t>єднання</a:t>
            </a:r>
            <a:r>
              <a:rPr lang="en-US" dirty="0" smtClean="0"/>
              <a:t>, </a:t>
            </a:r>
            <a:r>
              <a:rPr lang="ru-RU" dirty="0" err="1" smtClean="0"/>
              <a:t>руйнують</a:t>
            </a:r>
            <a:r>
              <a:rPr lang="ru-RU" dirty="0" smtClean="0"/>
              <a:t> </a:t>
            </a:r>
            <a:r>
              <a:rPr lang="ru-RU" dirty="0" err="1" smtClean="0"/>
              <a:t>архітектурні</a:t>
            </a:r>
            <a:r>
              <a:rPr lang="ru-RU" dirty="0" smtClean="0"/>
              <a:t> </a:t>
            </a:r>
            <a:r>
              <a:rPr lang="ru-RU" dirty="0" err="1" smtClean="0"/>
              <a:t>пам</a:t>
            </a:r>
            <a:r>
              <a:rPr lang="en-US" dirty="0" smtClean="0"/>
              <a:t>'</a:t>
            </a:r>
            <a:r>
              <a:rPr lang="ru-RU" dirty="0" err="1" smtClean="0"/>
              <a:t>ятники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err="1" smtClean="0"/>
              <a:t>Велику</a:t>
            </a:r>
            <a:r>
              <a:rPr lang="ru-RU" dirty="0" smtClean="0"/>
              <a:t> шкоду </a:t>
            </a:r>
            <a:r>
              <a:rPr lang="ru-RU" dirty="0" err="1" smtClean="0"/>
              <a:t>кислотні</a:t>
            </a:r>
            <a:r>
              <a:rPr lang="ru-RU" dirty="0" smtClean="0"/>
              <a:t> </a:t>
            </a:r>
            <a:r>
              <a:rPr lang="ru-RU" dirty="0" err="1" smtClean="0"/>
              <a:t>дощі</a:t>
            </a:r>
            <a:r>
              <a:rPr lang="ru-RU" dirty="0" smtClean="0"/>
              <a:t> </a:t>
            </a:r>
            <a:r>
              <a:rPr lang="ru-RU" dirty="0" err="1" smtClean="0"/>
              <a:t>наносять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сільськогосподарським</a:t>
            </a:r>
            <a:r>
              <a:rPr lang="ru-RU" dirty="0" smtClean="0"/>
              <a:t> культурам</a:t>
            </a:r>
            <a:r>
              <a:rPr lang="en-US" dirty="0" smtClean="0"/>
              <a:t>: </a:t>
            </a:r>
            <a:r>
              <a:rPr lang="ru-RU" dirty="0" err="1" smtClean="0"/>
              <a:t>пошкоджуються</a:t>
            </a:r>
            <a:r>
              <a:rPr lang="ru-RU" dirty="0" smtClean="0"/>
              <a:t> </a:t>
            </a:r>
            <a:r>
              <a:rPr lang="ru-RU" dirty="0" err="1" smtClean="0"/>
              <a:t>покривні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en-US" dirty="0" smtClean="0"/>
              <a:t>, 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у </a:t>
            </a:r>
            <a:r>
              <a:rPr lang="ru-RU" dirty="0" err="1" smtClean="0"/>
              <a:t>клітинах</a:t>
            </a:r>
            <a:r>
              <a:rPr lang="en-US" dirty="0" smtClean="0"/>
              <a:t>, </a:t>
            </a:r>
            <a:r>
              <a:rPr lang="ru-RU" dirty="0" err="1" smtClean="0"/>
              <a:t>росини</a:t>
            </a:r>
            <a:r>
              <a:rPr lang="ru-RU" dirty="0" smtClean="0"/>
              <a:t> </a:t>
            </a:r>
            <a:r>
              <a:rPr lang="ru-RU" dirty="0" err="1" smtClean="0"/>
              <a:t>уповільнюють</a:t>
            </a:r>
            <a:r>
              <a:rPr lang="ru-RU" dirty="0" smtClean="0"/>
              <a:t> </a:t>
            </a:r>
            <a:r>
              <a:rPr lang="ru-RU" dirty="0" err="1" smtClean="0"/>
              <a:t>ріст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en-US" dirty="0" smtClean="0"/>
              <a:t>, </a:t>
            </a:r>
            <a:r>
              <a:rPr lang="ru-RU" dirty="0" err="1" smtClean="0"/>
              <a:t>зменшується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стійкість</a:t>
            </a:r>
            <a:r>
              <a:rPr lang="ru-RU" dirty="0" smtClean="0"/>
              <a:t> до хвороб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паразитів</a:t>
            </a:r>
            <a:r>
              <a:rPr lang="en-US" dirty="0" smtClean="0"/>
              <a:t>, </a:t>
            </a:r>
            <a:r>
              <a:rPr lang="ru-RU" dirty="0" err="1" smtClean="0"/>
              <a:t>знижується</a:t>
            </a:r>
            <a:r>
              <a:rPr lang="ru-RU" dirty="0" smtClean="0"/>
              <a:t> </a:t>
            </a:r>
            <a:r>
              <a:rPr lang="ru-RU" dirty="0" err="1" smtClean="0"/>
              <a:t>урожайність</a:t>
            </a:r>
            <a:r>
              <a:rPr lang="en-US" dirty="0" smtClean="0"/>
              <a:t>.</a:t>
            </a:r>
            <a:endParaRPr lang="ru-RU" dirty="0" smtClean="0"/>
          </a:p>
          <a:p>
            <a:endParaRPr lang="uk-UA" dirty="0" smtClean="0"/>
          </a:p>
        </p:txBody>
      </p:sp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clip_image0d0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3571876"/>
            <a:ext cx="3657600" cy="25321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Содержимое 7" descr="clip_imasge00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14942" y="357166"/>
            <a:ext cx="3626757" cy="26527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http://www.russiansanfran.com/ic/img.lenta.ru/news/2006/09/24/acid/picture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357166"/>
            <a:ext cx="3571900" cy="25717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http://clip-arts.ru/data/media/109/rain-063-rn-006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3429000"/>
            <a:ext cx="3571900" cy="28575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Вирішення проблеми.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200" dirty="0" smtClean="0"/>
              <a:t>      Для </a:t>
            </a:r>
            <a:r>
              <a:rPr lang="ru-RU" sz="3200" dirty="0" err="1" smtClean="0"/>
              <a:t>боротьби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кислотними</a:t>
            </a:r>
            <a:r>
              <a:rPr lang="ru-RU" sz="3200" dirty="0" smtClean="0"/>
              <a:t> </a:t>
            </a:r>
            <a:r>
              <a:rPr lang="ru-RU" sz="3200" dirty="0" err="1" smtClean="0"/>
              <a:t>дощами</a:t>
            </a:r>
            <a:r>
              <a:rPr lang="ru-RU" sz="3200" dirty="0" smtClean="0"/>
              <a:t> </a:t>
            </a:r>
            <a:r>
              <a:rPr lang="ru-RU" sz="3200" dirty="0" err="1" smtClean="0"/>
              <a:t>необхідно</a:t>
            </a:r>
            <a:r>
              <a:rPr lang="ru-RU" sz="3200" dirty="0" smtClean="0"/>
              <a:t> </a:t>
            </a:r>
            <a:r>
              <a:rPr lang="ru-RU" sz="3200" dirty="0" err="1" smtClean="0"/>
              <a:t>направити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зусилля</a:t>
            </a:r>
            <a:r>
              <a:rPr lang="ru-RU" sz="3200" dirty="0" smtClean="0"/>
              <a:t> на </a:t>
            </a:r>
            <a:r>
              <a:rPr lang="ru-RU" sz="3200" dirty="0" err="1" smtClean="0"/>
              <a:t>скорочення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викидів</a:t>
            </a:r>
            <a:r>
              <a:rPr lang="ru-RU" sz="3200" dirty="0" smtClean="0"/>
              <a:t> </a:t>
            </a:r>
            <a:r>
              <a:rPr lang="ru-RU" sz="3200" dirty="0" err="1" smtClean="0"/>
              <a:t>кислотоутворюючих</a:t>
            </a:r>
            <a:r>
              <a:rPr lang="ru-RU" sz="3200" dirty="0" smtClean="0"/>
              <a:t> </a:t>
            </a:r>
            <a:r>
              <a:rPr lang="ru-RU" sz="3200" dirty="0" err="1" smtClean="0"/>
              <a:t>речовин</a:t>
            </a:r>
            <a:r>
              <a:rPr lang="ru-RU" sz="3200" dirty="0" smtClean="0"/>
              <a:t> </a:t>
            </a:r>
            <a:r>
              <a:rPr lang="ru-RU" sz="3200" dirty="0" err="1" smtClean="0"/>
              <a:t>вугільними</a:t>
            </a:r>
            <a:r>
              <a:rPr lang="ru-RU" sz="3200" dirty="0" smtClean="0"/>
              <a:t> </a:t>
            </a:r>
            <a:r>
              <a:rPr lang="ru-RU" sz="3200" dirty="0" err="1" smtClean="0"/>
              <a:t>електростанціями</a:t>
            </a:r>
            <a:r>
              <a:rPr lang="ru-RU" sz="3200" dirty="0" smtClean="0"/>
              <a:t>. А для </a:t>
            </a:r>
            <a:r>
              <a:rPr lang="ru-RU" sz="3200" dirty="0" err="1" smtClean="0"/>
              <a:t>цього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необхідно</a:t>
            </a:r>
            <a:r>
              <a:rPr lang="ru-RU" sz="3200" dirty="0" smtClean="0"/>
              <a:t>: </a:t>
            </a:r>
            <a:r>
              <a:rPr lang="ru-RU" sz="3500" dirty="0" err="1" smtClean="0"/>
              <a:t>використання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низько</a:t>
            </a:r>
            <a:r>
              <a:rPr lang="ru-RU" sz="3200" dirty="0" smtClean="0"/>
              <a:t> </a:t>
            </a:r>
            <a:r>
              <a:rPr lang="ru-RU" sz="3200" dirty="0" err="1" smtClean="0"/>
              <a:t>сірчисте</a:t>
            </a:r>
            <a:r>
              <a:rPr lang="ru-RU" sz="3200" dirty="0" smtClean="0"/>
              <a:t> </a:t>
            </a:r>
            <a:r>
              <a:rPr lang="ru-RU" sz="3200" dirty="0" err="1" smtClean="0"/>
              <a:t>вугілля</a:t>
            </a:r>
            <a:r>
              <a:rPr lang="ru-RU" sz="3200" dirty="0" smtClean="0"/>
              <a:t> </a:t>
            </a:r>
            <a:r>
              <a:rPr lang="ru-RU" sz="3200" dirty="0" err="1" smtClean="0"/>
              <a:t>чи</a:t>
            </a:r>
            <a:r>
              <a:rPr lang="ru-RU" sz="3200" dirty="0" smtClean="0"/>
              <a:t>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очищення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сірки</a:t>
            </a:r>
            <a:r>
              <a:rPr lang="ru-RU" sz="3200" dirty="0" smtClean="0"/>
              <a:t>; установка </a:t>
            </a:r>
            <a:r>
              <a:rPr lang="ru-RU" sz="3200" dirty="0" err="1" smtClean="0"/>
              <a:t>фільтрів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очищення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газоподібних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продуктів</a:t>
            </a:r>
            <a:r>
              <a:rPr lang="ru-RU" sz="3200" dirty="0" smtClean="0"/>
              <a:t>; </a:t>
            </a:r>
          </a:p>
          <a:p>
            <a:pPr>
              <a:buNone/>
            </a:pPr>
            <a:r>
              <a:rPr lang="ru-RU" sz="3200" dirty="0" smtClean="0"/>
              <a:t>      </a:t>
            </a:r>
            <a:r>
              <a:rPr lang="ru-RU" sz="3200" dirty="0" err="1" smtClean="0"/>
              <a:t>застосування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альтернативних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джерел</a:t>
            </a:r>
            <a:r>
              <a:rPr lang="ru-RU" sz="3200" dirty="0" smtClean="0"/>
              <a:t> </a:t>
            </a:r>
            <a:r>
              <a:rPr lang="ru-RU" sz="3200" dirty="0" err="1" smtClean="0"/>
              <a:t>енергії</a:t>
            </a:r>
            <a:r>
              <a:rPr lang="ru-RU" sz="3200" dirty="0" smtClean="0"/>
              <a:t>. </a:t>
            </a:r>
            <a:r>
              <a:rPr lang="ru-RU" sz="3200" dirty="0" err="1" smtClean="0"/>
              <a:t>Більшість</a:t>
            </a:r>
            <a:r>
              <a:rPr lang="ru-RU" sz="3200" dirty="0" smtClean="0"/>
              <a:t> людей </a:t>
            </a:r>
            <a:r>
              <a:rPr lang="ru-RU" sz="3200" dirty="0" err="1" smtClean="0"/>
              <a:t>залишається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байдужими</a:t>
            </a:r>
            <a:r>
              <a:rPr lang="ru-RU" sz="3200" dirty="0" smtClean="0"/>
              <a:t> до </a:t>
            </a:r>
            <a:r>
              <a:rPr lang="ru-RU" sz="3200" dirty="0" err="1" smtClean="0"/>
              <a:t>проблеми</a:t>
            </a:r>
            <a:r>
              <a:rPr lang="ru-RU" sz="3200" dirty="0" smtClean="0"/>
              <a:t> </a:t>
            </a:r>
            <a:r>
              <a:rPr lang="ru-RU" sz="3200" dirty="0" err="1" smtClean="0"/>
              <a:t>кислотних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дощів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  <p:pic>
        <p:nvPicPr>
          <p:cNvPr id="13" name="Содержимое 12" descr="clip_image00w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84328" y="1600200"/>
            <a:ext cx="3023343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50</TotalTime>
  <Words>134</Words>
  <Application>Microsoft Office PowerPoint</Application>
  <PresentationFormat>Экран (4:3)</PresentationFormat>
  <Paragraphs>12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Техническая</vt:lpstr>
      <vt:lpstr>Кислотні дощі. </vt:lpstr>
      <vt:lpstr>Що це таке?</vt:lpstr>
      <vt:lpstr>Чим вони шкідливі?</vt:lpstr>
      <vt:lpstr>Слайд 4</vt:lpstr>
      <vt:lpstr>Вирішення проблеми.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</dc:title>
  <dc:creator>Admin</dc:creator>
  <cp:lastModifiedBy>Admin</cp:lastModifiedBy>
  <cp:revision>7</cp:revision>
  <dcterms:created xsi:type="dcterms:W3CDTF">2013-11-27T20:14:07Z</dcterms:created>
  <dcterms:modified xsi:type="dcterms:W3CDTF">2013-11-27T21:09:58Z</dcterms:modified>
</cp:coreProperties>
</file>