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9" autoAdjust="0"/>
    <p:restoredTop sz="94660"/>
  </p:normalViewPr>
  <p:slideViewPr>
    <p:cSldViewPr>
      <p:cViewPr>
        <p:scale>
          <a:sx n="100" d="100"/>
          <a:sy n="100" d="100"/>
        </p:scale>
        <p:origin x="-8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E196C-EDB6-476D-B0B0-D4372A300121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9851732-A6A8-4C58-A24A-2AEB7E6898F5}">
      <dgm:prSet/>
      <dgm:spPr/>
      <dgm:t>
        <a:bodyPr/>
        <a:lstStyle/>
        <a:p>
          <a:r>
            <a:rPr lang="ru-RU" b="0" i="1" dirty="0" err="1" smtClean="0">
              <a:latin typeface="Segoe Script" pitchFamily="34" charset="0"/>
            </a:rPr>
            <a:t>Він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піднімає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настрій</a:t>
          </a:r>
          <a:r>
            <a:rPr lang="ru-RU" b="0" i="1" dirty="0" smtClean="0">
              <a:latin typeface="Segoe Script" pitchFamily="34" charset="0"/>
            </a:rPr>
            <a:t>, </a:t>
          </a:r>
          <a:r>
            <a:rPr lang="ru-RU" b="0" i="1" dirty="0" err="1" smtClean="0">
              <a:latin typeface="Segoe Script" pitchFamily="34" charset="0"/>
            </a:rPr>
            <a:t>здатен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знизити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високий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тиск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допомагає</a:t>
          </a:r>
          <a:r>
            <a:rPr lang="ru-RU" b="0" i="1" dirty="0" smtClean="0">
              <a:latin typeface="Segoe Script" pitchFamily="34" charset="0"/>
            </a:rPr>
            <a:t> при </a:t>
          </a:r>
          <a:r>
            <a:rPr lang="ru-RU" b="0" i="1" dirty="0" err="1" smtClean="0">
              <a:latin typeface="Segoe Script" pitchFamily="34" charset="0"/>
            </a:rPr>
            <a:t>кашлі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краще</a:t>
          </a:r>
          <a:r>
            <a:rPr lang="ru-RU" b="0" i="1" dirty="0" smtClean="0">
              <a:latin typeface="Segoe Script" pitchFamily="34" charset="0"/>
            </a:rPr>
            <a:t> за </a:t>
          </a:r>
          <a:r>
            <a:rPr lang="ru-RU" b="0" i="1" dirty="0" err="1" smtClean="0">
              <a:latin typeface="Segoe Script" pitchFamily="34" charset="0"/>
            </a:rPr>
            <a:t>новомодні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ліки</a:t>
          </a:r>
          <a:r>
            <a:rPr lang="ru-RU" b="0" i="1" dirty="0" smtClean="0">
              <a:latin typeface="Segoe Script" pitchFamily="34" charset="0"/>
            </a:rPr>
            <a:t>. На </a:t>
          </a:r>
          <a:r>
            <a:rPr lang="ru-RU" b="0" i="1" dirty="0" err="1" smtClean="0">
              <a:latin typeface="Segoe Script" pitchFamily="34" charset="0"/>
            </a:rPr>
            <a:t>нього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щороку</a:t>
          </a:r>
          <a:r>
            <a:rPr lang="ru-RU" b="0" i="1" dirty="0" smtClean="0">
              <a:latin typeface="Segoe Script" pitchFamily="34" charset="0"/>
            </a:rPr>
            <a:t> люди </a:t>
          </a:r>
          <a:r>
            <a:rPr lang="ru-RU" b="0" i="1" dirty="0" err="1" smtClean="0">
              <a:latin typeface="Segoe Script" pitchFamily="34" charset="0"/>
            </a:rPr>
            <a:t>витрачають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сім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мільярдів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доларів</a:t>
          </a:r>
          <a:r>
            <a:rPr lang="ru-RU" b="0" i="1" dirty="0" smtClean="0">
              <a:latin typeface="Segoe Script" pitchFamily="34" charset="0"/>
            </a:rPr>
            <a:t>. </a:t>
          </a:r>
          <a:r>
            <a:rPr lang="ru-RU" b="0" i="1" dirty="0" err="1" smtClean="0">
              <a:latin typeface="Segoe Script" pitchFamily="34" charset="0"/>
            </a:rPr>
            <a:t>Його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історії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популярності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позаздрять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найвидатніші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пам'ятки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людства</a:t>
          </a:r>
          <a:r>
            <a:rPr lang="ru-RU" b="0" i="1" dirty="0" smtClean="0">
              <a:latin typeface="Segoe Script" pitchFamily="34" charset="0"/>
            </a:rPr>
            <a:t>. І </a:t>
          </a:r>
          <a:r>
            <a:rPr lang="ru-RU" b="0" i="1" dirty="0" err="1" smtClean="0">
              <a:latin typeface="Segoe Script" pitchFamily="34" charset="0"/>
            </a:rPr>
            <a:t>взагалі</a:t>
          </a:r>
          <a:r>
            <a:rPr lang="ru-RU" b="0" i="1" dirty="0" smtClean="0">
              <a:latin typeface="Segoe Script" pitchFamily="34" charset="0"/>
            </a:rPr>
            <a:t> </a:t>
          </a:r>
          <a:r>
            <a:rPr lang="ru-RU" b="0" i="1" dirty="0" err="1" smtClean="0">
              <a:latin typeface="Segoe Script" pitchFamily="34" charset="0"/>
            </a:rPr>
            <a:t>він</a:t>
          </a:r>
          <a:r>
            <a:rPr lang="ru-RU" b="0" i="1" dirty="0" smtClean="0">
              <a:latin typeface="Segoe Script" pitchFamily="34" charset="0"/>
            </a:rPr>
            <a:t> ... </a:t>
          </a:r>
          <a:r>
            <a:rPr lang="ru-RU" b="0" i="1" dirty="0" err="1" smtClean="0">
              <a:latin typeface="Segoe Script" pitchFamily="34" charset="0"/>
            </a:rPr>
            <a:t>ням-ням</a:t>
          </a:r>
          <a:endParaRPr lang="ru-RU" dirty="0">
            <a:latin typeface="Segoe Script" pitchFamily="34" charset="0"/>
          </a:endParaRPr>
        </a:p>
      </dgm:t>
    </dgm:pt>
    <dgm:pt modelId="{52B89295-2AD8-4B87-9E26-1DD536BC38D1}" type="parTrans" cxnId="{79AB1C22-2FB9-4134-B5CF-CF65F1826EE2}">
      <dgm:prSet/>
      <dgm:spPr/>
      <dgm:t>
        <a:bodyPr/>
        <a:lstStyle/>
        <a:p>
          <a:endParaRPr lang="ru-RU"/>
        </a:p>
      </dgm:t>
    </dgm:pt>
    <dgm:pt modelId="{A5C10D76-D429-426F-B6AE-5B6A15A4D4A3}" type="sibTrans" cxnId="{79AB1C22-2FB9-4134-B5CF-CF65F1826EE2}">
      <dgm:prSet/>
      <dgm:spPr/>
      <dgm:t>
        <a:bodyPr/>
        <a:lstStyle/>
        <a:p>
          <a:endParaRPr lang="ru-RU"/>
        </a:p>
      </dgm:t>
    </dgm:pt>
    <dgm:pt modelId="{A5798411-9926-4F95-A51B-2367585DCE32}" type="pres">
      <dgm:prSet presAssocID="{1CAE196C-EDB6-476D-B0B0-D4372A300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10CF5-1ACF-4016-BED0-7C9B074F4EEC}" type="pres">
      <dgm:prSet presAssocID="{C9851732-A6A8-4C58-A24A-2AEB7E6898F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B1C22-2FB9-4134-B5CF-CF65F1826EE2}" srcId="{1CAE196C-EDB6-476D-B0B0-D4372A300121}" destId="{C9851732-A6A8-4C58-A24A-2AEB7E6898F5}" srcOrd="0" destOrd="0" parTransId="{52B89295-2AD8-4B87-9E26-1DD536BC38D1}" sibTransId="{A5C10D76-D429-426F-B6AE-5B6A15A4D4A3}"/>
    <dgm:cxn modelId="{AE71C9E9-1C24-490A-89BE-7C1A0C443D46}" type="presOf" srcId="{1CAE196C-EDB6-476D-B0B0-D4372A300121}" destId="{A5798411-9926-4F95-A51B-2367585DCE32}" srcOrd="0" destOrd="0" presId="urn:microsoft.com/office/officeart/2005/8/layout/default"/>
    <dgm:cxn modelId="{9B656B58-D1F6-4AD8-AE5A-DCE0E562BBAD}" type="presOf" srcId="{C9851732-A6A8-4C58-A24A-2AEB7E6898F5}" destId="{B6E10CF5-1ACF-4016-BED0-7C9B074F4EEC}" srcOrd="0" destOrd="0" presId="urn:microsoft.com/office/officeart/2005/8/layout/default"/>
    <dgm:cxn modelId="{74C49EA1-BAED-47E5-B0AA-853ADEE77F3B}" type="presParOf" srcId="{A5798411-9926-4F95-A51B-2367585DCE32}" destId="{B6E10CF5-1ACF-4016-BED0-7C9B074F4EE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10CF5-1ACF-4016-BED0-7C9B074F4EEC}">
      <dsp:nvSpPr>
        <dsp:cNvPr id="0" name=""/>
        <dsp:cNvSpPr/>
      </dsp:nvSpPr>
      <dsp:spPr>
        <a:xfrm>
          <a:off x="0" y="1586"/>
          <a:ext cx="3262314" cy="195738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err="1" smtClean="0">
              <a:latin typeface="Segoe Script" pitchFamily="34" charset="0"/>
            </a:rPr>
            <a:t>Він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піднімає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настрій</a:t>
          </a:r>
          <a:r>
            <a:rPr lang="ru-RU" sz="1100" b="0" i="1" kern="1200" dirty="0" smtClean="0">
              <a:latin typeface="Segoe Script" pitchFamily="34" charset="0"/>
            </a:rPr>
            <a:t>, </a:t>
          </a:r>
          <a:r>
            <a:rPr lang="ru-RU" sz="1100" b="0" i="1" kern="1200" dirty="0" err="1" smtClean="0">
              <a:latin typeface="Segoe Script" pitchFamily="34" charset="0"/>
            </a:rPr>
            <a:t>здатен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знизити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високий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тиск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допомагає</a:t>
          </a:r>
          <a:r>
            <a:rPr lang="ru-RU" sz="1100" b="0" i="1" kern="1200" dirty="0" smtClean="0">
              <a:latin typeface="Segoe Script" pitchFamily="34" charset="0"/>
            </a:rPr>
            <a:t> при </a:t>
          </a:r>
          <a:r>
            <a:rPr lang="ru-RU" sz="1100" b="0" i="1" kern="1200" dirty="0" err="1" smtClean="0">
              <a:latin typeface="Segoe Script" pitchFamily="34" charset="0"/>
            </a:rPr>
            <a:t>кашлі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краще</a:t>
          </a:r>
          <a:r>
            <a:rPr lang="ru-RU" sz="1100" b="0" i="1" kern="1200" dirty="0" smtClean="0">
              <a:latin typeface="Segoe Script" pitchFamily="34" charset="0"/>
            </a:rPr>
            <a:t> за </a:t>
          </a:r>
          <a:r>
            <a:rPr lang="ru-RU" sz="1100" b="0" i="1" kern="1200" dirty="0" err="1" smtClean="0">
              <a:latin typeface="Segoe Script" pitchFamily="34" charset="0"/>
            </a:rPr>
            <a:t>новомодні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ліки</a:t>
          </a:r>
          <a:r>
            <a:rPr lang="ru-RU" sz="1100" b="0" i="1" kern="1200" dirty="0" smtClean="0">
              <a:latin typeface="Segoe Script" pitchFamily="34" charset="0"/>
            </a:rPr>
            <a:t>. На </a:t>
          </a:r>
          <a:r>
            <a:rPr lang="ru-RU" sz="1100" b="0" i="1" kern="1200" dirty="0" err="1" smtClean="0">
              <a:latin typeface="Segoe Script" pitchFamily="34" charset="0"/>
            </a:rPr>
            <a:t>нього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щороку</a:t>
          </a:r>
          <a:r>
            <a:rPr lang="ru-RU" sz="1100" b="0" i="1" kern="1200" dirty="0" smtClean="0">
              <a:latin typeface="Segoe Script" pitchFamily="34" charset="0"/>
            </a:rPr>
            <a:t> люди </a:t>
          </a:r>
          <a:r>
            <a:rPr lang="ru-RU" sz="1100" b="0" i="1" kern="1200" dirty="0" err="1" smtClean="0">
              <a:latin typeface="Segoe Script" pitchFamily="34" charset="0"/>
            </a:rPr>
            <a:t>витрачають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сім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мільярдів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доларів</a:t>
          </a:r>
          <a:r>
            <a:rPr lang="ru-RU" sz="1100" b="0" i="1" kern="1200" dirty="0" smtClean="0">
              <a:latin typeface="Segoe Script" pitchFamily="34" charset="0"/>
            </a:rPr>
            <a:t>. </a:t>
          </a:r>
          <a:r>
            <a:rPr lang="ru-RU" sz="1100" b="0" i="1" kern="1200" dirty="0" err="1" smtClean="0">
              <a:latin typeface="Segoe Script" pitchFamily="34" charset="0"/>
            </a:rPr>
            <a:t>Його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історії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популярності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позаздрять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найвидатніші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пам'ятки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людства</a:t>
          </a:r>
          <a:r>
            <a:rPr lang="ru-RU" sz="1100" b="0" i="1" kern="1200" dirty="0" smtClean="0">
              <a:latin typeface="Segoe Script" pitchFamily="34" charset="0"/>
            </a:rPr>
            <a:t>. І </a:t>
          </a:r>
          <a:r>
            <a:rPr lang="ru-RU" sz="1100" b="0" i="1" kern="1200" dirty="0" err="1" smtClean="0">
              <a:latin typeface="Segoe Script" pitchFamily="34" charset="0"/>
            </a:rPr>
            <a:t>взагалі</a:t>
          </a:r>
          <a:r>
            <a:rPr lang="ru-RU" sz="1100" b="0" i="1" kern="1200" dirty="0" smtClean="0">
              <a:latin typeface="Segoe Script" pitchFamily="34" charset="0"/>
            </a:rPr>
            <a:t> </a:t>
          </a:r>
          <a:r>
            <a:rPr lang="ru-RU" sz="1100" b="0" i="1" kern="1200" dirty="0" err="1" smtClean="0">
              <a:latin typeface="Segoe Script" pitchFamily="34" charset="0"/>
            </a:rPr>
            <a:t>він</a:t>
          </a:r>
          <a:r>
            <a:rPr lang="ru-RU" sz="1100" b="0" i="1" kern="1200" dirty="0" smtClean="0">
              <a:latin typeface="Segoe Script" pitchFamily="34" charset="0"/>
            </a:rPr>
            <a:t> ... </a:t>
          </a:r>
          <a:r>
            <a:rPr lang="ru-RU" sz="1100" b="0" i="1" kern="1200" dirty="0" err="1" smtClean="0">
              <a:latin typeface="Segoe Script" pitchFamily="34" charset="0"/>
            </a:rPr>
            <a:t>ням-ням</a:t>
          </a:r>
          <a:endParaRPr lang="ru-RU" sz="1100" kern="1200" dirty="0">
            <a:latin typeface="Segoe Script" pitchFamily="34" charset="0"/>
          </a:endParaRPr>
        </a:p>
      </dsp:txBody>
      <dsp:txXfrm>
        <a:off x="0" y="1586"/>
        <a:ext cx="3262314" cy="1957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EFD4-495E-4A4F-B2DF-E96A6A3EBB3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B4AA-B52E-4CE5-846B-E3D58EC8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74d99_69ec8fe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1828800"/>
          </a:xfrm>
          <a:prstGeom prst="rect">
            <a:avLst/>
          </a:prstGeom>
        </p:spPr>
      </p:pic>
      <p:pic>
        <p:nvPicPr>
          <p:cNvPr id="10" name="Рисунок 9" descr="0_74d99_69ec8fe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87424"/>
            <a:ext cx="9144000" cy="1828800"/>
          </a:xfrm>
          <a:prstGeom prst="rect">
            <a:avLst/>
          </a:prstGeom>
        </p:spPr>
      </p:pic>
      <p:pic>
        <p:nvPicPr>
          <p:cNvPr id="8" name="Рисунок 7" descr="0_74d99_69ec8fe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9144000" cy="1828800"/>
          </a:xfrm>
          <a:prstGeom prst="rect">
            <a:avLst/>
          </a:prstGeom>
        </p:spPr>
      </p:pic>
      <p:pic>
        <p:nvPicPr>
          <p:cNvPr id="7" name="Рисунок 6" descr="0_74d99_69ec8fe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110;&#1085;&#1092;&#1086;&#1088;&#1084;&#1072;&#1090;&#1080;&#1082;&#1072;\Simple%20Plan%20feat.%20Sean%20Paul%20-%20Summer%20Paradis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4%D0%BE%D0%BD%D0%B5%D1%86%D1%8C%D0%B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kusya\&#1050;&#1072;&#1082;%20&#1076;&#1077;&#1083;&#1072;&#1102;&#1090;%20&#1064;&#1086;&#1082;&#1086;&#1083;&#1072;&#1076;...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7.xml"/><Relationship Id="rId7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uk.wikipedia.org/wiki/Nestl%C3%A9_S.A.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kurse.ua/i/2012-11/vkusnyy-sposob-borotsya-s-ustalost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7315251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52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Шоколадні фабрики </a:t>
            </a:r>
            <a:r>
              <a:rPr lang="en-US" dirty="0" smtClean="0">
                <a:latin typeface="Segoe Script" pitchFamily="34" charset="0"/>
              </a:rPr>
              <a:t/>
            </a:r>
            <a:br>
              <a:rPr lang="en-US" dirty="0" smtClean="0">
                <a:latin typeface="Segoe Script" pitchFamily="34" charset="0"/>
              </a:rPr>
            </a:br>
            <a:r>
              <a:rPr lang="uk-UA" dirty="0" smtClean="0">
                <a:latin typeface="Segoe Script" pitchFamily="34" charset="0"/>
              </a:rPr>
              <a:t>України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6" name="Simple Plan feat. Sean Paul - Summer Parad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00298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edium 22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30" y="-142899"/>
            <a:ext cx="2952769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egoe Script" pitchFamily="34" charset="0"/>
              </a:rPr>
              <a:t>Korona</a:t>
            </a:r>
            <a:endParaRPr lang="ru-RU" sz="4800" dirty="0">
              <a:latin typeface="Segoe Script" pitchFamily="34" charset="0"/>
            </a:endParaRPr>
          </a:p>
        </p:txBody>
      </p:sp>
      <p:pic>
        <p:nvPicPr>
          <p:cNvPr id="43012" name="Picture 4" descr="http://www.mondelezinternational.com/ua/uk/Home/PublishingImages/2012/October/Korona_78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6500858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hellyAllegroC" pitchFamily="2" charset="0"/>
              </a:rPr>
              <a:t>Шоколад КОРОНА – </a:t>
            </a:r>
            <a:r>
              <a:rPr lang="ru-RU" sz="2000" dirty="0" err="1" smtClean="0">
                <a:latin typeface="ShellyAllegroC" pitchFamily="2" charset="0"/>
              </a:rPr>
              <a:t>єдиний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український</a:t>
            </a:r>
            <a:r>
              <a:rPr lang="ru-RU" sz="2000" dirty="0" smtClean="0">
                <a:latin typeface="ShellyAllegroC" pitchFamily="2" charset="0"/>
              </a:rPr>
              <a:t> шоколад, </a:t>
            </a:r>
            <a:r>
              <a:rPr lang="ru-RU" sz="2000" dirty="0" err="1" smtClean="0">
                <a:latin typeface="ShellyAllegroC" pitchFamily="2" charset="0"/>
              </a:rPr>
              <a:t>що</a:t>
            </a:r>
            <a:r>
              <a:rPr lang="ru-RU" sz="2000" dirty="0" smtClean="0">
                <a:latin typeface="ShellyAllegroC" pitchFamily="2" charset="0"/>
              </a:rPr>
              <a:t> проходить </a:t>
            </a:r>
            <a:r>
              <a:rPr lang="ru-RU" sz="2000" dirty="0" err="1" smtClean="0">
                <a:latin typeface="ShellyAllegroC" pitchFamily="2" charset="0"/>
              </a:rPr>
              <a:t>повний</a:t>
            </a:r>
            <a:r>
              <a:rPr lang="ru-RU" sz="2000" dirty="0" smtClean="0">
                <a:latin typeface="ShellyAllegroC" pitchFamily="2" charset="0"/>
              </a:rPr>
              <a:t> цикл </a:t>
            </a:r>
            <a:r>
              <a:rPr lang="ru-RU" sz="2000" dirty="0" err="1" smtClean="0">
                <a:latin typeface="ShellyAllegroC" pitchFamily="2" charset="0"/>
              </a:rPr>
              <a:t>виробництва</a:t>
            </a:r>
            <a:r>
              <a:rPr lang="ru-RU" sz="2000" dirty="0" smtClean="0">
                <a:latin typeface="ShellyAllegroC" pitchFamily="2" charset="0"/>
              </a:rPr>
              <a:t>: </a:t>
            </a:r>
            <a:r>
              <a:rPr lang="ru-RU" sz="2000" dirty="0" err="1" smtClean="0">
                <a:latin typeface="ShellyAllegroC" pitchFamily="2" charset="0"/>
              </a:rPr>
              <a:t>від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обсмаження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какао-бобів</a:t>
            </a:r>
            <a:r>
              <a:rPr lang="ru-RU" sz="2000" dirty="0" smtClean="0">
                <a:latin typeface="ShellyAllegroC" pitchFamily="2" charset="0"/>
              </a:rPr>
              <a:t> до </a:t>
            </a:r>
            <a:r>
              <a:rPr lang="ru-RU" sz="2000" dirty="0" err="1" smtClean="0">
                <a:latin typeface="ShellyAllegroC" pitchFamily="2" charset="0"/>
              </a:rPr>
              <a:t>виготовлення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шоколадної</a:t>
            </a:r>
            <a:r>
              <a:rPr lang="ru-RU" sz="2000" dirty="0" smtClean="0">
                <a:latin typeface="ShellyAllegroC" pitchFamily="2" charset="0"/>
              </a:rPr>
              <a:t> плитки.</a:t>
            </a:r>
            <a:endParaRPr lang="ru-RU" sz="2000" dirty="0">
              <a:latin typeface="ShellyAllegroC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00024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hellyAllegroC" pitchFamily="2" charset="0"/>
              </a:rPr>
              <a:t>1995 року шоколад КОРОНА </a:t>
            </a:r>
            <a:r>
              <a:rPr lang="ru-RU" dirty="0" err="1" smtClean="0">
                <a:latin typeface="ShellyAllegroC" pitchFamily="2" charset="0"/>
              </a:rPr>
              <a:t>з'явився</a:t>
            </a:r>
            <a:r>
              <a:rPr lang="ru-RU" dirty="0" smtClean="0">
                <a:latin typeface="ShellyAllegroC" pitchFamily="2" charset="0"/>
              </a:rPr>
              <a:t> на </a:t>
            </a:r>
            <a:r>
              <a:rPr lang="ru-RU" dirty="0" err="1" smtClean="0">
                <a:latin typeface="ShellyAllegroC" pitchFamily="2" charset="0"/>
              </a:rPr>
              <a:t>полицях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українських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крамниць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і</a:t>
            </a:r>
            <a:r>
              <a:rPr lang="ru-RU" dirty="0" smtClean="0">
                <a:latin typeface="ShellyAllegroC" pitchFamily="2" charset="0"/>
              </a:rPr>
              <a:t> став </a:t>
            </a:r>
            <a:r>
              <a:rPr lang="ru-RU" dirty="0" err="1" smtClean="0">
                <a:latin typeface="ShellyAllegroC" pitchFamily="2" charset="0"/>
              </a:rPr>
              <a:t>однією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з</a:t>
            </a:r>
            <a:r>
              <a:rPr lang="ru-RU" dirty="0" smtClean="0">
                <a:latin typeface="ShellyAllegroC" pitchFamily="2" charset="0"/>
              </a:rPr>
              <a:t> перших на той час </a:t>
            </a:r>
            <a:r>
              <a:rPr lang="ru-RU" dirty="0" err="1" smtClean="0">
                <a:latin typeface="ShellyAllegroC" pitchFamily="2" charset="0"/>
              </a:rPr>
              <a:t>українською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торговельною</a:t>
            </a:r>
            <a:r>
              <a:rPr lang="ru-RU" dirty="0" smtClean="0">
                <a:latin typeface="ShellyAllegroC" pitchFamily="2" charset="0"/>
              </a:rPr>
              <a:t> маркою на ринку </a:t>
            </a:r>
            <a:r>
              <a:rPr lang="ru-RU" dirty="0" err="1" smtClean="0">
                <a:latin typeface="ShellyAllegroC" pitchFamily="2" charset="0"/>
              </a:rPr>
              <a:t>справжнього</a:t>
            </a:r>
            <a:r>
              <a:rPr lang="ru-RU" dirty="0" smtClean="0">
                <a:latin typeface="ShellyAllegroC" pitchFamily="2" charset="0"/>
              </a:rPr>
              <a:t> шоколаду. За </a:t>
            </a:r>
            <a:r>
              <a:rPr lang="ru-RU" dirty="0" err="1" smtClean="0">
                <a:latin typeface="ShellyAllegroC" pitchFamily="2" charset="0"/>
              </a:rPr>
              <a:t>кілька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років</a:t>
            </a:r>
            <a:r>
              <a:rPr lang="ru-RU" dirty="0" smtClean="0">
                <a:latin typeface="ShellyAllegroC" pitchFamily="2" charset="0"/>
              </a:rPr>
              <a:t> КОРОНУ </a:t>
            </a:r>
            <a:r>
              <a:rPr lang="ru-RU" dirty="0" err="1" smtClean="0">
                <a:latin typeface="ShellyAllegroC" pitchFamily="2" charset="0"/>
              </a:rPr>
              <a:t>визнали</a:t>
            </a:r>
            <a:r>
              <a:rPr lang="ru-RU" dirty="0" smtClean="0">
                <a:latin typeface="ShellyAllegroC" pitchFamily="2" charset="0"/>
              </a:rPr>
              <a:t> брендом номер один на ринку </a:t>
            </a:r>
            <a:r>
              <a:rPr lang="ru-RU" dirty="0" err="1" smtClean="0">
                <a:latin typeface="ShellyAllegroC" pitchFamily="2" charset="0"/>
              </a:rPr>
              <a:t>шоколадних</a:t>
            </a:r>
            <a:r>
              <a:rPr lang="ru-RU" dirty="0" smtClean="0">
                <a:latin typeface="ShellyAllegroC" pitchFamily="2" charset="0"/>
              </a:rPr>
              <a:t> плиток.</a:t>
            </a:r>
            <a:endParaRPr lang="ru-RU" dirty="0">
              <a:latin typeface="ShellyAllegroC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657671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hellyAllegroC" pitchFamily="2" charset="0"/>
              </a:rPr>
              <a:t>Починаючи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з</a:t>
            </a:r>
            <a:r>
              <a:rPr lang="ru-RU" dirty="0" smtClean="0">
                <a:latin typeface="ShellyAllegroC" pitchFamily="2" charset="0"/>
              </a:rPr>
              <a:t> 2004 року КОРОНА – </a:t>
            </a:r>
            <a:r>
              <a:rPr lang="ru-RU" dirty="0" err="1" smtClean="0">
                <a:latin typeface="ShellyAllegroC" pitchFamily="2" charset="0"/>
              </a:rPr>
              <a:t>постійний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переможець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міжнародного</a:t>
            </a:r>
            <a:r>
              <a:rPr lang="ru-RU" dirty="0" smtClean="0">
                <a:latin typeface="ShellyAllegroC" pitchFamily="2" charset="0"/>
              </a:rPr>
              <a:t> конкурсу «</a:t>
            </a:r>
            <a:r>
              <a:rPr lang="ru-RU" dirty="0" err="1" smtClean="0">
                <a:latin typeface="ShellyAllegroC" pitchFamily="2" charset="0"/>
              </a:rPr>
              <a:t>Вибір</a:t>
            </a:r>
            <a:r>
              <a:rPr lang="ru-RU" dirty="0" smtClean="0">
                <a:latin typeface="ShellyAllegroC" pitchFamily="2" charset="0"/>
              </a:rPr>
              <a:t> року» в </a:t>
            </a:r>
            <a:r>
              <a:rPr lang="ru-RU" dirty="0" err="1" smtClean="0">
                <a:latin typeface="ShellyAllegroC" pitchFamily="2" charset="0"/>
              </a:rPr>
              <a:t>категорії</a:t>
            </a:r>
            <a:r>
              <a:rPr lang="ru-RU" dirty="0" smtClean="0">
                <a:latin typeface="ShellyAllegroC" pitchFamily="2" charset="0"/>
              </a:rPr>
              <a:t> «Шоколад року в </a:t>
            </a:r>
            <a:r>
              <a:rPr lang="ru-RU" dirty="0" err="1" smtClean="0">
                <a:latin typeface="ShellyAllegroC" pitchFamily="2" charset="0"/>
              </a:rPr>
              <a:t>плитці</a:t>
            </a:r>
            <a:r>
              <a:rPr lang="ru-RU" dirty="0" smtClean="0">
                <a:latin typeface="ShellyAllegroC" pitchFamily="2" charset="0"/>
              </a:rPr>
              <a:t>».</a:t>
            </a:r>
          </a:p>
          <a:p>
            <a:r>
              <a:rPr lang="ru-RU" dirty="0" err="1" smtClean="0">
                <a:latin typeface="ShellyAllegroC" pitchFamily="2" charset="0"/>
              </a:rPr>
              <a:t>Сьогодні</a:t>
            </a:r>
            <a:r>
              <a:rPr lang="ru-RU" dirty="0" smtClean="0">
                <a:latin typeface="ShellyAllegroC" pitchFamily="2" charset="0"/>
              </a:rPr>
              <a:t> КОРОНА - </a:t>
            </a:r>
            <a:r>
              <a:rPr lang="ru-RU" dirty="0" err="1" smtClean="0">
                <a:latin typeface="ShellyAllegroC" pitchFamily="2" charset="0"/>
              </a:rPr>
              <a:t>впевнений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лідер</a:t>
            </a:r>
            <a:r>
              <a:rPr lang="ru-RU" dirty="0" smtClean="0">
                <a:latin typeface="ShellyAllegroC" pitchFamily="2" charset="0"/>
              </a:rPr>
              <a:t> на </a:t>
            </a:r>
            <a:r>
              <a:rPr lang="ru-RU" dirty="0" err="1" smtClean="0">
                <a:latin typeface="ShellyAllegroC" pitchFamily="2" charset="0"/>
              </a:rPr>
              <a:t>українському</a:t>
            </a:r>
            <a:r>
              <a:rPr lang="ru-RU" dirty="0" smtClean="0">
                <a:latin typeface="ShellyAllegroC" pitchFamily="2" charset="0"/>
              </a:rPr>
              <a:t> ринку </a:t>
            </a:r>
            <a:r>
              <a:rPr lang="ru-RU" dirty="0" err="1" smtClean="0">
                <a:latin typeface="ShellyAllegroC" pitchFamily="2" charset="0"/>
              </a:rPr>
              <a:t>шоколадної</a:t>
            </a:r>
            <a:r>
              <a:rPr lang="ru-RU" dirty="0" smtClean="0">
                <a:latin typeface="ShellyAllegroC" pitchFamily="2" charset="0"/>
              </a:rPr>
              <a:t> плитки.</a:t>
            </a:r>
            <a:endParaRPr lang="ru-RU" dirty="0">
              <a:latin typeface="ShellyAllegroC" pitchFamily="2" charset="0"/>
            </a:endParaRPr>
          </a:p>
        </p:txBody>
      </p:sp>
    </p:spTree>
  </p:cSld>
  <p:clrMapOvr>
    <a:masterClrMapping/>
  </p:clrMapOvr>
  <p:transition advTm="9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Segoe Script" pitchFamily="34" charset="0"/>
              </a:rPr>
              <a:t>Продукція  </a:t>
            </a:r>
            <a:r>
              <a:rPr lang="en-US" sz="2800" dirty="0" err="1" smtClean="0">
                <a:latin typeface="Segoe Script" pitchFamily="34" charset="0"/>
              </a:rPr>
              <a:t>Korona</a:t>
            </a:r>
            <a:endParaRPr lang="ru-RU" sz="2800" dirty="0">
              <a:latin typeface="Segoe Script" pitchFamily="34" charset="0"/>
            </a:endParaRPr>
          </a:p>
        </p:txBody>
      </p:sp>
      <p:pic>
        <p:nvPicPr>
          <p:cNvPr id="41986" name="Picture 2" descr="http://www.sostav.ua/multimedia/virtual/images/small/2012/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903200" cy="6715172"/>
          </a:xfrm>
          <a:prstGeom prst="rect">
            <a:avLst/>
          </a:prstGeom>
          <a:noFill/>
        </p:spPr>
      </p:pic>
      <p:pic>
        <p:nvPicPr>
          <p:cNvPr id="41988" name="Picture 4" descr="http://www.sostav.ua/multimedia/virtual/images/small/2012/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2571768" cy="3857652"/>
          </a:xfrm>
          <a:prstGeom prst="rect">
            <a:avLst/>
          </a:prstGeom>
          <a:noFill/>
        </p:spPr>
      </p:pic>
      <p:pic>
        <p:nvPicPr>
          <p:cNvPr id="41990" name="Picture 6" descr="http://img2.zakaz.ua/eepc.1304860631.ff7fb3d7/eepc.1304860631.SNB6D069.obj.0.8.jpg.oe.jpg.pf.jpg.35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05325"/>
            <a:ext cx="3381375" cy="2352675"/>
          </a:xfrm>
          <a:prstGeom prst="rect">
            <a:avLst/>
          </a:prstGeom>
          <a:noFill/>
        </p:spPr>
      </p:pic>
      <p:pic>
        <p:nvPicPr>
          <p:cNvPr id="41992" name="Picture 8" descr="http://img2.zakaz.ua/zakaz-1001PXD.1377864376.ad72436478c_2013-09-03/zakaz-1001PXD.1377864376.SNFB30AD.obj.0.8.jpg.oe.jpg.pf.jpg.350nowm.jpg.35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642918"/>
            <a:ext cx="2821700" cy="2928958"/>
          </a:xfrm>
          <a:prstGeom prst="rect">
            <a:avLst/>
          </a:prstGeom>
          <a:noFill/>
        </p:spPr>
      </p:pic>
      <p:pic>
        <p:nvPicPr>
          <p:cNvPr id="41994" name="Picture 10" descr="http://img2.zakaz.ua/ubuntu.1371738962.ad72436478c_2013-06-26/ubuntu.1371738962.SNFB30AD.obj.0.8.jpg.oe.jpg.pf.jpg.200nowm.jpg.20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3" y="3576834"/>
            <a:ext cx="664766" cy="3138314"/>
          </a:xfrm>
          <a:prstGeom prst="rect">
            <a:avLst/>
          </a:prstGeom>
          <a:noFill/>
        </p:spPr>
      </p:pic>
      <p:sp>
        <p:nvSpPr>
          <p:cNvPr id="41996" name="AutoShape 12" descr="data:image/jpeg;base64,/9j/4AAQSkZJRgABAQAAAQABAAD/2wCEAAkGBhQSERQUExQWFRUUFxkXFRcVFxUUFhUXFxUVFBQVFRcXHCYeFxojGhQUHy8gIycpLCwsFR4xNTAqNSYrLCkBCQoKDgwOGg8PGi8lHyQpLCwtMC8sLCkwLSwsLCwsLywsLCwsLCwsLCwsLCwsLCwsLCwsLCwsLCwsLCwsLCwsLP/AABEIATwAnwMBIgACEQEDEQH/xAAcAAABBQEBAQAAAAAAAAAAAAAFAgMEBgcBAAj/xABLEAABAgQCBgYGBQgIBwEAAAABAhEAAwQhEjEFBkFRYXEHEyKBkbEyNKGywdEUQlJykiMkU2KCotLwM0NEc4PC4fEVFiVjk6OzF//EABoBAAIDAQEAAAAAAAAAAAAAAAMEAQIFAAb/xAA7EQABBAECAwQHBwMDBQAAAAABAAIDEQQSIQUxQRMyUWEUInGBkaHRBiMzQrHB8BUk8TSi4UNScoKS/9oADAMBAAIRAxEAPwDTtZNe5FFMEuamYVFIUMASQxJFyVC/ZMV6f02Uo9GTOV+Ad11RWemiZ+fSxukJ9q5kZ6uEZZ3NcQF6fC4ZBLE177sjxWtzOnSVspZh5zEjyBhiZ07bqTxnfKXGUKhEB9Ik8VoDhOL/ANvzP1WoTOnWb9WlljnMUfJIhhXThVbJEgc+sP8AmEZtHREdvJ4og4Xij8nzP1Wif/s9ackSB+ws/wCeGl9Mlduk/wDjP8UUWSbwsqju2f4qw4djX+GFdpfTPWg9oSiNwQ3txWh+f01Vf9WiT+2Fd7AERQGjhSIgTvHVQ/hOK/8ALXsV/HTVV4bokYuCVsL5EFXkY8npqq/sSPwL/jjPgI60QZ3+KLHwnFArRa0VPTVVfo5H4V/xw4nprqP0UnwmfxxnAjoiPSJPFF/pGGfyfqtKHTVP/Qyf3/4ocT00zf0MrxX84zMGFAx3pMnirf0XCP5PmVqCOmde2RL/ABKiXJ6Zh9an8JnzTGTAxLo22h4sMmTxUO4FhV3Pmfqtn0V0oU85SUlK0PZzhUAcu0xceEXEF4+dKeYywwblG7arTyqllk7HHcFED2Q9BKXg2vKcY4fHhub2fIrJemNX/UBwko96YYocyLz0vK/6ieEqX/mPxikLEJTd8rf4eP7dnsTYhBTChCimALSATQEKjpEeaOtXDV2XC8MJQInf8Lm9V1vVq6skgLY4SRmAdsQudTeZUQCEwswRlSpQkIWUlajMImAKAITsAf0XDnFHDcqk8zYGa3D4IVHoXOAxHDcOWO8PYwuRTKW+EO2e4OWDnZeITAc0N1HYJoR2FLlkEghiCxBzBjwEQjt3XhChHGhQiEUBdESqeI6YkSI4KSpMk9oRu+p3qiOaveMYPL9IRvGpvqiOaveMaWJ1XjftN/0/eso6W5B+nqVsKEDKwZIzO+8UhQi/9K5T9LW5OINhADg/kpZL3tsvFCUIXm75TfCyXY7bTBjqTHiI8BAFrhqUUvDtBTpXMSlawhJLFRDsIZEdeIVy0kEBSaumEtTAvYHkSHIPERZK/S02TQyZM0pBGLAg+kmWsK7ShtPbU2We1orOltLlc3rEpCSUoxfWxLSkArL7SQ/fAeomTJiytaipSi5JckvxhhkJdvdBeSzOIlzRGW+s08/MIjNLZ5b9ndvhtWkbYUgNmSRc9+zblEVEu1wY8qSdgMFZE1vNLZXEpskBtUPJSZU4GOztIYELQL48L8MJfPvIbjEIyVfZhqZSq3GJELdVq0nFJ3wdi4e/+fqiyanrDi2k34HdEhaUNYubPuci45i0BJZKd49kFJLYEtu+P+0AljDLK2eHcQfkvZCBWkWfOuiXHRHI6IVXqEoRJkRFESZJiQuKlSEutI3mN31N9URzV7xjC6JusS4e+Xxjc9TPVEc1e8Y0sTqvFfaUnWweSyfpTqia+ajYCg7LvKl+GXtimkRaektT6TqOBQP/AFS4rBEKy98+1bHDYw3HZXgCmCI8IW7F90aTSypZ0MqoMmSZyUTO31Mp3StSQSMLOwEUYzXaNmZXooa7TdmlmkcMHdX0JlYquoCTLDgIKEHr1n6iUkMAMyQAzNvgdpLSap5JwSpaSXCZctCG3doBzEFoAu1aPJdI/S1t1zN/JRkqDAMHO8hPio+QbKOLlH7L8gVe0qMOy6Jag6Za1DelClD2CGOpDthu7M133Nm8Xa+hyWfLw7tJXFrxueV1XwtNKSv7B/8AGn+GOJxfZV3IT/DExWiljOTMH+GvLwiOJSdwi/a/ykFvDC7kQf8A3P0SUlX2D3oQf8sLShW1HilIHwh9OiFkOJKyGdxLUQ2/LKG5FNiLIQVHclJUfAXiO0/lKRw67pw/+j9F0zG2J5BR8iVCFLLnIDlbyjsylUghKkKSTkFIUknkCLwufRzEB1y1oB2qQpI8SIG9xcKpP4OK3HfrLwbFD/KajoMS9EaPM+fLlZY1do/ZSO0tXckKMXHpA0FJFLTVFMlKZQGHs5FMztIUTmS73N+1ENjLml3gmp89kM7ITzd8v8qiiH5MRxEmUIoFolSZKmUOcbvqZ6ojmr3jGDS8xG8alF6NHNXvGNDD6rxv2mH4Z9qxzpEL6Sqfvj2S0CK6YsWv6D/xCpVs6wjwSmK8RCsvfPtW7gD+3j/8R+iZIjUNFTQnQK1FIWAma6VOx/KKsWIPgYzE5xb5GukhNCaPqpxSUqSVvLCnWSolsszlEwuDSb8EtxeF8rGNY0n1gfcjdVo+TpXRyFU6Ey5sgMlAsEqA7Uv7qsweXGKXqho1M+tlSpotiONJs+BKlFB5lLHvhzVDWQUU5a/yipZGHAMIxbiu7Ajg+ZhzTWscpdQKqnlzJM8EK+opC1DaoO4cODvi5cx1OPNJRQ5GPriYDpcNj4EqHrZVKXXTgbCUvBLSLBCU2GEDLfbfBzWyQJ2jaSsV/TP1a1bZgBWl1bz2AX4mAem9Iyqmb15SuVMW3WJSEzEKIDYkupJDtkXjmmdPmeiTJSky5EgMlNlKJ2rVkCbktxMU1D1vNGEEhbC1rSC07nyrl52rTrVOUDokpmYCJSFFalYQABKJKiTufnE7RsulrNLT50tIUiTJChbsrmu2NtrD2sYqGtGsCKqXTJQhaTToEsYsJCwyA9j2T2eOcRNAadXSThNlsbEKSclJLOk+AL8IuZQHeSXj4bK6AkWHgEAcrs2ow0pMM41GI9biKgpy4ILgctjbou+tFChGkdHzkAJM9UtSwLdrHLOLmQpu6KhUTaZU4zAmalClYjKZBzLlKZmKyeOFwIl1WtCp1ZKqJqSEylJKJaGslCgoJckZtc+yKNcBz8UzNA+TQWMIppB87Gw81L1/pQa+eTNlh8NldY47A+ygjjntib0lf2G7/kM7sbS7h4r2sulU1VSqckKQJjYgcJKWAT2WN7Da0TNZtYZdX9HZExHUoEs+grElkhxex7OXGJLgQ7zVYseVhgJB9UG9uWyf1dkol01RPmL6rGPo8pWErIUsYppCRc9nCO8xctVZUmq0bNo0zetKAQCUKl4cRKpbBRLsoG/CKFpfTEqbTyZMtE1HUORiKCFqUXUtbZHPLfD+p2s6aGYuYULWVpwYUlISzhQJJu4IPjFmPa010pDysSadjpqOvVYG3Tl8vNAigpJSoMUkpI3EFiPERJlQ/p/SEqfOVNlIXLMxWJaVFKku1ylrhzduJiPKhagDsvRwPc+MF4o9U8k3EbxqT6nL5q94xgyTcRvOpHqcvmr3jD+H1XlftNyj9/7LIdffXKj++V5AZ93nFbMWbX/1yoH/AHjbmM8/hFZhabvlbfDf9Mz2BNKhMdVCYXWmF2OR6ORyldj0cj0cuXY9DkmlUrIHyh9OiV8B3x1JV+XBGac8fFRI9E+Voo/Wflb2F4lfQU/o3/a/1jqScnFoGGhv7K/chBo9BVVGn9Ee5T/GFytHoULoUnmf9YmlU8XiAsg/7T+6DgwqCa9DDYo994iz9GrTsxDh8oikzDxLHlNB2/nso4iTKhpEg7iH2mw8YkJlEFiGPG0cE72jDsCupzjetR/U5fNXvGMIEk2LFjt2Ru+o/qcvmr3jGjh9V5H7SOBbHR6n9lk3SH63P/vX/cEVWLb0kWrZ4b66S9v0Y74qULTd8ra4X/pmewJpcJhS4TC61VyOtEiloivgNpPwicjRaSPSPFiImln5HEYIHaSd/LdDJEkqLDydoL0NClIuHO8jyESZMkJAA2R6ZOCczE8ua85mcRlyToZsP1TkeMQzWvZLc1OI6Ji/1e68QXgJJuJI41W6lRzGIQEE5wsSwIXdkNHJNx8Of+f9l148YSS22EGpSNsR6QfD+fBXHDrNWR7h9U9HRERWkEw2dKJgrZb5hBfw6QHYgopLES5FKHfgzbG5QGp9LIe9oMSaxLAvY5HMQUEEWlXRyxnTSjVdGE+iLK9JOzmN0a5qP6nL5q94xldTd22Rqmo/qcvmr3jD+GQbpJZjnurWss6TH+mz92NB/wDUnZFPi5dKPrs7nL/+SYpwELz98r3HCj/as9iaXE2g0ZiAUrLYB8Yep9Dl3XYbh8d0EQlhbKAAJLiPFBXZwHfqfok9SLcMhs8Mo7Ev6MEh1m5FkjPmd0D6qoGQDQN0oHJYcWO+Xqkz6lucQlOovHQlzEqVJaAPkK3MfEZFv1SZNPEkACGpk8JF7QKq9MjJN+OQgbInynZHlyIoBbyis2tAgdUaW3GBRmzJmWXgI6igO0w6zEYzvlZxzZpfwWbeJT03SZ3nuhpNRicubN7f59kdNKIQU7IZa2LoEFwzD3nAJKp1gb3J9kJE+OqybdCergulhSzjlM62n0vE+mmkbY9SIBVKDOCq/EbRFg01qmZSBOlOZf1hmUPt4p47IC9oCJDl6zpeKK9oqa5AjYdSg1Ijmv3jGI6KnMrlG3alH80R95fvGC4IpzknxT8qzDpT9dm/4e5v6Md8V/RWjjZasswN/GLL0k0+LSSwScOBBP4QIh0crHhCbvYRSfvlP+mFmIyJnMjf6JhcFKWkShAUoOs3v9XcwiXJ0WmV2lEKVs3CBukq2Muaf8rUvjwFxsqDpCpGy0Cmcw/MLmETJiUDEqwgLb963o2NjbZSpcpog12mUpsntH2D5wPrNKqmFkuBuGZ5wui0USb34Q8zGawapfgkXZUuQ7RjDbq4qM0ycXOXgByEEaXRIGdzx+UHqDQJOYifMoEyxeCOkc4U3YIkWLDGbd67vNAfoUITRFRYCJdVVOWEPyJhBvlbmzQm95byWroNWVDqNVpoSDa9+HjsgDU0ykKKVAgjMGNCptMP2XcbScyALe2BesdGFy0n6yLd2YBizMijRSRDiacFS8EdSiJxp4ZTV9WoMkEu77gBdodDyeSG5obuVN0ZKUhQJT2Xu9u8cY1rRKkzJQZlJUOYIOYjEKnS6lZnuHzjSOivSJXImIP9WoEclglvFKvGL6H6dTlj5r4nOGjmg+lNF/R6pSB6PpIu3ZOQfhcPwjYdSvVEc1e8YzzXOV+WlK/VV7CCPMxoepfqiPvL94wfD7zknnO1RsJWfdI8t69Q3oQ/ICH9GaOEtIWr0iLDYkH4tEnXuWlVeEqFsCVKVkQkBQI9kMTax0AswOQ4bDCee7S4gKcYawAomk6yK7PW5iVXVDmBNdWiWlzc7BvjIY0vdQXoow2Jmp3Jeq6tMpLnPYNpivTZ65yr9w2COErnL3k+AHygvT0glpL7A5PIOTGuxjcceLikQX57t9ox8/58l7RuitgFzti8aG1fSkAqgToVDgFDK5GDE6ompHonwJ8ooHAnU9PS21oii2Cn1tSiWLRUdJ6Qxkx3SFUsntAjm484Gqfh4j5wOSXVsE3i44jGp3NdlEHnE7rSpLi2EBBA3fVPwgFPnFJ2tCJGkGUCeR84GYS4WEeSVto/IUQbZ+wcTCqolTIS6yS9syTnAuZpQHK3KDWr+l5YDKDWYlOZIL7Sz5QAxkblCkce83cqNS6pzZtsSEcCST+6G9se0jqEpH9akqZ2ZSfDN4KUlRgWVIST94sRf6wZgP5eCdVW9YmwYt6Jz4sFBiORGcWOS5rduaRkbJrHh7lm83QpxMqx5Rfujag6sTiDng9mP5wHqZeLmPEHaN8XPVKkwSXOay/dkPJ++HIp3SCkpnxMjZdblQNabzkAZpQT4m3uxfNS/VEfeX7xigV68a5swHJwk8Ehs+4+MX/Ur1RHNfvGHMA25yx80VG0Kq65yMWkQDl1KSeLKU3tAgHpOfFq1xS1QVbeqQP3pn890UqelUxYSm5JtCGedUxCb4e0abKEVs/CCpsvM5CKxVzFTpmEXJLARb9baUSpaEDe5O874gaH0Z1YxK9NX7o3c98FiDcdmo94okjnZkmgd0JzRehQgAC5OZhjSyGStAzVhQOalpB9mKLloWgcFZyAirV1Or6UgKDYpqVAcE38jA2d4OcdzutAObRibyAVk1EkiVTKUvY/vKT/AJYTpHSYCmJuXYP8PHwhusrhLHVjYLjebkv3qMAaipGxKPBY/wA8TI8O9VXihJcXnr+i5V6RxKZ32bc9ofIwJrJwIMJqpnAeB/igbNmM/F3Y777Xjo4h0TUkxjFUm11BSXBMI61SkgkuXOfcR5mE1BxY1AMPIE2EdpldnvHlGhpAFrI7QufROycSFbjBmjnBKE7CD2u/LyMNUy7QxUTClXAwq/7z1VoMHY+tatOia4gulyWsN4v2fOCVbUhsSbHNgwZQsSN3FMU2h0hhI3QTn6VCnL3ID88vKM2XHcHV0TI0yHUEZKesUhWRVnlFwnT8EkJTmoMOG89w+EZ9oGeVTrkEJDJA2DjxMX9NJiAVtAy+UNMhMUdDmsDKn7SXSeQ5IXVoCJShwMXvUn1NHNXvGM+0xOcECNB1JH5mjmr3jDPC3W56W4i3TG1AtfFNO/w0+8uBWg9H4U9YfSXlwTs8c/CCevweegb0D31xHr61MmSVqySLDecgBHTM++c4oULz2QYOqqutE1JmJBuU3HPfEPR8szFgCB0+pMxZUrMl4smqsgYsRhcjtHgLcawY0O3NHNKfkZUtDFlO7Z2ALefhFYNTLNQqoV/RyJbudqySEp59lot2sKgqSRwtwO8Rkuk9JpXKTIWVpCCpRUnCQpZUQ60liWSwF7XtcwY447fX5JKGQ9ndb3v71zSGs4UokOSSSTlcwMXp1R2CI5pUn0Vg/eBSfiIR9GPA8iDDLYYh/wAojsnIPLYeSeVphW4eEJFek+knwPziOuWRmIP6G1KXNT1k15cvMAB5i+CU8eMEc2Jos7Jftshxq7USilKm4pclBWVjIC4Y5nYBxJaJn/JdQgP2D+qlYJHiAk9xMXKjmS6cCXLl4LOSqyXAdyTdRsztnESo04VlkXLE/WSlgCo3bcDCbsgjZgTzMdz3Bz9qVbkUK02WlSeYIg3K0ElcsvctYQidXHfENelCMjAWvJN0tB8Ti2rQyp0HOQfQLQyNHTj9UiDSdPHfEym082cH7Q9QlDDX+UJ0ZomclYUkKCgbGNY1fqlLljGMKhmPiOEVSk1iRtaD2jdOSypIBzLeMD7Szuk8mIlvd5JGsNJ2iobQX5xedTh+ap+8v3zFYrx20DjFp1S9WH35nvqhrBZpkdXVZOVKXxtB6Kua+esyv7vyUfnFI1y0mVzEyUnsyw6uKyPgPMxc+kWbgnylHZLV7FZRnZl4iVEuSSTzNzFMtwa8p7hcBf6/go0mVFk0NPwiAwkqKXlpK7tZrEZgk5f6xLpKBas1plnalRL8w1iORjPa8h1rZla1wolH59TjSU8IyiplJXUKQVYe0QCWwu5zOzdGhjRqkuUzydnYSDfYHVZ/bFD1g0SmUTZYObqBD+Ih2KUONHmkHR6ASwgj3hOT9XRLsol+Y+EQhQBSwiWkrUbABzDH/EVzMKVKO4nzJ7oKprmGGmJlgi4ymq5r+sOAYcILT2d4ogfHKKY0K26tdHvVNMnICpmYSW7PcTnBLTHWJHalqSOKbeOUZmqpmA5l+MTKTWuolejMU253B7jaBPiMm9/NSyoz/wAV+5/RWCoqyzAkDc9vDKBk2pYuLG9wwNwQbZGxO6O/8yS51piQhf20BgfvJy8GgfVTGO/iMjARG5pop9srHN2XjNYG7ucybgXcMb/Z4WiBUVjR1a4HzFOYdijBO6zsnJcwUEtc9R4R5KzsJfnCEJJsP9oeNOpuyksdrZ8uENGhssu3u9bdSaWuUCzuOO+DdDXqBB4xWpCS/GD+iJBUtCftKA8SBAJWNTmPM8ggrXK+YApCjYAueWZi0amTMVIlW9Sz4rJin6y2lHkYtmovqUvmr3jFsQbkrFn5KndNE/AZB3hQ8FJMZqjSUaF06/2XlM80RlaTHZEbXOsrU4fM5kdBSKLTC5WMBRAWXLHbv8PKLTq/SotOqe0SHRLc2B+tM/h8d0U+XJGNJIs94N/TX74z8jY2wbrXx43PYWk0Pn8VetH1wnzS47KQyUhgAG2DIQRnU6FJMqakLSRkQ7j5iKpqxUMXg9pioZKFPcWPdaFGS6Gl3UFKZEH3ugclQtcNSRTHrpBxSS7g3MsmwvtTx8YqOIj+fGNjTVCcgpVcEEKGYY5xSNK9Hk1Ixyu0k3DZ98aMGSJSQUuWGMUq4ivOSr7huswAMPIlIXkcJ3KbzNoIUGoVXNv1YQn7SzhHMDM+EL0zqfMp0g4gsEsQAUkKzYA5xd5Y0gXVosczn7HdC5+g5oyS+5tvIZnuiOhak9lQI52Ih2RWTJdkqUneNnek29kE6XWRVhMly5qdoUlvKw8IvvW64CnW1CaiyYiIkPc2G8/DeYN6VqpJAWiWQSWwqUFIDAMQwBPIwFmTiVgquA1tjZsBsi0RNbKmUG2Cfh9VdNUdVpc2XjXlsG/iePlBKr0OmQlWJilnS++A9NrUcASkNuYEQhU4zSEzFs5ZKSczsB3RkPEr3ku2CehhIF2KQqRRqnTVEDMxedVNCJTPQCQVJ7RAu2HJ912hnReq00jLCPCLdq9oZMnFtJsTw3Qz2jnnyQZ+yiYQDZKY1tW0pt5A+Pwi4ai+pS+aveMULXGpdSUD6oc8zl7POL7qL6lL5q94xo4nVedn5KpdNVAZiafCHKesLbSPybtGWUNKkllKY7PjG0dJM0JVSk5EzB/84r2mNTpFSnEOwsh8aNvFQyVzz4xXIPrFt0m8OYRgEi1TU6Clq/rQOdohaQoupWnCrGCCXF2YwnTWr9RTHYtOxSSQe8f7wFVUL2k+N4U7B92XWFtx5sZ7tq1aIrwg3yix1FSJssscgT84zqVVNtidT6bUkEDbCU2I4m2pwuZJTuqseiK1ib5iLnoypaUl91hzjJpNUSYvM3SzBgbsBy4RW/R3X4oGXD2taVZ5dRjKtyc+J3QB1gozOC0pZ8TgZCzj4xMoqjBKvmbnjt+EB52kO13xSSfUG+KVxoi15LeiqdZosFeGYkpUMztysf1vjAWopzLWUqtx2EbwY0xcuXUJwrsoXQsZg7jvEA9E0kuecMwA9nwIb4EeEOwS2PJMykOBdVEc1SZ5sO/4AQ1LpyS7Roaej0qV2MuMFV6jJRLIbMEE8w0OgurYLOe+MncrN6Q9lS0myGxhg7bSP52RZZqaWXKWA61lPZUdhZ0kd7RWq7Qc6QtSMJZVnYkEOC4MIwk2OJhm9vB/OKPhs2CityQGnXyWk02tEyoWEpYJ2keQixKrRIlFRvuG1ROQEUXVZYSlS1A9m5YE22ACJB0qqomgkdkWSlwG8bOYWk+7afFChj9KksCmhEJeCeFCYoJmu+RDuduxrRpGpCWo0A7CofvGM60nL7STmwbtWIsxSpvYW2RoupPqaOaveMG4Y4lzgSgcUja1rXtFWq70s+jTfemeSIrOhq9aGGLs/Zzflu7otHSwOxT/AH1+6PlFKoASQkZ+Q2vFOJymPlzQ+HwdqCTyCP6UpTNQbb3BjM9I0ipayCkNse/hu7o0RdUtScEslr3DAls2t6L7TAaoqVSyoYgp3CsQCsRNzmLD25QlBnEABwtOjAc/umiqfKmI+sn8J+B+cE6aXTnJQB3Hs+dvbHjQJmKLpCQXYptcZgeIhiZoA/VU/P8A0jRBjkF8kGSWfHfocbpSZtDhuLjfDkyfcboFDR05GT/sqhxC5ozS/NI+EBfi6twU3FxVo/EaVa6vSJws+z2QMVOD3MQJlco+kkd2Iebwwa4fZP4h/DCzMF45ozM7HA5/JFU6XEsEu5aw8oRqzpES14yMgfEt8oCTJiTsP4h/DCkVBFkoc81K8mhtmMWD1eaG7OgdYPIrTabWnFlaJU7WeVLDzVpSNxzPJIuYy8zqluyCn7rJ9ufthCNCzFXWQO/Ef574O3U3vOWXK+J20bUc1n10lzuxIlsPtrzP3Uiw73gDSaMXMLl2O2CejNBpN8zsfhmYOUEuwIFv5/nuhKfPAsM5+Kfi4cauY+5StBIMpDCWljtvmedoiaToEomhaLYjcGzF9wyB384u+jZkvBsgTXUyZvWEJBsbi2yxfu9kIu1CnF12iwTgPIDaAUGnmY2Sr6gJIOZHA7QGeND1NP5qn7y/fMYxK0koMCbpy5bRGyajH8yl81e8Y1uGMcwutJ8YbTWlQ9f6RMxEnE4ZZII2HDt4RQanR65IVhC1PtY28Iv/AEhVXVyEK/XI/dPyjM5dWtarKUORI8oJmxskdTgg8PL2sJB2Uilq1hJSEEEhgTZgMgH8YSvV6au4KRZrnxgzTyUlUuXNGMLCiCs4khSQ7EHIkBRB/VMdkfR1thp0YiZjBSUDsy19WVqLWBUQwub82BHgRj1k0c+RjjoAQSXqrMGHtJ7Lvc3JfL2QqZodSdoiXVzJDHDIRiCxLUnCgMolIF2YhlJL7j3QDnTkKYplpDglmSGGIockDaUluRgpY1g2Q3a53an809MpyIYUpth8Ii9QFEAIDnFusUFIUD3qT4xHEsHCyQMScQcpyfC3O8DKIMdv8KnKnfqnwhszR9g/hgfhdi2aQoZZEsBba8IQglmcOkKGVgSwsMzwjt1b0aOunxP0RIVv6i/CHETyf6tfhEKmpCoBTEg4WFn7akpTwzUINS9GoTYo+uuWSSGBloMxSjwwpPhFg0uQ3xRt6D4lResP2FeEeEw/ZV4QqZSJOHsMFkBJLZq9Bxsf4jKIaZacOJmDOTY4W2FtrXbiIggqWwsP+SiGjVFBBKVEDcOMJE4pfsqAe1tnHjDcmvmSyAlSkPaymu2LCWyLA+ERq+uXNbrFKWbsVqxNhVgOfGFTjsNmloiaS+iMytOhNsKzwFofn6fWtGCXImXzLEuN1hFQTNKbpcZ5dk2Lf694iTO0nODgzZli3pqOQHHjEMxmNNgKjxq5180Qq5E5nVJKB9pfZ95o2LUP1GX+17xjAutKlByTzLxvuog/Mpf7XvGNjE6rF4izS1qC9LqmpZR/7wH7i/lFE0Im4MX7palYqSVcD8um5y/o5kUrRtCtIDYVfdWlXkYFk/iK+G4djXmrDMo0rHaJwsmwsQUrC3Cs75HgTAavnCWSpKu1imF8Nmmr6xSCHyCg4L28YdqauYAwSYrddNU/aHcbQN8pqgixQtuyV6ZUnE7u6sarC6gwTyACUhv1REJU4gDeA2WYxKWHD7CpXjChJXbsOwSMs2UhVvw+2GlUUz7GzCLfOB0T1ToLGnp8U0qoO52UVXH1jmfINuEMioIw/qpwi2x338IJy9BzyQRJWzv6Jv2yv4tHl6tVAH9AvID0SMh/rE6CrdrHfT4oWmYoYf1UhItbNwTE/RVIpSkW9EBItaxcEiH6egW7GVlsIO9ef4h4QaRoYYRiUhFiLnCS4WMRcZjGPbwizWWeaFJO1o5KVR6BaSlGJiMHawu/VqSsWxbcIe++E1tPhLlQUOsmTCnAz9ahUtSXxmzKMdnSAkkiahySXBAwnrRNThTwUH4u2QgTOkNhIKWSzXGwzbvtLTAO474M46RsUk313WU0ucQU3cIKSLXJR6GIvdiAdjtERQZOHYU4VMlsVyyixsoPn8ocWjayT2lHMXCgwfl84irG5rHNw6roN/w+2F9/FPWz+FcXPLuTcFxbaxDm97E+MRZ00+wjL7SsROe+FdWbME2L5jektysRyaOfRJregSLX5BQZ/wBoeEcGonaNHh8Uwqpz4kFm3BrX2sPCFGbi7y/fkfIQpOiJpb8mrZsLd8T6TQE8/wBX7o94xbSo7VnQqNSSXUOcb3qQGo0c1e8YyCk0OpJGLA75BSSfBJMbBqWr81SNoUsEbu0YaxeZWVxJ4cGgIT0qpejR/fJ9yZGZolho0/pS9SH96jyXGZyUFWSRz+ZfOFs+VsZFruHwvkaSDQCT9DKsniJpOgMtIJxAk2fKD1LSYSHKOTg+Yg7MRJ6pSV4VJOdyW3coy4cnW7cCloPBjcKJKz6joOsIGI34t5xMq9AhJspZHEsRvB3GJNRQplTBhUCk+iTt4FtoifJWmZYkdkXD3PzbZF3vN7HZaFt2cBsgqNEpxMVzADv2czBOs1YQhIWha1JNjcOD3d8TUypSbhT32Fj/AL8DDMzShX2cTjfFonu1Ud0rkAubce1KJTycHokxONevfDDJ3w9TlFyS7ZAbScu7M90OkhotZIc95pMT8a1YSS5FrZnYO+B8+gUPSCgOIP8AJibU1qC7KI5kPCU6TBHpXGeTRnl0jt1vRRdmAKQCrpyLgg/z7IXTaNRMS7q4i1j4RKrJ0veIZppyEOQoZf7GGo9m2VGTGXD7vYpJ0Cj7SvEfKHkavAbV/wA90S6ealIxFQKjk+yCdLSgsVKcnYDAHZTmuoDZKOxnNbb3oENDJG1R74dTo9L7fGDFbStdmtEEiNGM6mWVkyPex/NIWnCOy4jUtTpuGklqOQKgrikkse5Vu8xls7ZGt6NpjLoUSyljhSeZKsZHn4Q5AKtJzOLuala1aC+mUy5L4VFihRyCklw7bNnfGK6V0BpGmJlqlLw/bSnGgj7yQfbH0DHombHZL3gmMTPkxgWtAIPivmomrZgmZ3IwjyvHRR1hL4V+A8o+lGj0DGFEOiYPF5ejQvnKZoSqWlKVYsIvZBccjhhCdXasXAW4y7CsvCPpCPRb0SKqpDHFZxyr4L5xGga4l8Cy+fYVdt7CC8vQ83D6nMC9pAmEcxG7x6JGLG3kFSXiM0vNYNI1XqCXVLmgbhLmfKJ6NATAGFLPL59ld42qPRb0dlVSX9KfdhYXVatVCsqOb3pX8ohjU6tD4aaYH/VV8RH0BHor6LH4Iw4hONrXzyvUSuP9mmeBjg6Pa8/2dY7o+h49E+jR+Cn+pT+KwWVqDW7ZEwnZkOULTqXpAG1PM/En4mN3j0d6NH4KpzpjzKw5Oqekb/k1Wzuju2vlHkaoaQ2Sy3EoPteNtmyAq+RGRFiO/wCECK2uVLWzBXFQD5vsbbHejsVDlyHnXwVH1c1FnGYldSUhKe11YIKlbsTBkpyOZe+QvGkyAVEH6qXw8SdvICwO1zwMJppAUkKVd9lgnhYC/e8TIM1gaKCXfIXmy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8" name="Picture 14" descr="http://img3.zakaz.ua/eepc.1304849581.ff7fb3d7/eepc.1304849581.SNB6D069.obj.0.9.jpg.oe.jpg.pf.jpg.135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857628"/>
            <a:ext cx="1263903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Tm="57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data:image/jpeg;base64,/9j/4AAQSkZJRgABAQAAAQABAAD/2wCEAAkGBxQSEhUUEBQWFRUVFBYXFxUVFBkWFBkXGBUXGBgYGB8cHCkgGhwmHhYYITEhJSksLi4uFx8zODMsNygtLysBCgoKDg0OGxAQGywmICY0LCwsLDQ0LCwsNCwsLCwsLCwsLC8sLCwsLCwsLCwsLCwsLCwsLCwsLCwsLCwsLCwsLP/AABEIAMoA+gMBEQACEQEDEQH/xAAcAAEAAgIDAQAAAAAAAAAAAAAABgcFCAEDBAL/xABNEAABAwICBgYECwYCCAcAAAABAAIDBBEFIQYHEjFBURMiYXGBkUJScqEUIzI0YnOSorGzwTNDdIKy0jVEFRZUY5Sj0eEkU2SDwsPw/8QAGwEBAAIDAQEAAAAAAAAAAAAAAAQFAQMGAgf/xAA9EQACAQIDBAYKAQMEAQUAAAAAAQIDBBEhMQUSQVEGEzJhccEUIjNCgZGhsdHh8DRSciNDU4IWFSRikvH/2gAMAwEAAhEDEQA/ALxQBAEAQBAEAQBAEAQBAEAQBARzTTRSPEIdl3VlbcxS2zaeR5tPEeO8Kfs+/naVN5Zp6r+cTTWoqpHBlA1uEzRTmnkjcJQ4N2ALlxPydn1geB7V3dK5pVKXWxfq648uZUSpyUt3iXbq80KbQs6SUB1S8dY7xG0+g39TxPYFxe1Npyup7sewtFz72WlvQVNZ6k0VSSQgCAIAgCAIAgCAIAgCAIAgCAIAgCAIAgCAIAgCAIAgCAIAgPl7wASTYAXJOQA5lEsckCn8a1ixf6SjmihZJFAHR9IWjpXBxG0+M8LW6vMF27ay6u32LUdpKMpNSlnhwy0T8yuqXUVVTS0LYw2vjnjbLC4PY8Xa4f8A7IjcRwIXL1Kcqc3CawaLCMlJYo9S8GQgCAIAgCAIAgCAIAgCAIAgCAIAgCAIAgCAIAgCAIAgCAIDglAUzrP056cupaV3xINpZAf2hHot+gOJ9Lu39dsbZXV4V6qz4Ll3+P28SturnH1Y6FbrpCvJZoDpk+gk2X3dTvPXZvLT67O3mOI7bKo2psxXcMY9tad/c/IlW9x1bwehftJVMlY18bg5jwHNcDcEHcQuGlCUJOMlg0W6aaxR3LyZCAIAgCAIAgCAIAgCAIAgCAIAgCAIAgCAIAgCAIAgCAICp9aGnfyqOkdzbNK0+BjYefrHw5rp9jbKxwuKyy91ef4K+6ucPViVQurK4IYCwCaau9NnUL+imJdTPOY3mNx9NvZzb4jPfTbW2WrqPWU+2vr3ePImW9zuPB6F8QTNe0OYQ5rgC1wNwQcwQeIXENOLwZap4n2sGQgCAIAgCAIAgCAIAgCAIAgCAFAYev0ihiqYKUm805Nmj0WhjnbTuQOzYc79hUmnaVJ0pVkvVj+cMjw6iUlHiZhRj2EAQBAEAQBAEBW2s7TroA6lpXfHEWkkH7sH0W/TPuHba3QbH2V1zVaqvV4Lm/wQrq43fVjqUyuxKsLJgIAgCwZJ7q206NI4U9Sb07j1XH904nf7BO/lv5qh2vsrr11tJetxXP8Af3Jtrcbvqy0LwY8EAgggi4IzBB4hcZhhqWh9IAgCAIAgCAIDDYrpJDTVEEEx2TOH7Dz8gOaWgNPK+1kd2VuKlUbOpWpSqQz3cMVx45/DA8SqKMknxMyFFPYQBAEAQBAQ/T7TZlAzYZZ9Q8dRnBo9d/ZyHG3eRabM2ZO7li8orV+SI9e4VNd5VGhFa+TFaeSVxe98xLnO3kljh/2tuC6naVKFOwnCCwSWXzRX0JOVVNmwwXBFwcoAgCAIAgCA4KA1k0noTBV1ETrksmfmTckE7TSTxJa4HxX0exqqrbwmuS/BR1ouM2jGKUagsmAgCAIAsGTY3V7Ruhw6ma8kkxh3WNyA8l4b2ABwFuxfPNpVI1Lqco6Y4fLIu6EWqaxJEoJuCAIAgCAIDgoCndebrz0w/wB08+bx/wBF1nRtepU8V5ldfPNHs1aawPk0la7k2KZx38BG88+TvA8zq2vsjDGvQXivNfg9W1zj6si1wuYJ4QBAEAQGFrdE6KZ7ny00T3uN3OLesTuzPgFKp31xTiowm0jXKlCTxaMLpJovS01LPUUsDIpoYnyRyMyc1zWkgjh7lMtr2vXrRpVZtxbSa5rE1zpQhFyisyqm6wMRH+ad4sjP/wAF1L2PZf8AH9X+Su9Kq8ztZrGxIf5i/fFF/YvD2LZv3fqwrqrzO5us3Ef/ADmnvij/AEC8f+hWfJ/M9+mVDtbrTxAelEe+IfoV5ewLR8/n+h6bUO0a2K/lAf8A2nf3rz/49a85fNfgz6bMsPVxpecQieJtkTRu6wYCGljvkuAJJ5g58O1c/tXZ/olRbvZenmTbet1iz1JiqokHBQFJ66cN6OrjmAymiz9uM2P3SzyXY9Ha+9QlTfB/RlXewwlvcyvV0BCCyYCAIAgPdgWHGpqIYB+8ka0+yT1j4NufBR7ut1NGVTkv/wANtKO9NI2fY0AWGQGQHYvmupeo+kBitKMabR00k789kdVvrPOTW+J911JtLaVxWjTjx+3FmupPci5FPHWtX/7gd0R/V66z/wAftV/d81+Cu9NmdT9aOIH04x3RN/W69/8AoNpyfzMem1DqdrLxE/v2juij/tXpbCs17r+bMO8qHS7WJiJ/zJ8I4v7F7WxbJe59X+Tz6VV5nW7T7ET/AJp/g2MfgxelsiyX+2vm/wAj0qrzJ7q4pGYlBJLiLRUvZL0bHSgEtbsMdsi3C7ifFUO1Zysqqp2z3U1i8OeLJluutjjPMmA0MoB/k4PGJp/EKqe0Lp/7kvmyT1UORm42BoAAsALAdgUPU2H0gCAIAgCAxGmDb0FWP/Sz/lOUqyeFzTf/AMo/dGur2H4Gs6+kFEEAQBYMBZMmZ0Qx11FVRzC+yDsyNHpRu+UO8ZOHa0KDtC0V1QdPjw8TdQqdXPE2Sgla9rXMIc1wDmkbiCLgjwXzxxcW09S6TxzR2LBkgeuTDeloekAzgka/t2XdR3h1mn+VXWwa3V3W7/cmvP8AXxIt5DGnjyKMXblQFkwEAQBDJP8AUxhvSVrpSMoIie58nVb90SKg6Q1ty3VNe8/ov3gTbKGM97kXeFxhaAoCkNb2kfwipFPGbx05O1bc6Y5O+yOr3ly7PYNl1VLrpL1paeH7Ku8q7z3VoiAK+IQQwEAWQFgyXbqSZahkPOqef+VEP0XF9IXjdL/FfdlrZez+JYSoiYEAQBAEAQBAeHHGbVPMOcMg82FbaEt2pF96+55nnFmro3L6aUDOUMBAEAQBDJcmprSPpInUkh68ILo7nMxE5j+UnycOS47b1l1dRV4rKWvj+y0s6u9HdfAstc8TTx4xQieCWF26SNzPtAi62UajpVIzXB4nmS3k0avSxlpLXCzmkgjkQbEea+mRkpRUloyhksHgfK9HkIAgCGS8tTWG9HQmUjOeRzv5W9RvvDj/ADLiNvV+sutxaRWHmW1nDCnjzJ6qQlkd070hFDSPkBHSO6kQ+mQc+5oBd4dqnbOtHdV1Dhq/A016nVwxNc3OJNySScySbkk7yeZX0NJJYIpG8WcLJgIAgCAIZL21OMthwPrTSH3gfouG268bx+C+xcWi/wBInKpiSEAQBAEAQBAdNWy7Hjm1w8wV6h2kYehqozcO4L6gUEtT6Q8hAEAQBAe7AsUfS1Ec8fyo3XtwI3OaewgkeKj3VvG4pSpy4/xM2U5uEt5Gy2F17KiJk0RuyRoc09h4HtG4jsXzirSlSm4S1RexkpLFHqK8GTXjWVhvQYjOALNkIlb3SZu+/t+S77Y9frbSPNZfL9YFNdQ3ajIwrMjBZAQH1GwuIa0XcSABzJyA815lJRW8+B6isXgbQYLQCngihbuijay/PZABPic180r1XVqSqPi8S+hHdikewrUejX7WZpH8MqyGG8MF447bib9d/iQB3NC7rY1l6PQxfalm/Dginuqu/PBaIiSuCMEMBAEAQBYMl+6o22wyE83zH/nPH6LhNuP/AN7P4fZFza+yRMlUkgIAgCAIAgCA4KA1SczZOzyy8sl9Qi8Umc/LU4Xo8hAEAQBAEMlp6mNI7F1FIcnXfDfnvkYP6h3OXLdILLS4iu6Xk/L5FjZVfcZbi5YsCqdeWHZU9QOboneI22fg/wA10/Ryt606XxX2fkV99HJSKmXVlcEMBYBKNWmG9PiMIIu2MmV3dHm375YqzbNfqrSXfl8/1iSbWG9URsMuBLkhutHST4JSFkZtNPdjLb2tt13+ANh2uCttj2fpFfGS9WOb8l8SNc1dyHeyg13hThDAQBAEAQBYMmwuq6PZwunHZIfOZ5/VcBth43tT4fZF1bLCkiVKtN4QBAEAQBAEBwgNftMdB6qke+TZ6SEuc7pIwSGgknrje3v3dq7rZ21aFaEabeEtMH5FRXt5xbfAiSuCKEMBAEAQBAd1FVvhkZJEdl7HBzT2g3HgtdWnGrBwlo8j1CTi8UbK6N4yyspo549z25t9V4yc09xB/FfObq3lb1ZUpcPtzL2nNTipIx2sbDfhGHztAu5rekbbfeM7dh3gEeK37Lr9VdQl34P45Hi4jvU2jXVfQykCGAhktrUdhmVRUEby2JuXAdd9u8ln2VyfSOvjKFFcM38dCysYZORacjwAS4gAC5JyAA3krmUsXgifia46baQGuq3yi/RjqRDlGCbHsJN3HvtwX0LZtmrWgoPXV+P6KW4q9ZPEwCnmgLJgIAgCAIZMxo7oxU1rrU8ZLQbOkd1Ym97uJ7Bc9ihXd/QtV/qPPlxNtOhOpobB6M4WaWligLg4xssXAWBNyTYeK4K6r9fWlUwwxeJc047kVEyijnsIAgCAIAgCAIDghAQfSrVrTVV3wf8Ah5Tndo+KcfpM4d7bdt1cWW2q9D1Z+tHk9fgyLVtYT0yZUOkWjFTROtURkNv1ZG9aJ3c7gew2PYuttL+hdLGm8+XEralCdPUw6mmoIYCAIAgLC1P6R9DUGmkNo5z1L7mygZfaAt3hvNc9t+y6ymq0VnHXw/ROs6uEt18S63NBBBzBFiuOTweJaGsGOYeaeomhP7uR7R7IPVPi2x8V9KtayrUY1Oax/P1KGrHdm0eFSDWEMmxmr7Dfg+H07CLOczpHDjtSdcg91wPBfO9pV+uupyWmOC8FkXdCO7TSI9rh0j6GAUsZ+MnHXtvbEN/2j1e4OVhsKy62r1stI/f9fg03dXdjurVlKLsyqCyYCAIAgPXheFzVMgjp43SP5NG4c3Hc0dpIC0V7inQjv1HgjZCnKbwii1tFtVDGWfXu6R2/oWEiMe0d7+4WHeuWvdvzn6lDJc+P6LClZpZyLKp4GxtDI2hrWiwa0ANA5ADcuelJyeMniyaklodiwZCAIAgCAIAgCAIAgCA6qinbI0skaHNcLFrgC0jkQd6zGTi96LwZhpNYMrbSnVQx95KB3Ru39C8kxn2TvZ3G47l0Nlt+cMIV1iufH9kKrZp5wKpxTDJqZ5jqI3RvHBw39rTucO0EhdTQuKdeO9TeKK+dOUMpI8i3msIAgPqN5aQWkggggjeCMwR2rzJJrB6M9J4Zmxug+kArqRkpt0g6koHCRoz7gcnDscvnm0bR2tdw4arwLujU6yGJV2ubDejrmygZTxgntfH1D93YXTdH6+/bun/a/o/4yBexwniQFX5CMjo7hvwmqhh4SSNa72b3f90FRbyt1NCdTkv0vqbKUN6aRsrWVTIY3SSENZG0uceAa0XXzmEJVJqMdXkXjaSxNa9I8YfWVMk8mRe7qt9Vgya3wFvG54r6NZ20bajGmuGvjxKOtUc5ORjVKNQQBAfcELnuDWNc5zjYNaC5xPIAZleJzjBb0nguZ6SbeCLI0W1UySWfXuMTd/RMIMh9p25vcLntC5296QRj6tusXzenwXEnUrJ6zLXwrCYaZgjp42xsHBo3nm473HtK5etXqVpb1R4ssIwUVgj2rUeggCAIAgCAIAgCAIAgMPiWlFJTyiKedkchG1ZxsAObjub4kXUmjZXFaDnTg2jXKrCLwbMlT1DJGh0bmvadzmuDmnuIWiUZReElgz2mnody8mQgPFi2Ew1MZjqI2yNPBwzB5tO9p7QttGvUoy3qbwZ5nCM1hIqjSnVTJHd9A4yt39E8gSD2XZB3cbHvXUWXSCMsI3CwfNafEr6tk1nAreeFzHFr2lrmmxa4FrgeRBzC6KE4zW9F4rmQWmtT4Xs8hATHVfpH8Eqwx5tDPZj77muv1H+Zsex3YqbbVl6RQ3or1o5/DiiXa1dyeD0ZPdc+G9JRNlAzglaT7D+ofvFh8FRdH625c7j95fVZrzJl5DGGPIpFdqVBYWpXDekrJJiMoIrD25DYfda/zXP9Ia27QjT/ALn9F+8CdZQxk2ZjXPpHYNo4jm60k1uXoM8T1j3N5qJ0fssW7iXDJePFm29q4LcRUq6wrQhgLBkm2iurapqrPmvTxHO7x8a4fRad3e63cVSXu26NH1afrS+n88CXStJSzeRb2jmi1NQttTxgOIs6R3Wld3u/QWHYuTur6tcyxqPLlw+RZU6Uaa9UzaimwIAUBjqnHaaORsUk8TZHEBrDI0PJOQyvfM5LdG2rSi5xi8FxwyPDnFPDEyAWk9nKAIAgCAIAgCAg+sHTxtEDDBZ9SR3tiB3Odzdyb4nLfcbL2VK6e/PKH37l+SLcXCp5LUo2pqHSPc+Rxc9xJc5xuSTxK7enTjTiowWCWiKmUm3iz7oa6WF21BI+N3Njy0+NjmvNWjTqrCpFPxzMxnKOjJdhWtCuhsJHMnbykbZ1uxzLeZBVTX2Da1M44xfd+H+STC8qLXMmWE63KZ9hUxyQniR8Yz3Wd91U9fo9XjnTal9H/PiSoXsHrkTPCtIaWp+bzxyH1Q4B472nrDxCqK1pXo+0g19vnoSY1Iy0ZlFHPZhNI9Fqaubaoju61myN6sje536G47FKtb6tbSxpv4cDXUpRqLMqHSrVtU0t3w3qIhxY341o+kwb+9t+4LrLLbdGvhGp6svp8+HxK2raSjms0QlXaIgQF46IYmMUwuWCR15mxmF995u09HJ42GfNpXEX1u7C9jUivVx3l5r4fYtqU+tpNPUo9zSDYixGRHI8Qu3TTWKKlrB4Fy6u3MoMJfVzZbbnSW4kA9HG0e0Rl7a43au9d36ow4YLzfy8i0t8KdLeZUWJVz55XzSm75HFzjwz4DsAsB2ALraFGNGmqcdFkVs5uUsWeZbTySLRfQyqriDGzYi4zSXDP5eLz3ZcyFXXu1KFrk3jLkvPkSKVvOp4Fw6LaA0tFZ9ulmH72QA2P0G7mfj2rkb3ate5ybwjyXnzLGlbwh4ksVaSDpqqpkTS6V7WNG9z3BrR4nJeoQlN4RWLMNpZsimK6yqCG4bIZncoW7Q+0bN96s6Gxburnu4Lvy+mpondU48SG4rrfmdcUsDIx60pL3eQsAfEq3odHILOrPHuWX1Is75+6iHYrpdW1F+mqJCD6LT0bO6zLA+KuKOzbWj2YL45/cjSuKktWYMBTTSWtq61iW2aavflkI53HyZIfwd581y21tjYY1qC8V5rzRY2117sy2QuXLA5QBAEAugOEBX+sXT8UodT0pDqgiznb2xX9xfyHDeeRvNlbJdw+tq9j7/oiXNzuerHUpSWQucXOJc5xJJJuSTmSTxK7SMVFbqWSKpvHM+F6PIQBAEAH4LGGJlPAkGE6aV1Pbo6h5aPQk+Mb3da5A7iFX19l2tbtQWPdkb4XFSOjJlhOuB4sKunDub4XbJ+y64+8qiv0cWtKfwf5X4JML7+5EywrWFQT2AnEbvVmHR+89XyKp6+yLulrDFd2f7JULmnLidekugtJXgyNtHKcxNFazvbG5/fv7Vm02pcWj3dVyflyMVLeFTMqHSfQyqoSTKzbi4TMuWfzcWHvy5ErrbLalC6WEXhLk/LmV1W3nT8DjQTSE0NWyQn4t3UlHDYJHW72mx8COKbUs1dUHFarNePL4i3q9XM7NOsJMeIzRxi4mkD4s8ndNZwt2bTiPBY2ZcqVmpy91YP/r+hXh/q4LiZrWfirWCHDoD8XSsYH29KQMs0HnYZntd2KFsW3cnK7nrJvDwx8zbdVMEqa4ETwLAKisfsU0Zfb5TtzG+045Du38gVa3V5Rto41Hh9/giNTpSnoi29FtV0EFn1ZE8m/Zt8S093p/zZdgXKXu3K1b1aXqx+vz4FlStIxzlmyTYppPR0otNPGwgfIB2ngew27vcq2jZXFd4wg338Pmb5VYQ1ZD8V1vQNuKaF8p4OeRGz9Xe4K3odHa0s6kkvqyNO9guyiG4rrNr5rhj2wt5RMzt2udc37RZW9DYVrT7Scn3vyRFneVHpkRSsrJJXbUz3yO9Z7i4+8q1p0adNYQil4EeU5S1Z0LaeAgCAIAhksfV3rCMGzT1riYdzJTmY+TXc2du9vdu5vauxlUxq0FnxXPw7/uTra5w9WZc0bwQCCCCLgg3BB4hci8smWZ9IDpdVxg2L2AjhtD/qvW5LkYxRUmrzWL0ezTVzupkI5nb2cA2Q+r9LhxyzHU7V2Nvf61us+Mfx+OPAr7e692ZmNYmsIQB1PRODpTk+UZtj7G8C/wDDv3RNlbHdb/VrZR4Ln+vubLi63fVjqU05xJJJuSbknMknMk8yuwSSWCKtvE4XowEAQBAEAQBAEAWDJ7MOxSanN6eV8RvfqPLQe8bj4rTVtqVZYVIp+P5Pcako6Ml2Ga06yMbM4jqG2sdtuw8jlduXm0qprbAt5Z024v5r8/UkwvJrtZnjxSowyru+MPoZjvGz0lM4/wAnWZ3htuxbKEL+29V4VI+OEvrr8zzN0Z5rJn1S4gA6mkkMcktE1zGkPa5kjRnS9a9gGvJvexDWi9l4nSeFSMU1Go09M1/dl3rTDV6YmVLNN6r+I6aGChjcZcRndUyOJc6GnBILnEkmSU2abk+gfErZUndzj1dtDcjpjLu5LVfFGEqaeM3i+RmqnWm+NgjoKaKnjbk2/WIHY1uy0HzUWGwFKW/cVHJ/zjmbHeYZQWBFMU0rrKj9tUSEH0WnYZ9llgfFWlHZ1rR7EF8c39SPOvUlqzCgclONLOUMBAEAQBAEAQBAFgyTvV/p86jIhqSX0x3He6LtbxLObeHDkaLamyFcY1KWU+XB/smW9y4ZS0JTp/rGbE3oaB4fI4DambYtja4XGydxeQe4X5qr2XsaVSXWV1hFcOeHkSLi6UVhHUq9g2gC7MkXJOZJO8k8SulaSeCWRA1Jxq51e9Ls1Na20eRjhO9/Jzx6nJvHjlvptrbY3caNB58Xy7l395Kt7XH1p/IzesPV4Jw6oomhswF3xCwbJbi3gH+4+9QtlbYdFqlWeMeD5fo3XFqpZx1KZewgkOBBBIIIsQRkQQdx7F2UWpLFZoqmmtThZMBAEAQBAEAQBYMhAZfCtF6yp/YU8jgfSLdhn2nWafNQ620Laj25r7v5I2woVJaImWFaoZ3WNTMyIeqwGR3mbAe9VFfpFTWVKDfjkSoWL95kxwrVjQw2L2OncOMrrj7LbNPiCqivtu7qZJ7q7vzqSYWlOPeSuDDomM6NkUbWeo1jQ3ytZVcqtSUt5yePPE3qMUsEiPYtq8oJ7kwiJx9KE9H7h1T4hT6G17ulpLFd+f7NU7anLgQ3FtT7xc0tQHcmzN2T9ptx91XFDpGv92HxX4f5Is7H+1kMxbQyup79LTvLfXjHSN7+rew77K4obUta3ZmvB5fcizt6kdUYBT1noaWsAgCyYCAIAgCAIAgCwZLK1davTNs1Na20W+OEjOTk549TkPS7t/NbW2xu40aDz4vl4d/2J9ta4+tP5Ev090EZWs6SENjqGiwO5rwNzH/gHcO0Kq2btadrLdnnB8OXev5mSa9uqixWpVQwOpb1XU8125H4p5zGRzAse8LpvTbd5qa+ZX9XNcDYqy4IuTlAQXWDoC2sBmp7MqQM+DZQODuTuTvA5Wtc7M2tK2e5POH28PwRLi2U81qUfU07o3uZI0te0kOa4WII4FdtCpGcVOLxT4lVKLi8GdS9mAhgIAhk7qSkfK7ZiY+R3qsaXu8gFrqVYU1jNpeOR6UJPRErwrVnXzWLo2wt5yvANvZbc+Bsqqvt20p9luT7l5skQs6jJlhWqCFtjUzvkPqxgRs7jvcfAhVFfpFWllTil9f0SoWMV2mTLCdE6Omt0FPG0j0iNt/2nXd71UV764r+0m39F8iTGlCOiMyohsOUAQBAEAQHFkBi8V0dpan5xBG8+sW2f4OFnDzUijd16Ps5NfzkeJU4y1RDcW1RUz7mmlkhPBrvjWe+zvvFW9DpDXjlUSl9H+PoRp2UH2ciGYtqvroc42snbzjdZ1u1rreQuriht61qdvGL7/0RZ2dRaZkRraKSF2zNG+N3KRhYfeFbU61OqsYST8CNKEo6o6FtPIQwEAQBDJamrjV5fZqq5uWTooHDfxD5B+DT48lyu1tsa0aD8X5L8ljbWuHrTLaAXLlgcoAgCAIAgIfp5oPHXt22WZUNHVfwcPUktvHI7x5g2mzdpztJYPOD1Xmv5mR69BVFlqURiNFJBI6KdpZI02c12/8A6EHgRkV3NGtCrBTg8U+JUShKLwaMlhWidZU26GnkIPpOGwz7T7A+CjVto2tHtzXwzf0NkLepLRExwrVBM6xqZ2Rji2MGR3mbAHzVRW6RwWVKDfe8voSYWL95kywrVnQQ2Lo3TOHGZ1x9kWafEFVFfbV3V97Bd351JULWnHgSylpGRN2YmNY0eixoaPIKrnOU3jJ4s3qKWh22XkycoAgCAIAgCAIAgCAIAgOEB11FMyRuzI1r2ne1zQ4eRXqMpReMXgYaT1Ini2rSgmuWxmFx4wu2R9k3Z7lZ0NtXdL3sV35/XU0TtacuBDcW1QTNuaWdkg9WQFjvMXBPgFb0OkcHlVhh3rMizsX7rIZiuilZTftqeRoHpNG2z7TLgeKuaO0bat2Jrw0f1Is6FSOqMM3PdmpjeBqwLd1cavNjZqa5vXydFC70eT5B63JvDec93JbW2xv40aDy4vn3Lu+5ZW1ru+tMtGy5snnKAIAgCAIAgCA88lDE54kdGwvAsHloLwL3sDa4C9qpNR3U3hyPLim8WjvsvB6OUBj6/G6aBwbPUQxOIuGySsYSL2uA4jLJbqdvWqrGEW13Js8ucVqztw/Eop2l1PLHK0HZLo3te0GwNiWk52Iy7V5qUqlJ7tSLT71gZTT0PPWaQ0kTyyapgjeLXY+ZjXC4uLgm4yXunaV6kd6EJNc0m0Yc4rVnow/E4ZwXU8scrQbExva8A2vYlpNjYjLtXipRqUnhUi0+9YGVJPQ8WK6UUlMdmeojY4ehtXf9kXPuW2jZXFZY04NrnwPEqsI6s8lHpzh8psyqjucht3jz/nAW6psy7prGVN/f7HmNem9GSJrr5hQDceDEMbpoCG1FRDE4i4EkrGEjdcBxFwt1K2rVc6cG/BNnlyS1Z24fiUU7S6nljlaDYuje14BsDYlpOdiMu1eKlKpSeE4tPvWBlST0Z8YjjFPTloqJ4oi65aJJGsJta9toi+8ea9UqFWrj1cW8OSbMOSWrOKfGqeRj5I54Xxx323tla5jLC52iDYZZ5pK3qxkoyi03osHiFOLzxPJ/rZQ/7bS/8RH/AHLb6Bdf8cv/AKv8GOsjzOf9bKH/AG2l/wCIj/uT0C6/45fJ/gdZDmer/TVP0XT9PF0N7dL0jeivfZttX2d+W/etXUVd/q9173LB4/IzvLDHE+aDHaad2xBUQyvsTsxyse6wtc2BvbMeazUtq1Nb04NLvTQU09GeypqGxtc+RzWMaCXOcQ1oA3kk5ALVGMpPdisXyMtpZmOp9JaORzWR1dO97jZrWzxucSeAAdclb5WdxBb0qcku9M8qcXliZZRz2cWQGPlwGmdK2Z0ERlYbtk2G7YPO9lvVzWUHBSeD4Y5Hjq4444GRWg9hAEAQBAEAQBAEAQBAEBSuu/55D/Dj8x67Do57Cfj5FZfdtHdoPpI2gwmeQ2MjqpzYmes/oYt/0RvP/cLXtGyld38YLTdWL7sWZt6qp0m+8huCYXPiVXsAlz5HF8kjsw0X6z3eeQ52CuLi4pWNDHRLJLy/ZGhCVWZZunWKNwmiipKLqPkBAcPlNaLbcntuJ39pI3Bc1s23ltC5lWr5pffgvBE+vPqYKMSs9G9HKivlLYADbrSSPJ2W3O9xzJJzyzJ8yulu72jZwTn8EiBSpSqvIymlOr6poo+lJZLEPlOjvdt+LgRu7RfwUWy2zQuZ7mG7Lh+u82VbWUFjqZfVNpY+KZtJK4mKXKO5/ZybwBya7dbnbmVE25s6MqbrwWDWvevybLSs1LcZ968PnUH1B/McnRz2M/HyM33aRItSHzOb+Jd+VGq7pF/Ux/x82bbHsPxMLr0/a0vsS/1RqZ0a0qf9fM8X3A+9WNE6fDK+KO23IXsbc2F3QgC54DNY2zVVO9ozlosH9Rax3qUkiG6S6HVNAxj6jo7PdsjYeXG9ic+qOSuLPadG7k408cVnmRatvKmsWdGjOjM9e57afYvGAXbbtkWJIFsjyXu8v6Vok6mOfLuMUqMqmOBYOkGDyUej5gn2dtsoJ2TtN61TtDOw4EKgtbmFxtXrYaNfaOBOqQcLfdZH9TP+In+Hk/qjU/pD/Sr/ACX2ZHsu2ZXXFpTtO+BQnqtIdORxdvbH4fKPbs8iouwLDBekz8I+bNl5W9xfEhmgv+IUv17PxVztP+kqeBGt/aI2SXzwuggCAIAgCAIAgCAIAgCAIAgCApXXf88h/hx+Y9dh0c9hPx8isvu0ivXbVhe+zd1t+zfq7VuF/k38Ffrd3nz4kLPAuXUvJT/BniMWqNq81/lEXPRlv0LZW57XNcd0gVbrk59n3fP4+RaWTju5a8SLa6yfh7L7vgzLcv2kt/09ytOjuHo0sNd7yRHve2iWakQ34FLb5Xwh21z/AGcdv1VX0h3vSVjpgsPqSLLDcJnpGGmkqOkts9BLtX3W2HXuqe2xVaG7rivuSZ9lmt+BE/CafZ+V08Vu/pG2X0S7w6ieOmD+xS0u2ida8PnUH1B/McqTo57Gfj5Eu+7SIZhWGVcrS6ljnewOsTEHFu1YGx2eNiPcre4rWsJYVnHHvwxw+JFpxqNeridWL0NTEWiqZKwkHZ6UOBIFr22u8L3b1aE8epcXzw/RipGa7eJamo35tUfXj8tq5fpH7aH+Pmywsewxry+bU/15/LcnRz28v8fNC+7CMRqM/bVP1cf9TlK6Sdmn8fI12PEl2t3/AAyX24vzWqr2H/Wx+P2ZJuvZsqHRDHvgMskzRd5geyPK423OZYnsFifC3FdXtCz9KhGHDFN+GDK2hV6tt9wwHBH1nwmZ5JZDDLNI873P2Hua2/Nzhc9gPYsXd3G1UKcdW0kuS0Yp03Uxk/EaC/4hS/Xs/Fetp/0lTwMW/tEbJL54XYQBAEAQBAEAQBAEAQBAEAQBAUrrv+eQ/wAOPzHrsOjnsJ+PkVl920fWhmjQr8JnYLCVlU90TuTuhi6p+i7cfA8F42heu02hGXBpJ+GLFGkqlFrjiQzBcUmoKkSsBbJG4tex2Vxez43eXgQDwV1c0Kd5Q3Xo80/s0RoTlTniWdp3hrcWooqyiBe+MHqD5ZaflssPTaRe3HO17hczs2u9n3Mretknx7+D8GT68Oup78SutFdKZ8Pkc6Gxa7KSJ99l1t3a1wzz87rob6wo3kEpa8Gv5oQqVaVJ5GX0q1jVFbEYQxsMbvlhri5zxyLiBZvYBnztkotlsWlbT6xvea05L4GyrdymsFkevVNou+eobVSNIhhN2k+nINwbzDTmTzAHO2nbl/GnSdCD9Z69y/Z6tKLct96Hp14fOoPqP/scvHRz2M/FfY9X3aRItSHzOb+Jd+VEq/pF/Ux/x82bbHsPxMLr1/a0vsS/1RqX0a0qf9fM133Aymo35tUfXj8tqjdI/bQ/x82bLHsMa8vm1P8AXn8tydHPby8PNC+7CMRqM/bVP1cf9TlK6Sdmn8fI12PEl2t3/DJfbi/NaqvYX9bH4/Zkm69myiaWmfI9scbS573BrWjeXE2AXcTqRpxc5PJZsp4xcngi+W6PsocIqIW2Lvgs7pHD0pDC657sgB2ALgp3crq9jUf9ywXJYlwqap0mu4p7QX/EKX69i7Han9JU8Cst/aI2SXzwuwgCAIAgCAIAgCAIAgCAIAgCAi+lGGQyyNM0MchDLAvja4gbRyuRuVlZ1qkItQk1nwbRoqxTZ7tF6OOKJzYo2RgvJIY0NBOy0XsBvyHko95UlOeMm345nqiklkYfG8Fp3zvc+nhc5xBLnRMLidkZkkXKl21xVjSSUnh4s1VIpsyei1HHE17YY2RguBIY0NBNrXIA32A8lGvZynKLk2zbRSSIRrkoYmtbI2Nge4jaeGAPPebXKu9gVZuTi5PDljkRLxIhur2kjlq2tlY17cuq9ocN/IhW216k4UG4NrwyI1sk5ZmwsUYaAGgAAWAAsAOQHBcHJt5suSN6UYbDLI0zRRyEMsC+NriBtHIXCsLKtUhFqEmvB4Eeqk3me3RaijijcIY2RgvuQxoaCdlouQBvyHktF5UlOac2345nuisEeXSrDoZXRmaKOQgOttsa+1yL2uMtw8ltsqtSnjuSa00eB5rJNrE9GitDHEx4hjZGC4EhjA0E7IFzYZleL2pOck5tvxzPVJJLIaU0UcrGCaNkgDrgPYHAGxFxcb0s6k4Tbi2vDIzUSep5tFsOhie8wxRxktFyxjWk2OV7DNbL2rOajvyb8XiYpJJ5GR0jpmSQFsrGvaS27XtDm5OBGRyUe0nKFROLwZ6qLFGDwHB6eOdro4IWOAdZzYmNcOqRkQLjIqZeXFWVJqUm14s0U4re0JPiEYdFI1wDmujeCCLggtIIIO8KtpvCaaJMtCI4XgtMyaNzKeFrg4EObEwEHmCBkratcVZU5JyfzZGhFYrIm6pyU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://ukraineinfo.net/upload/images/001_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793" y="-214338"/>
            <a:ext cx="2922207" cy="2357454"/>
          </a:xfrm>
          <a:prstGeom prst="rect">
            <a:avLst/>
          </a:prstGeom>
          <a:noFill/>
        </p:spPr>
      </p:pic>
      <p:pic>
        <p:nvPicPr>
          <p:cNvPr id="40968" name="Picture 8" descr="http://upload.wikimedia.org/wikipedia/commons/2/25/Konti_Done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4786346" cy="2692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14285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egoe Script" pitchFamily="34" charset="0"/>
              </a:rPr>
              <a:t>Konti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928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ShellyAllegroC" pitchFamily="2" charset="0"/>
              </a:rPr>
              <a:t>Компанія</a:t>
            </a:r>
            <a:r>
              <a:rPr lang="ru-RU" sz="2000" b="1" dirty="0" smtClean="0">
                <a:latin typeface="ShellyAllegroC" pitchFamily="2" charset="0"/>
              </a:rPr>
              <a:t> «</a:t>
            </a:r>
            <a:r>
              <a:rPr lang="ru-RU" sz="2000" b="1" dirty="0" err="1" smtClean="0">
                <a:latin typeface="ShellyAllegroC" pitchFamily="2" charset="0"/>
              </a:rPr>
              <a:t>Конті</a:t>
            </a:r>
            <a:r>
              <a:rPr lang="ru-RU" sz="2000" b="1" dirty="0" smtClean="0">
                <a:latin typeface="ShellyAllegroC" pitchFamily="2" charset="0"/>
              </a:rPr>
              <a:t>»</a:t>
            </a:r>
            <a:r>
              <a:rPr lang="ru-RU" sz="2000" dirty="0" smtClean="0">
                <a:latin typeface="ShellyAllegroC" pitchFamily="2" charset="0"/>
              </a:rPr>
              <a:t> — один </a:t>
            </a:r>
            <a:r>
              <a:rPr lang="ru-RU" sz="2000" dirty="0" err="1" smtClean="0">
                <a:latin typeface="ShellyAllegroC" pitchFamily="2" charset="0"/>
              </a:rPr>
              <a:t>з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найбільших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українських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виробників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кондитерських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виробів</a:t>
            </a:r>
            <a:r>
              <a:rPr lang="ru-RU" sz="2000" dirty="0" smtClean="0">
                <a:latin typeface="ShellyAllegroC" pitchFamily="2" charset="0"/>
              </a:rPr>
              <a:t>. </a:t>
            </a:r>
            <a:r>
              <a:rPr lang="ru-RU" sz="2000" dirty="0" err="1" smtClean="0">
                <a:latin typeface="ShellyAllegroC" pitchFamily="2" charset="0"/>
              </a:rPr>
              <a:t>Головний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офіс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компанії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знаходиться</a:t>
            </a:r>
            <a:r>
              <a:rPr lang="ru-RU" sz="2000" dirty="0" smtClean="0">
                <a:latin typeface="ShellyAllegroC" pitchFamily="2" charset="0"/>
              </a:rPr>
              <a:t> в </a:t>
            </a:r>
            <a:r>
              <a:rPr lang="ru-RU" sz="2000" u="sng" dirty="0" err="1" smtClean="0">
                <a:latin typeface="ShellyAllegroC" pitchFamily="2" charset="0"/>
                <a:hlinkClick r:id="rId4" tooltip="Донецьк"/>
              </a:rPr>
              <a:t>Донецьку</a:t>
            </a:r>
            <a:r>
              <a:rPr lang="ru-RU" sz="2000" dirty="0" smtClean="0">
                <a:latin typeface="ShellyAllegroC" pitchFamily="2" charset="0"/>
              </a:rPr>
              <a:t>.</a:t>
            </a:r>
            <a:endParaRPr lang="ru-RU" sz="2000" dirty="0">
              <a:latin typeface="ShellyAllegroC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928934"/>
            <a:ext cx="2428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hellyAllegroC" pitchFamily="2" charset="0"/>
              </a:rPr>
              <a:t>Асортимент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продукції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групи</a:t>
            </a:r>
            <a:r>
              <a:rPr lang="ru-RU" sz="2000" dirty="0" smtClean="0">
                <a:latin typeface="ShellyAllegroC" pitchFamily="2" charset="0"/>
              </a:rPr>
              <a:t> «КОНТІ» </a:t>
            </a:r>
            <a:r>
              <a:rPr lang="ru-RU" sz="2000" dirty="0" err="1" smtClean="0">
                <a:latin typeface="ShellyAllegroC" pitchFamily="2" charset="0"/>
              </a:rPr>
              <a:t>складають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шоколадні</a:t>
            </a:r>
            <a:r>
              <a:rPr lang="ru-RU" sz="2000" dirty="0" smtClean="0">
                <a:latin typeface="ShellyAllegroC" pitchFamily="2" charset="0"/>
              </a:rPr>
              <a:t> 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 </a:t>
            </a:r>
            <a:r>
              <a:rPr lang="ru-RU" sz="2000" dirty="0" err="1" smtClean="0">
                <a:latin typeface="ShellyAllegroC" pitchFamily="2" charset="0"/>
              </a:rPr>
              <a:t>печиво</a:t>
            </a:r>
            <a:r>
              <a:rPr lang="ru-RU" sz="2000" dirty="0" smtClean="0">
                <a:latin typeface="ShellyAllegroC" pitchFamily="2" charset="0"/>
              </a:rPr>
              <a:t> ,десерт, </a:t>
            </a:r>
            <a:r>
              <a:rPr lang="ru-RU" sz="2000" dirty="0" err="1" smtClean="0">
                <a:latin typeface="ShellyAllegroC" pitchFamily="2" charset="0"/>
              </a:rPr>
              <a:t>шоколадно-вафельні</a:t>
            </a:r>
            <a:r>
              <a:rPr lang="ru-RU" sz="2000" dirty="0" smtClean="0">
                <a:latin typeface="ShellyAllegroC" pitchFamily="2" charset="0"/>
              </a:rPr>
              <a:t> </a:t>
            </a:r>
            <a:r>
              <a:rPr lang="ru-RU" sz="2000" dirty="0" err="1" smtClean="0">
                <a:latin typeface="ShellyAllegroC" pitchFamily="2" charset="0"/>
              </a:rPr>
              <a:t>торти</a:t>
            </a:r>
            <a:r>
              <a:rPr lang="ru-RU" sz="2000" dirty="0" smtClean="0">
                <a:latin typeface="ShellyAllegroC" pitchFamily="2" charset="0"/>
              </a:rPr>
              <a:t> батончики, </a:t>
            </a:r>
            <a:r>
              <a:rPr lang="ru-RU" sz="2000" dirty="0" err="1" smtClean="0">
                <a:latin typeface="ShellyAllegroC" pitchFamily="2" charset="0"/>
              </a:rPr>
              <a:t>вафлі</a:t>
            </a:r>
            <a:r>
              <a:rPr lang="ru-RU" sz="2000" dirty="0" smtClean="0">
                <a:latin typeface="ShellyAllegroC" pitchFamily="2" charset="0"/>
              </a:rPr>
              <a:t> </a:t>
            </a:r>
            <a:r>
              <a:rPr lang="ru-RU" sz="2000" dirty="0" err="1" smtClean="0">
                <a:latin typeface="ShellyAllegroC" pitchFamily="2" charset="0"/>
              </a:rPr>
              <a:t>карамель,драже</a:t>
            </a:r>
            <a:r>
              <a:rPr lang="ru-RU" sz="2000" dirty="0" smtClean="0">
                <a:latin typeface="ShellyAllegroC" pitchFamily="2" charset="0"/>
              </a:rPr>
              <a:t>, мармелад ,крекер, </a:t>
            </a:r>
            <a:r>
              <a:rPr lang="ru-RU" sz="2000" dirty="0" err="1" smtClean="0">
                <a:latin typeface="ShellyAllegroC" pitchFamily="2" charset="0"/>
              </a:rPr>
              <a:t>пралінові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.</a:t>
            </a:r>
            <a:endParaRPr lang="ru-RU" sz="2000" dirty="0">
              <a:latin typeface="ShellyAllegroC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9288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atin typeface="ShellyAllegroC" pitchFamily="2" charset="0"/>
              </a:rPr>
              <a:t>Частка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компанії</a:t>
            </a:r>
            <a:r>
              <a:rPr lang="ru-RU" sz="2000" dirty="0" smtClean="0">
                <a:latin typeface="ShellyAllegroC" pitchFamily="2" charset="0"/>
              </a:rPr>
              <a:t> «КОНТІ» в </a:t>
            </a:r>
            <a:r>
              <a:rPr lang="ru-RU" sz="2000" dirty="0" err="1" smtClean="0">
                <a:latin typeface="ShellyAllegroC" pitchFamily="2" charset="0"/>
              </a:rPr>
              <a:t>загальному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обсязі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виробництва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кондитерських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виробів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Україні</a:t>
            </a:r>
            <a:r>
              <a:rPr lang="ru-RU" sz="2000" dirty="0" smtClean="0">
                <a:latin typeface="ShellyAllegroC" pitchFamily="2" charset="0"/>
              </a:rPr>
              <a:t> становить 14% </a:t>
            </a:r>
          </a:p>
          <a:p>
            <a:r>
              <a:rPr lang="ru-RU" sz="2000" dirty="0" err="1" smtClean="0">
                <a:latin typeface="ShellyAllegroC" pitchFamily="2" charset="0"/>
              </a:rPr>
              <a:t>Щомісяця</a:t>
            </a:r>
            <a:r>
              <a:rPr lang="ru-RU" sz="2000" dirty="0" smtClean="0">
                <a:latin typeface="ShellyAllegroC" pitchFamily="2" charset="0"/>
              </a:rPr>
              <a:t> на фабриках </a:t>
            </a:r>
            <a:r>
              <a:rPr lang="ru-RU" sz="2000" dirty="0" err="1" smtClean="0">
                <a:latin typeface="ShellyAllegroC" pitchFamily="2" charset="0"/>
              </a:rPr>
              <a:t>групи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виробляється</a:t>
            </a:r>
            <a:r>
              <a:rPr lang="ru-RU" sz="2000" dirty="0" smtClean="0">
                <a:latin typeface="ShellyAllegroC" pitchFamily="2" charset="0"/>
              </a:rPr>
              <a:t> 17 тис. тонн </a:t>
            </a:r>
            <a:r>
              <a:rPr lang="ru-RU" sz="2000" dirty="0" err="1" smtClean="0">
                <a:latin typeface="ShellyAllegroC" pitchFamily="2" charset="0"/>
              </a:rPr>
              <a:t>продукції</a:t>
            </a:r>
            <a:r>
              <a:rPr lang="ru-RU" sz="2000" dirty="0" smtClean="0">
                <a:latin typeface="ShellyAllegroC" pitchFamily="2" charset="0"/>
              </a:rPr>
              <a:t> — </a:t>
            </a:r>
            <a:r>
              <a:rPr lang="ru-RU" sz="2000" dirty="0" err="1" smtClean="0">
                <a:latin typeface="ShellyAllegroC" pitchFamily="2" charset="0"/>
              </a:rPr>
              <a:t>близько</a:t>
            </a:r>
            <a:r>
              <a:rPr lang="ru-RU" sz="2000" dirty="0" smtClean="0">
                <a:latin typeface="ShellyAllegroC" pitchFamily="2" charset="0"/>
              </a:rPr>
              <a:t> 11 тис. тонн в </a:t>
            </a:r>
            <a:r>
              <a:rPr lang="ru-RU" sz="2000" dirty="0" err="1" smtClean="0">
                <a:latin typeface="ShellyAllegroC" pitchFamily="2" charset="0"/>
              </a:rPr>
              <a:t>Україні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6 тис. тонн у </a:t>
            </a:r>
            <a:r>
              <a:rPr lang="ru-RU" sz="2000" dirty="0" err="1" smtClean="0">
                <a:latin typeface="ShellyAllegroC" pitchFamily="2" charset="0"/>
              </a:rPr>
              <a:t>Росії</a:t>
            </a:r>
            <a:r>
              <a:rPr lang="ru-RU" sz="2000" dirty="0" smtClean="0">
                <a:latin typeface="ShellyAllegroC" pitchFamily="2" charset="0"/>
              </a:rPr>
              <a:t>. </a:t>
            </a:r>
            <a:r>
              <a:rPr lang="ru-RU" sz="2000" dirty="0" err="1" smtClean="0">
                <a:latin typeface="ShellyAllegroC" pitchFamily="2" charset="0"/>
              </a:rPr>
              <a:t>Щорічно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компанія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експортує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близько</a:t>
            </a:r>
            <a:r>
              <a:rPr lang="ru-RU" sz="2000" dirty="0" smtClean="0">
                <a:latin typeface="ShellyAllegroC" pitchFamily="2" charset="0"/>
              </a:rPr>
              <a:t> 30% </a:t>
            </a:r>
            <a:r>
              <a:rPr lang="ru-RU" sz="2000" dirty="0" err="1" smtClean="0">
                <a:latin typeface="ShellyAllegroC" pitchFamily="2" charset="0"/>
              </a:rPr>
              <a:t>виробленої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продукції</a:t>
            </a:r>
            <a:r>
              <a:rPr lang="ru-RU" sz="2000" dirty="0" smtClean="0">
                <a:latin typeface="ShellyAllegroC" pitchFamily="2" charset="0"/>
              </a:rPr>
              <a:t>.</a:t>
            </a:r>
          </a:p>
        </p:txBody>
      </p:sp>
    </p:spTree>
  </p:cSld>
  <p:clrMapOvr>
    <a:masterClrMapping/>
  </p:clrMapOvr>
  <p:transition advTm="131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Segoe Script" pitchFamily="34" charset="0"/>
              </a:rPr>
              <a:t>Продукц</a:t>
            </a:r>
            <a:r>
              <a:rPr lang="uk-UA" sz="3200" dirty="0" smtClean="0">
                <a:latin typeface="Segoe Script" pitchFamily="34" charset="0"/>
              </a:rPr>
              <a:t>і</a:t>
            </a:r>
            <a:r>
              <a:rPr lang="ru-RU" sz="3200" dirty="0" smtClean="0">
                <a:latin typeface="Segoe Script" pitchFamily="34" charset="0"/>
              </a:rPr>
              <a:t>я  </a:t>
            </a:r>
            <a:r>
              <a:rPr lang="en-US" sz="3200" dirty="0" err="1" smtClean="0">
                <a:latin typeface="Segoe Script" pitchFamily="34" charset="0"/>
              </a:rPr>
              <a:t>Konti</a:t>
            </a:r>
            <a:endParaRPr lang="ru-RU" sz="3200" dirty="0">
              <a:latin typeface="Segoe Script" pitchFamily="34" charset="0"/>
            </a:endParaRPr>
          </a:p>
        </p:txBody>
      </p:sp>
      <p:pic>
        <p:nvPicPr>
          <p:cNvPr id="39938" name="Picture 2" descr="http://www.konti.com/upload/konti/catalog/215/small/ck_sin_orex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1714511" cy="1714512"/>
          </a:xfrm>
          <a:prstGeom prst="rect">
            <a:avLst/>
          </a:prstGeom>
          <a:noFill/>
        </p:spPr>
      </p:pic>
      <p:pic>
        <p:nvPicPr>
          <p:cNvPr id="39940" name="Picture 4" descr="http://www.konti.com/upload/konti/catalog/282/small/bum_kr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66"/>
            <a:ext cx="1984387" cy="1785950"/>
          </a:xfrm>
          <a:prstGeom prst="rect">
            <a:avLst/>
          </a:prstGeom>
          <a:noFill/>
        </p:spPr>
      </p:pic>
      <p:pic>
        <p:nvPicPr>
          <p:cNvPr id="39942" name="Picture 6" descr="http://www.konti.com/upload/konti/catalog/291/small/orehshok_ves_funduk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2071702" cy="1404154"/>
          </a:xfrm>
          <a:prstGeom prst="rect">
            <a:avLst/>
          </a:prstGeom>
          <a:noFill/>
        </p:spPr>
      </p:pic>
      <p:pic>
        <p:nvPicPr>
          <p:cNvPr id="39944" name="Picture 8" descr="http://www.konti.com/upload/konti/catalog/46/small/biskontik_kl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357430"/>
            <a:ext cx="1714511" cy="1714512"/>
          </a:xfrm>
          <a:prstGeom prst="rect">
            <a:avLst/>
          </a:prstGeom>
          <a:noFill/>
        </p:spPr>
      </p:pic>
      <p:pic>
        <p:nvPicPr>
          <p:cNvPr id="39946" name="Picture 10" descr="http://www.konti.com/upload/konti/catalog/33/small/bonj_truf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143116"/>
            <a:ext cx="2000264" cy="2000266"/>
          </a:xfrm>
          <a:prstGeom prst="rect">
            <a:avLst/>
          </a:prstGeom>
          <a:noFill/>
        </p:spPr>
      </p:pic>
      <p:pic>
        <p:nvPicPr>
          <p:cNvPr id="39948" name="Picture 12" descr="http://www.konti.com/upload/konti/catalog/3/small/fundiz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571744"/>
            <a:ext cx="1322925" cy="1785950"/>
          </a:xfrm>
          <a:prstGeom prst="rect">
            <a:avLst/>
          </a:prstGeom>
          <a:noFill/>
        </p:spPr>
      </p:pic>
      <p:pic>
        <p:nvPicPr>
          <p:cNvPr id="39950" name="Picture 14" descr="http://www.konti.com/upload/konti/catalog/83/small/esfero_crema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4000504"/>
            <a:ext cx="1699694" cy="1571636"/>
          </a:xfrm>
          <a:prstGeom prst="rect">
            <a:avLst/>
          </a:prstGeom>
          <a:noFill/>
        </p:spPr>
      </p:pic>
      <p:pic>
        <p:nvPicPr>
          <p:cNvPr id="39952" name="Picture 16" descr="http://www.konti.com/upload/konti/catalog/60/small/rulet_2_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571876"/>
            <a:ext cx="1857387" cy="1857388"/>
          </a:xfrm>
          <a:prstGeom prst="rect">
            <a:avLst/>
          </a:prstGeom>
          <a:noFill/>
        </p:spPr>
      </p:pic>
      <p:pic>
        <p:nvPicPr>
          <p:cNvPr id="39954" name="Picture 18" descr="http://www.konti.com/upload/konti/catalog/199/small/rachki_shoko_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572008"/>
            <a:ext cx="1857387" cy="1857388"/>
          </a:xfrm>
          <a:prstGeom prst="rect">
            <a:avLst/>
          </a:prstGeom>
          <a:noFill/>
        </p:spPr>
      </p:pic>
      <p:pic>
        <p:nvPicPr>
          <p:cNvPr id="39956" name="Picture 20" descr="http://www.konti.com/upload/konti/catalog/265/small/mam_tort_class_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214950"/>
            <a:ext cx="1500198" cy="1500199"/>
          </a:xfrm>
          <a:prstGeom prst="rect">
            <a:avLst/>
          </a:prstGeom>
          <a:noFill/>
        </p:spPr>
      </p:pic>
      <p:pic>
        <p:nvPicPr>
          <p:cNvPr id="39958" name="Picture 22" descr="http://www.konti.com/upload/konti/catalog/306/small/zefir_ves_bel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5072074"/>
            <a:ext cx="1931444" cy="1785926"/>
          </a:xfrm>
          <a:prstGeom prst="rect">
            <a:avLst/>
          </a:prstGeom>
          <a:noFill/>
        </p:spPr>
      </p:pic>
    </p:spTree>
  </p:cSld>
  <p:clrMapOvr>
    <a:masterClrMapping/>
  </p:clrMapOvr>
  <p:transition advTm="84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Segoe Script" pitchFamily="34" charset="0"/>
              </a:rPr>
              <a:t>Житомирські ласощі</a:t>
            </a:r>
            <a:endParaRPr lang="ru-RU" sz="2800" dirty="0"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928670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hellyAllegroC" pitchFamily="2" charset="0"/>
              </a:rPr>
              <a:t>Житомирська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кондитерська</a:t>
            </a:r>
            <a:r>
              <a:rPr lang="ru-RU" sz="2000" dirty="0" smtClean="0">
                <a:latin typeface="ShellyAllegroC" pitchFamily="2" charset="0"/>
              </a:rPr>
              <a:t> фабрика «ЖЛ» входить до </a:t>
            </a:r>
            <a:r>
              <a:rPr lang="ru-RU" sz="2000" dirty="0" err="1" smtClean="0">
                <a:latin typeface="ShellyAllegroC" pitchFamily="2" charset="0"/>
              </a:rPr>
              <a:t>п’ятірки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лідерів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кондитерського</a:t>
            </a:r>
            <a:r>
              <a:rPr lang="ru-RU" sz="2000" dirty="0" smtClean="0">
                <a:latin typeface="ShellyAllegroC" pitchFamily="2" charset="0"/>
              </a:rPr>
              <a:t> ринку </a:t>
            </a:r>
            <a:r>
              <a:rPr lang="ru-RU" sz="2000" dirty="0" err="1" smtClean="0">
                <a:latin typeface="ShellyAllegroC" pitchFamily="2" charset="0"/>
              </a:rPr>
              <a:t>України</a:t>
            </a:r>
            <a:r>
              <a:rPr lang="ru-RU" sz="2000" dirty="0" smtClean="0">
                <a:latin typeface="ShellyAllegroC" pitchFamily="2" charset="0"/>
              </a:rPr>
              <a:t>. Фабрика </a:t>
            </a:r>
            <a:r>
              <a:rPr lang="ru-RU" sz="2000" dirty="0" err="1" smtClean="0">
                <a:latin typeface="ShellyAllegroC" pitchFamily="2" charset="0"/>
              </a:rPr>
              <a:t>була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заснована</a:t>
            </a:r>
            <a:r>
              <a:rPr lang="ru-RU" sz="2000" dirty="0" smtClean="0">
                <a:latin typeface="ShellyAllegroC" pitchFamily="2" charset="0"/>
              </a:rPr>
              <a:t> в 1944 </a:t>
            </a:r>
            <a:r>
              <a:rPr lang="ru-RU" sz="2000" dirty="0" err="1" smtClean="0">
                <a:latin typeface="ShellyAllegroC" pitchFamily="2" charset="0"/>
              </a:rPr>
              <a:t>році</a:t>
            </a:r>
            <a:r>
              <a:rPr lang="ru-RU" sz="2000" dirty="0" smtClean="0">
                <a:latin typeface="ShellyAllegroC" pitchFamily="2" charset="0"/>
              </a:rPr>
              <a:t>. На </a:t>
            </a:r>
            <a:r>
              <a:rPr lang="ru-RU" sz="2000" dirty="0" err="1" smtClean="0">
                <a:latin typeface="ShellyAllegroC" pitchFamily="2" charset="0"/>
              </a:rPr>
              <a:t>сьогоднішній</a:t>
            </a:r>
            <a:r>
              <a:rPr lang="ru-RU" sz="2000" dirty="0" smtClean="0">
                <a:latin typeface="ShellyAllegroC" pitchFamily="2" charset="0"/>
              </a:rPr>
              <a:t> день на </a:t>
            </a:r>
            <a:r>
              <a:rPr lang="ru-RU" sz="2000" dirty="0" err="1" smtClean="0">
                <a:latin typeface="ShellyAllegroC" pitchFamily="2" charset="0"/>
              </a:rPr>
              <a:t>підприємстві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працює</a:t>
            </a:r>
            <a:r>
              <a:rPr lang="ru-RU" sz="2000" dirty="0" smtClean="0">
                <a:latin typeface="ShellyAllegroC" pitchFamily="2" charset="0"/>
              </a:rPr>
              <a:t> 1800 </a:t>
            </a:r>
            <a:r>
              <a:rPr lang="ru-RU" sz="2000" dirty="0" err="1" smtClean="0">
                <a:latin typeface="ShellyAllegroC" pitchFamily="2" charset="0"/>
              </a:rPr>
              <a:t>співробітників</a:t>
            </a:r>
            <a:r>
              <a:rPr lang="ru-RU" sz="2000" dirty="0" smtClean="0">
                <a:latin typeface="ShellyAllegroC" pitchFamily="2" charset="0"/>
              </a:rPr>
              <a:t>. У 7 </a:t>
            </a:r>
            <a:r>
              <a:rPr lang="ru-RU" sz="2000" dirty="0" err="1" smtClean="0">
                <a:latin typeface="ShellyAllegroC" pitchFamily="2" charset="0"/>
              </a:rPr>
              <a:t>виробничих</a:t>
            </a:r>
            <a:r>
              <a:rPr lang="ru-RU" sz="2000" dirty="0" smtClean="0">
                <a:latin typeface="ShellyAllegroC" pitchFamily="2" charset="0"/>
              </a:rPr>
              <a:t> цехах </a:t>
            </a:r>
            <a:r>
              <a:rPr lang="ru-RU" sz="2000" dirty="0" err="1" smtClean="0">
                <a:latin typeface="ShellyAllegroC" pitchFamily="2" charset="0"/>
              </a:rPr>
              <a:t>працює</a:t>
            </a:r>
            <a:r>
              <a:rPr lang="ru-RU" sz="2000" dirty="0" smtClean="0">
                <a:latin typeface="ShellyAllegroC" pitchFamily="2" charset="0"/>
              </a:rPr>
              <a:t> 28 </a:t>
            </a:r>
            <a:r>
              <a:rPr lang="ru-RU" sz="2000" dirty="0" err="1" smtClean="0">
                <a:latin typeface="ShellyAllegroC" pitchFamily="2" charset="0"/>
              </a:rPr>
              <a:t>ліній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які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дають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можливість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виробляти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майже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всі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групи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кондитерських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виробів</a:t>
            </a:r>
            <a:r>
              <a:rPr lang="ru-RU" sz="2000" dirty="0" smtClean="0">
                <a:latin typeface="ShellyAllegroC" pitchFamily="2" charset="0"/>
              </a:rPr>
              <a:t>: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 в коробках, </a:t>
            </a:r>
            <a:r>
              <a:rPr lang="ru-RU" sz="2000" dirty="0" err="1" smtClean="0">
                <a:latin typeface="ShellyAllegroC" pitchFamily="2" charset="0"/>
              </a:rPr>
              <a:t>шоколадні</a:t>
            </a:r>
            <a:r>
              <a:rPr lang="ru-RU" sz="2000" dirty="0" smtClean="0">
                <a:latin typeface="ShellyAllegroC" pitchFamily="2" charset="0"/>
              </a:rPr>
              <a:t> батончики, </a:t>
            </a:r>
            <a:r>
              <a:rPr lang="ru-RU" sz="2000" dirty="0" err="1" smtClean="0">
                <a:latin typeface="ShellyAllegroC" pitchFamily="2" charset="0"/>
              </a:rPr>
              <a:t>глазуровані</a:t>
            </a:r>
            <a:r>
              <a:rPr lang="ru-RU" sz="2000" dirty="0" smtClean="0">
                <a:latin typeface="ShellyAllegroC" pitchFamily="2" charset="0"/>
              </a:rPr>
              <a:t> та </a:t>
            </a:r>
            <a:r>
              <a:rPr lang="ru-RU" sz="2000" dirty="0" err="1" smtClean="0">
                <a:latin typeface="ShellyAllegroC" pitchFamily="2" charset="0"/>
              </a:rPr>
              <a:t>неглазуровані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шоколадні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цукерки-снеки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шоколадно-вафельні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фадж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печиво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вафлі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круп’яні</a:t>
            </a:r>
            <a:r>
              <a:rPr lang="ru-RU" sz="2000" dirty="0" smtClean="0">
                <a:latin typeface="ShellyAllegroC" pitchFamily="2" charset="0"/>
              </a:rPr>
              <a:t> батончики, </a:t>
            </a:r>
            <a:r>
              <a:rPr lang="ru-RU" sz="2000" dirty="0" err="1" smtClean="0">
                <a:latin typeface="ShellyAllegroC" pitchFamily="2" charset="0"/>
              </a:rPr>
              <a:t>продукцію</a:t>
            </a:r>
            <a:r>
              <a:rPr lang="ru-RU" sz="2000" dirty="0" smtClean="0">
                <a:latin typeface="ShellyAllegroC" pitchFamily="2" charset="0"/>
              </a:rPr>
              <a:t> на </a:t>
            </a:r>
            <a:r>
              <a:rPr lang="ru-RU" sz="2000" dirty="0" err="1" smtClean="0">
                <a:latin typeface="ShellyAllegroC" pitchFamily="2" charset="0"/>
              </a:rPr>
              <a:t>фруктозі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йогуртово-зернові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десерти</a:t>
            </a:r>
            <a:r>
              <a:rPr lang="ru-RU" sz="2000" dirty="0" smtClean="0">
                <a:latin typeface="ShellyAllegroC" pitchFamily="2" charset="0"/>
              </a:rPr>
              <a:t>. </a:t>
            </a:r>
            <a:endParaRPr lang="ru-RU" sz="2000" dirty="0">
              <a:latin typeface="ShellyAllegroC" pitchFamily="2" charset="0"/>
            </a:endParaRPr>
          </a:p>
        </p:txBody>
      </p:sp>
      <p:pic>
        <p:nvPicPr>
          <p:cNvPr id="38916" name="Picture 4" descr="http://www.sladosti.com.ua/sites/all/themes/wilderness/images/proizvodstvo/jl_fi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71744"/>
            <a:ext cx="3004796" cy="2000234"/>
          </a:xfrm>
          <a:prstGeom prst="rect">
            <a:avLst/>
          </a:prstGeom>
          <a:noFill/>
        </p:spPr>
      </p:pic>
      <p:sp>
        <p:nvSpPr>
          <p:cNvPr id="38918" name="AutoShape 6" descr="data:image/jpeg;base64,/9j/4AAQSkZJRgABAQAAAQABAAD/2wCEAAkGBhQPEBQUEBQUFRUUFBQWFxYVFxcVFhkcGBYcFxYXFxgaHyceFxkkGhYWHy8gIycpLCwtFiAxNTAqNSYrLCkBCQoKDgwOGg8PGSwlHyQvKSwpKi00Li0vLyksKiwvKiwsKiw1LywsLC4sLCwsLCwqLCwsNSwpLCwsLCwsKSwsLP/AABEIALQA8AMBIgACEQEDEQH/xAAcAAACAgMBAQAAAAAAAAAAAAAABgUHAQMEAgj/xABHEAABAgMDBwUOBQQCAQUAAAABAgMABBEFEiEGBxMxQVFxNFJhgZEUFhciMlNyc5KTobGywiMzQmLBFYKi0TWz4SRDVGPS/8QAGgEAAgMBAQAAAAAAAAAAAAAAAAQBAgMFBv/EADYRAAEDAgMFBgUDBAMAAAAAAAEAAgMEERIhMQUUUVJxEzJBYYGRIjM0ocFC0eEjorHwJJLx/9oADAMBAAIRAxEAPwBlzbWCzMSLZcbbKvHqpSEqPlHfDb3ly/mmvdJiDzS8ha4L+sw9wlBE1zbldOume2d4B8SoDvKl/NM+6TB3lS/mmfdJifgjfsGcEnvEvMoDvKl/NM+6TB3lS/mmfdJifgg7BnBG8S8ygO8qX80z7pMHeVL+aZ90mJ+CDsGcEbxLzKA7ypfzTPukwd5Uv5pn3SYn4IOwZwRvEvMoDvKl/NM+6TB3lS/mmfdJifjFYOwZwRvEvMoHvKl/NM+6TB3lS/mmfdJifrBB2DOCN4l5lAd5Uv5pn3SYO8qX80z7pMT8EHYM4I3iXmUB3lS/mmfdJg7ypfzTPukxP1jFYOwZwRvEvMoHvKl/NM+6TB3lS/mmfdJifgg7BnBG8S8ygO8qX80z7pMHeVL+aZ90mJ+CsHYM4I3iXmUB3lS/mmfdJg7ypfzTPukxPwQdgzgjeJeZQHeVL+aZ90mDvKl/NM+6TE/BB2DOCN4l5lAd5Uv5pn3SYO8qX80z7pMT8EHYM4I3iXmUB3ly/mmfdJhay/yeYYknihpsKuVCghIIx2RYkJuc7kL3q/5jCeJrW3Cao5pHTtBPiufNLyFrgv6zD1CLml5C1wX9Zh6jSm7iptD6h/UoggghlIoggjECFmIzKG3USMs4+5qQMBWhUf0pHSThEg64EgqUQABUk4ADeYpXKq2XLfnUy8saS7RJvYkbi6R8EjpO+MpZAwXTtFS9u/4smjMnyU+1nsBSFdxPUO0KBTXaAq7jA7nkcw0dnPq9JSk9lGzWPOU2UjdkMNsy4BcoAlJ1BI1qVTf8TCmvOvNbEtD+0n+YR3iQrtxUEcoxMhy83FNozqTy/wAuzHB6RcI/6xGHMpbafwbl2mBvVj9xp2QlOZz50/qbHBH/AJiPmcuJ1wEKmFgfton4gVgMsh8Uy3ZltI2jqSVYCLHtdQq5aASTsABHwSI9f0+2WsW51DnQoAA9qf5ipH5hTirzilLVvWSo9pj1LTi2sWlrR6Cin5GKYn8Uwdnutq3phCtrv3taU5RJpfG9uo+m8fhB3z2zNYtMNS6SP16/iag8RClk9ljaS1XWazFKVCkg03VUKU648ZT29abRAmVKZCxgG6JB3gKGNeuLdrJpdKbi0Pw4GX9f8Jv/AKTa68V2glPQAP4SIwbPtlqim51Dv7VAAH/H+Yqfx3lgEla1EJF41JJNAKnpMbkvPSiykKdZWDiAVIPWNoiuJ/FNGgOl29MIVrt5YWwyPxJNt2m1Jp8lfxGPCzOJ8uy3OIU4B/1GK+Yy+nkf++T0KCT/ABWO5GdGdG1o8Uf+YuJpB4pd2zOMbT0JCdkZ51BNXJB9PBRI7SgfKPTee1q8kOyrzaVGhUSDQVoVUpVVOiE9OdiaGtDR6j/uGtxLVvSGFEup7W101b7p+UTvEg1S8lBDFYyRWB8Q4mys5twKAIIIIBBGog6o9RVGbPLNUuv+nzviKQbrSlYU/wDrPwunb2Ra1YfY8PFwuBVUzqeTA70PELMEEEXSyIIIIEIhNzn8he9X90OUJuc/kL3q/uhep7nsnKH57eq580vIWuC/rMPUIuaXkLXBf1mHqIpu4rbQ+of1KIIIIZSKI0Ts6hhtTjqghCRUqUaACN8cto2Y3Mtlt9CXEHWlQqMNR4xB8lLbXz0VRW/lVMW86ZaSSUS4PjqOF4bFL3DA0TrO3olJual7AlQhsXnVjAalLI/UrckVjZa2ahyXWXrKfU2rzSjgegK2joUDxjgsnKVM8pUlajKUug3RUUqraKfoVqIIOPz5kzX3u5enY6J7AIc2DMt0PU8VWc/PrfcU46q8tRqSfkNwhtyfzZOzTGlcc0JVQoSU3iRvUKildkROVeTSrNfSK3kK8ZtRAxunUoaiRUV2GuqH/NtlQ9OJdQ+QotXCF0oSFXsCBhhd+MZE5XC6lVM9sAfBayrrKPJV6QWA6AUqrdWnyTTWN4PGMZIthU8wFAKBXQgioNQdYMWDndH/AKNr14/61wgZG8vl/WD5GAG4V4ZnTUpe7WxV0d7st5hr2E/6ihJw1dc1eWvVgPKOoR9GR85Tf5i/TV9RiGFJ7JcSX3PD8q7MgWEos9i6KXk3j0knExA5zspdEEy4bQu+m8orF6mNE3Rv1msT2QLl6z2OhNOwkQh52OWp9UPmYqO8lqZgfWEO4lJVd0WwMuJKYkr8ylC3EJoplQBUVYDxa7CdsVPBGpF13KimbPbEdE7yExZU24EuMLllKNAQs3OFRgOsQxKzRypODj46ApH8pipjF85HTKnJGXUo1OjAJ30wijslza4PpgHRvNtLapNtTIyzZEpEy8944JSCa1u6/IT0iE6w8oFSMwXJepRUgoVheRXAKpgFU27DDZnh/NlvQd+aYjsgsixOEvP4MoOA1XyNePNG3fEjS5W0L2in7SYk38P2TXa1iy9uS4eYUEugUCunWW3B19VYxkhnEck3O47Vqm7QIeVsGwLP6k7ldsccxlW9NvdyWO2kJSCNJSgAGBKcKJTXaa1ifsDNE2lWltBwzLpNaGoQONTVfXh0RvA197tXKmMTIiyo01aP1D9vVWChYIBBqDiCI9RrYYShISgBKUigAFABuAj2I6S80swQQQIRCbnP5C96v7ocoTc5/IXvV/dC9T3PZOUPz29Vz5peQtcF/WYeoRc0vIWuC/rMPURTdxW2h9Q/qUQQQQykUQQQQIWIqrPfYyQliaRgsL0SiNZBF5Br+0pPtRapins69u93TDMlK0WULJVShBcIoE12XReJ49EYzkYDddPZQdvLS3QXv0XVlUO7bGS8oeMENug7jqV2ivbERmfmQl2YQTitLagN9wqB+sRJZeTCZKzW5VJ8ZYSgeiihWrhs/uir5aZU0tK21FK0moUDQiOYBcL0dNCZqZ7BkCclcGc2yVzEmC2CotOBZSMSRQpNBtper1RWmReM/L085/BifsjOTOrUltKEPLVgkXSFHjQ069UMbtv6KbYYKWTMuLGmU2kANgitwE4qUd57MYgXAsqM7WnjMLmg3v4+Cd4+dJpsl5aQCVaRQoBU1vEUprrXZH0XFfWVlI5MJWuWbZM0yVBxCkAKdFaBaFimOBqPlthiUoJnRYiBfTy4ppyRs5UvJMtrFFBNVDcTjT4xWedCbC58pTjcbSk8cTT4iM2nnMnHKpF1nYbqTeBGBHjaj1QorUSSSSSTUkmpJOsk7TFmtzuujR0cjJDLJr+6xBBHpporNEgqpj4oJ+UXXXJsvMX5krIqYkmG14KS2KjcTjSKtydstEq33bODxUn8Bo4KcWNRodSRTX17BFpZLT65iUadcpeWm8aYDE6h0Rm9cHacuMAN0B180i54j+JLeg780xMZWu9xWOhtvC8ltqo6RVXaAe2IfPEPxJb0HfmmJmda/qtjpLeLiUpNNZvt4KTxIr2xHgFQZRQl3dvmmLNTYKJaz23ABffAcWqmJH6E8APmd8OcVzmgyuS9LiVWQHGR4lSPHRsp0p1HqO2LGjrxEFosvOV7XtqH9prf7eCzBBBGiTRBBBAhEJuc/kL3q/uhyhNzn8he9X90L1Pc9k5Q/Pb1XPml5C1wX9Zh6hFzS8ha4L+sw9RFN3FbaH1D+pRBBBDKRRC7lxlSbNldMlsOG+lNCq4BXbWhrwhihJzvsXrLcIFbq2lf5gE9hMUeSGkhM0jWvnY1+hISsq0rWtdsFKkSzC9qTQkHpFVEdkYYTJWCgkq00yU0w8rgBiG0/wCtsdFgOF2wlBBuqDTqQRrF0nH4RUoEcsuLzmV6unpxKXRj4Wg2sPHqVI25bbk68XXjicAkakjYkRyycop5xLbYKlrISkDef46Y0xZOaWxMHJlY26Nvo2rPyHUYCbBdKeRtNDcDTQLrfkG7CkFLTRUw5RF884j9P7QKmnRCLkgsqtBgqJJLtSTiSSCSSdphszxPGssjZR1RHT4gH89sKWRvL5f1g+Rio0uk6YE07pHauBV8x89s2iuWmS60q6tLiiD/AHGoO8GPoSPnKa/MX6avqMVYldkgOxg+X5Vl5S5OotWVROSoAduVUkfrwxSf3gg0PVwq+sWRmjtf82XUdziPksDo8k9ZiEzlWEJWavowQ+FLpuUCL/zB64sDY2TdLIYpTTu0/T04JSMfRFmyTbLSUspCUACgAps19Jiv8isjUS7fdk9QXU30oUMEAY31dO4bPkuW7l7MTD5W04tpFLqEJNMN6thUfhq4wfi0WVS01r8EejdT4XTbndba0LKlEaULIRjiU08fDd5PwhiyF/4+X9D+Yo+YmVuqKnFKWo61KJUe0xeGQv8Ax8v6H8xDhYLCsgMFO1hN80m54vzZb0HfmmFvJLKxdnuEgXm10vorStP1J3KHxhlzw/my3oO/NMV5F25hdCjjbJShrhl/KtGcyflbVPdEg9onx4xpUGu9SRRSVfuHxj09lradlBPdiG32ybqV1oScTS8NtBzYrGUaK3EJQSFKWlKSMCCSACO2LKzwzIDMujaVrX7KafeIlrnMORSktMBIyF/xNN9dR6q07CtLuqWaeKbmlQld2t6lRWlaCvYI74i8mGNHJS6dVGW/pESkdYaLx0gAecOlyiCCCJVEQm5z+Qver+6HKE3OfyF71f3QvU9z2TlD89vVc+aXkLXBf1mHqEXNLyFrgv6zD1EU3cVtofUP6lEEEEMpFEROVNmd1ST7I1rbUBxpUfGJaMRBF8lZri1wcPBU5mknw4y/LqxoQsV5qxRQ6iP8ory07OVLPOMr1tqKeI2HoqKHrh8ypk1WJaomECrD5Uqg6SNKniCbw40jbnGyeEy2mdlqKFwX6fqRrSscMa9HCOS5pY6xXtIJ2iUSDuyf54KtIuzNy2BZzVNt49qjFMS8otw0bQtZ3ISVfIRdWQNnuy8khD6bqgVECtSATUV6cYq/RX2qR2QF/FKmeJPjyp3peHYW/wDZhUyN5fL+sHyMOeeJAuSxriFOgDeCE1PVQdsJmRvL5f1g+RgHdVqU3o/R35V8x85TX5i/TV9Rj6Nj5ym/zF+mr6jFWJXZGr/T8qSyStLuedZXsvhKuCvFPZUHqi67UsVuaLWlFdE4HEjYSARQ9GNeoR8+K1R9IqNBjsiXo2qML2vbrn/v3Va51soTVMq2aCl93p5ieGBJ6uuuY6rVtAzL7jqtbi1Kx2D9I6hQdUcsXAsF1qWEQxBvv1RF6ZC/8fL+h/MUXF5ZBLBs9ihrRNOsE1EUfokdrfLb1Shni/NlvQd+aYryLRzqWG8/oXGUFaWwsKCRVQqUkG7rIwOqKxWwpJoUqCjgAQQT0Aa4s3Rb7Pe0wAX0TDm9svTz7eHitfiK6vJ/yI7IncvU932nLyiNYuoNKGl81WepAB6omMn5BFiyC33/AM1YBI21p4jY7ceJjGaKw1vvO2g/jeKg2d6ifxFdAFAkde6LRtxvXPnqQHPqPBos3zJVroQAABqGAj1BBHWXj0QQQQIRCbnP5C96v7ocoTc5/IXvV/dC9T3PZOUPz29Vz5peQtcF/WYeoRc0vIWuC/rMPURTdxW2h9Q/qUQQQQykURiMwQIUZlFYDc+wpl4YK1Hak7FDpEVLIz71gPdzTiSuXWSULTqpXFSRtGIqnZXbtu2OK1rHam2i0+gLQrYfgRuPTGEsIkHmn6Ss7IGN4uw+HDzCqi1ckFV7rsd2l4VLbaqJV6Oz+04RGyWdWZZqiYZS4oYY1aWD+4UPyETk5kDO2UtTtmOF5omqmVUvdY1L24ihw2xxd8sjaX4doNaB5OF41FDuCqAp1alDtjnuY5mTgu/G9kjbkY28f1DqNUlZQ5Ruz7t92goKJSPJSNtOO+OexrR7mfbeu39Gq9drdrhvod8NtpZrHKX5R1DyDiAaBVPSFUq+EKFpWQ9LGj7a2/SGB4K1HqMQCF1oZIJGYGHLgnnwxL/+Kn3p/wDxFfzDl5alAUClKNK1pU1pXbxjXGUAEipoN9K06okABaQ08cNywWupHJuzjMTbLY2uJJ9FJvK+Ai+LQQSy4BrKFAeyYSs3UhJs1U0+l19Yoai4UjmpQcf90hutO2mJYVfcQjoJxPAa4zdmVwa+YzTANByXz2NUZj06AFKumqamh1VFcDThHkxqvSjREMWS2W7tn1SAHGya3FGlDvScaV4RH2Xk1MzX5LK1DnUup9o4HqrDdJ5skMgOWhMJQga0pNOorPXgBXpipISdTNBbBIb+WpWh/ODOzyw1KI0ZOxHjq4lRAAHTTbE3ZmT7Vljuu0XdI/TxbxKiMNSKmq1dPyjnTli20e5rGltIs/qCTTDCtNauJIES9iZrXJlzui1nC4rY0k4DoUd37R2mLMjc/IBciaVkTbOGBvD9R/ZQlm2W/lFMh10FqUaJA6d6Unao0xOzVFxykollCW20hKEAJSkYAAagI9MMJbSEoASlIoABQAbgI2R0Y4gwZLz9VVmcgAWaNB/viiCCCNUmiCCCBCITc5/IXvV/dDlCbnP5C96v7oXqe57Jyh+e3qufNLyFrgv6zD1CLml5C1wX9Zh6iKbuK20PqH9SiCCCGUiiCCCBCIIIIELFIibcyUlp4UmGkqOoKpRY4KGIiXgiCAdVZr3MN2mxVYTGaR6WUV2bOLb26Neon0hgetJ4xyzFrWrJgiak0zCNV5up+kH4pi2IIwdTsK6DdoyH5oDuuR9wqRFs2RO/mslhZOsC7j6SMKcaR5ObeXmMZKcSr9qrqz2pII7DFw2lYMvMij7LbnpJBPbrhUtLM5IvVKA4yd6FVHsqqAOEYGmcNCn4tpsGhc3+4fhVpP5sZxut1KHR+xQr2KpHRJ5rZt01dKG67VKK1ddP9w4eDa0JevctoFQ2JcScBsAqVD5RkZqZmYNZ6fWpJ1obBoe03f8AGM+xk4J07TFvmt62N/ZLiMhZGV5ZOBRr5KSlscCKqUe0R7ayns6WITJSin3P0+LiSOlQKq8AYerLzTSDFKtl073FFVf7RRPwhqkrNaYFGm0IG5KQn5RoKUnUpCXabDrid/aPsqzbVbE8PwmUSiDTFflUPQamo3FIjts/M6hS9JaEw5ML3CqU8CSSoiu6g6IseCGG07GpF20ZdI7NHlr76rjsuxmZVN2XbQ2n9oArxO2O2kYjMbrnlxcblEEEEChEEEECEQQQQIRCbnP5C96v7ocoTc5/IXvV/dC9T3PZOUPz29Vz5peQtcF/WYeoRc0vIWuC/rMPJiKbuK20PqH9SuefnAy0pxQUQgFRCQVKoNdEjE9UQL+cWTRKomi4S0tejBSlRUFUKqKSMRgk64nbSn0y7S3FBRCATRCSpR6EpGJMURb+TMy5LrnNAtvumYFJVtCjdAQvx1pAqDWoGA8s76ReR5botKGmjm+YbZjPj5fyrofyrYRNIlaqU8sXrqElV0b1kYJHGOu2LXbk2VPPEhCNZAJO7UIRMk5Ryy7SeafQt1M1RSJq4VK9BwgUTr6Bh00DFnIZUuzH0oSpSikUCQVE4jUBiYkOOElZvgYJmMB+E2z43/wuy0sr5eWlUTLyylty7cwN43hUAJ11pjEhZloomWUPN1KHEhSaihodWB1RVJyYfmrOcmZxCrzUto5VgJJKAKVcKdd9RAwphTssTIdoos6VSoFKgygEKBBBpqIOowNeSc1aop4o47tNziseC5Z3OBLsKbQ6h9CnTdbCmVgqNQKDDepPbE3Z1oB9JUEOIoaUcQUHfUA6xjrhHzmSbjk9ZJQhagiYJUUpKgkaRg1UQPFFAde4xYcWaTcgrGVjGxsc3U3v6Gyg7TywYYfDHjuPEV0bSCtQG9VMEjjGbIyuYmXlMpvoeQLxbdQptVN4r5Q4b4VkhVnW1MPvtuFmZQLjqEKcCSLouquglOqCTbXP22iaZbcQww1dLi0Kb0hxF0BQBIx19EUxn7pjdo8N/DDfF58PxxT1alpIlmVvOkhDaSpRAqaDoGuOCWytl3JNU2lZ0KQok0NRdNCLuuvRENnYcc/pq0MoWtTq0IohKlmlbxqADQUBFemFJ7JN9ub/AKc2lXcb7jL6lBJugIT+Ii9qF4pHw6YHPINgEU9LHJFie6xuf+otf1zyVn2FbrU8yHmCShRIBIKTgaHA46xGqbykZammpVRVpXUlSAEkigrWp1DUYWs1TK2W5thxC0hqacuXklIKCaC4SMRVJPWIjcv0zKbWlXJRlTiwypKTdNxJUSKqVSgpWuMTjOEOUClYah0V8rGx9LhOT2WEsicRKFZL69SQCQMCaKOoGgrjHfa1qIlWVvOkhCBVRAJNOAitWckFSVq2dQLcUQ6t966SFLUFVKlahicKmHPOE0pdmzCUJUpRRgEgknEagMTAHOsSVWSCISRtabh1rn1IWrwhyoQhxYeQ05S66plwN46qqpQdcMrbgUApJBBAII1EHEGEGwMhRNWfLJm3pkouIJlyUtoBGoG6kLoNxMPXcwS3cR4oCbqabBSgpwizS45lZVDImnCw53N+FvBQQy6YW4tthLz5bNFllsqSDuveST0A7InZOZDqErAUkKFaLBSocQcRFc5vJr+ktOys6062sOlaVpbWttYICapWkEV8XUcaEdViyM4l5tLiAoJWKi8koV1pVQjriGOJGatVRNjdZgy8DxUdYuVTE46+0yVFUuq64CkpANVJwJ14oVqiYimrAQqXnLRU6udlwt9RQWGCvSfiO721VAqCKU8qHvN1Pzj8qVWgkpXfoi8m4opujFSdhrXYIhj75FaVNII7uacsuuY+/opaZyjZbmm5VRVpXUlSRdJFBWtVahqjVJZWMPzK5dkqWtvyylJKE7KFfk1rXDXgd0KOWtiuTNry6Wy62FS606ZCSQgm9rVSg3awcY7c3bi5O9IPy5acbxDqEktPDnX6Uv8AQYA44rKXU0YhDwbute3qc/4TTbtutSLBefJCElIJAKj4xoMBjrMd0s+HEJWnUpIUOBFRCjnYlluWW6ltKlqK2qJSCo4OCuAxhmsZJEsyCCCGm6g4EeKNcXv8VkqWNEIf4kkewH7rshNzn8he9X90OUJuc/kL3q/ujGp7nstaH57eq580vIWuC/rMPUIuaXkLXBf1mHqIpu4rbQ+of1KxBSMwQykVikFIzBAhYgjMECFiCIzKY0kpimH4Ln0mKnnpNKcnkTAvB4qSC5eVexcoca7ozc/CnKel7YXvbMD3V1wRw2Ef/SsV8y39Aip8uraNoTjyW5kMokm1XfHuaRwHxgMRiCKV2U6YHvwi6impTO8tvYDUq5oIg8jMoxaEm29hepdcA2LHlD+euFnKpZmbZlpR5aky5bKygKKQ4rHBVPKGGroMSXgC4VWU7jIY3ZWvf0VhQRGWTk5LyhUZZpLd4AKu4A01VG+FDOPNrVPSEqXFtMPqVpLirl+ikgJvDHbTA/r4QOdhFyoihEsmBp4m/QX0VhQRVmcazkWSiXfs8aFzTXShBIS4LpPjo/ViAP7osm0lfgOHbo1/SYA7MjgpkgDWteDcOv5aLqgilFTS+9gKvqvafyrxvfm79cM1rPKFsWSApVCyaipofEVrG2KCT8fdMOoSCRi0xf2i/wB1YsEQWXSyLNmiCQQyuhGBGGwx4zfqJsyVJJJLSakmp6zGl/islOy/pdpfxt9rpgpBSMwRZYrEEZggQsRmCCBCITc5/IXvV/dDlCbnP5C96v7oXqe57Jyh+e3qubNLyFrgv6zD3CHmnWBINVIHl/WYeNOnnDtEVpiAxWrx/wAh/UrZBGvTp5w7RBp084dohnEOKSsVsgjXp084dog06ecO0QYhxRYrZBGvTp5w7RBp084dogxDiixXFbdhtzjWjev3K1IQtTdcKUUUkEjHVqjmm8kJZ2UEqpv8BN2iApSfJNRiDXXEtp084dog06ecO0RHwlaB8jQACcs/VeGZRKGw2moSlIQMcQAKDHfTbEbYmSEtJNlDDQCSq8b3jmtKa1VOyJXTp5w7RBp084dogu1QHPAIBOajLEyXYkVOmXSUaZV5abyimuOKUk0Tr2dG4Rm28mJedu6dFVINULSShaTUHxVpoRiBqOyJLTp5w7RBp084doiPhtZT2kmLHc34qPsjJ9EqVFC3lFQAOlecdpTdfUbvVHq28nmJ5vRzLYWkGorgQdVUkYg8I7tOnnDtEGnTzh2iJ+G1lGN+LFc34qClchJZDqXVBx1bfkF51x650pvqNDgNW6J15oLSUq1KBB4EUMGnTzh2iDTp5w7RAMI0Q573ZuJSr4L5LR6Kj2jrXR6d65Wta3b1K16I8TWbRlTrLrb0whbKgQS646SB+gFajdSdWG+G3Tp5w7RBp084doitmeS1FTOP1H/3VabRs9Ew0tp0VQ4kpUASKg68RiILLs1EsyhloEIbF1IJJoOJxMbtOnnDtEGnTzh2iLXbqsLuth8FsgjXp084dog06ecO0ROIcVFitkEa9OnnDtEGnTzh2iDEOKLFbII16dPOHaINOnnDtEGIcUWK2Qm5z+Qver+6G7Tp5w7RChnMWDIv0Nfw/wCYXqCMHsnKEf129VT1mZdTUq0GmlJCE1oCmus1jq8J87z0ewIII569w6niJJLQjwnzvPR7Ag8J87z0ewIIIFXdoeUI8J87z0ewIPCfO89HsCCCBG7Q8oR4T53no9gQeE+d56PYEEECN2h5QjwnzvPR7Ag8J87z0ewIIIEbtDyhHhPneej2BB4T53no9gQQQI3aHlCPCfO89HsCDwnzvPR7AgggRu0PKEeE+d56PYEHhPneej2BBBAjdoeUI8J87z0ewIPCfO89HsCCCBG7Q8oR4T53no9gQeE+d56PYEEECN2h5QjwnzvPR7Ag8J87z0ewIIIEbtDyhHhPneej2BB4T53no9gQQQI3aHlCPCfO89HsCDwnzvPR7AgggRu0PKEeE+d56PYEHhPneej2BBBAjdoeUI8J87z0ewI57Qy+mphpTTiklCxQgJAgggVm08QNw0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://bzp.net.ua/media/news/bzp-net-ua-zhitomir_jpg_500x5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3333741" cy="2500306"/>
          </a:xfrm>
          <a:prstGeom prst="rect">
            <a:avLst/>
          </a:prstGeom>
          <a:noFill/>
        </p:spPr>
      </p:pic>
      <p:pic>
        <p:nvPicPr>
          <p:cNvPr id="38922" name="Picture 10" descr="http://matama.at.ua/_nw/0/71751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286388"/>
            <a:ext cx="5143536" cy="1429903"/>
          </a:xfrm>
          <a:prstGeom prst="rect">
            <a:avLst/>
          </a:prstGeom>
          <a:noFill/>
        </p:spPr>
      </p:pic>
    </p:spTree>
  </p:cSld>
  <p:clrMapOvr>
    <a:masterClrMapping/>
  </p:clrMapOvr>
  <p:transition advTm="13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nalitica.kiev.ua/uploads/posts/2011-12/analitica.kiev.ua_13d91215-bd00-45ae-96fa-f07d7736e174_w268_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14686"/>
            <a:ext cx="2552700" cy="1438275"/>
          </a:xfrm>
          <a:prstGeom prst="rect">
            <a:avLst/>
          </a:prstGeom>
          <a:noFill/>
        </p:spPr>
      </p:pic>
      <p:pic>
        <p:nvPicPr>
          <p:cNvPr id="45060" name="Picture 4" descr="http://www.edimsovkusom.com/sites/edimsovkusom/files/styles/galleryformatter_slide/public/richwell_italian_mindal_max.jpg?itok=6M_8Bp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3429024" cy="2206006"/>
          </a:xfrm>
          <a:prstGeom prst="rect">
            <a:avLst/>
          </a:prstGeom>
          <a:noFill/>
        </p:spPr>
      </p:pic>
      <p:pic>
        <p:nvPicPr>
          <p:cNvPr id="45062" name="Picture 6" descr="http://www.belkonditer.ru/upload/shop_1/9/3/2/item_932/small_shop_items_catalog_image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85794"/>
            <a:ext cx="3595149" cy="2390775"/>
          </a:xfrm>
          <a:prstGeom prst="rect">
            <a:avLst/>
          </a:prstGeom>
          <a:noFill/>
        </p:spPr>
      </p:pic>
      <p:pic>
        <p:nvPicPr>
          <p:cNvPr id="45064" name="Picture 8" descr="http://img2.zakaz.ua/furshet.1290687602.ff7fb3d7/furshet.1290687602.CanonEOS30D.obj.0.1.jpg.135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286124"/>
            <a:ext cx="2714644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Segoe Script" pitchFamily="34" charset="0"/>
              </a:rPr>
              <a:t>Продукція </a:t>
            </a:r>
            <a:r>
              <a:rPr lang="uk-UA" sz="2000" dirty="0" err="1" smtClean="0">
                <a:latin typeface="Segoe Script" pitchFamily="34" charset="0"/>
              </a:rPr>
              <a:t>“Житомирські</a:t>
            </a:r>
            <a:r>
              <a:rPr lang="uk-UA" sz="2000" dirty="0" smtClean="0">
                <a:latin typeface="Segoe Script" pitchFamily="34" charset="0"/>
              </a:rPr>
              <a:t> </a:t>
            </a:r>
            <a:r>
              <a:rPr lang="uk-UA" sz="2000" dirty="0" err="1" smtClean="0">
                <a:latin typeface="Segoe Script" pitchFamily="34" charset="0"/>
              </a:rPr>
              <a:t>ласощі”</a:t>
            </a:r>
            <a:r>
              <a:rPr lang="uk-UA" sz="2000" dirty="0" smtClean="0">
                <a:latin typeface="Segoe Script" pitchFamily="34" charset="0"/>
              </a:rPr>
              <a:t> 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45066" name="Picture 10" descr="http://www.edimsovkusom.com/sites/edimsovkusom/files/styles/galleryformatter_slide/public/praline_nostalgia_max.jpg?itok=dPtoyy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697952"/>
            <a:ext cx="3357586" cy="2160048"/>
          </a:xfrm>
          <a:prstGeom prst="rect">
            <a:avLst/>
          </a:prstGeom>
          <a:noFill/>
        </p:spPr>
      </p:pic>
    </p:spTree>
  </p:cSld>
  <p:clrMapOvr>
    <a:masterClrMapping/>
  </p:clrMapOvr>
  <p:transition advTm="79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egoe Script" pitchFamily="34" charset="0"/>
              </a:rPr>
              <a:t>Millennium</a:t>
            </a:r>
          </a:p>
        </p:txBody>
      </p:sp>
      <p:pic>
        <p:nvPicPr>
          <p:cNvPr id="44034" name="Picture 2" descr="http://klo.ua/uploads/news/millenn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64" y="-142900"/>
            <a:ext cx="4393436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857232"/>
            <a:ext cx="3214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hellyAllegroC" pitchFamily="2" charset="0"/>
              </a:rPr>
              <a:t>Шоколадна фабрика "</a:t>
            </a:r>
            <a:r>
              <a:rPr lang="en-US" sz="2000" dirty="0" smtClean="0">
                <a:latin typeface="ShellyAllegroC" pitchFamily="2" charset="0"/>
              </a:rPr>
              <a:t>Millennium" </a:t>
            </a:r>
            <a:r>
              <a:rPr lang="ru-RU" sz="2000" dirty="0" err="1" smtClean="0">
                <a:latin typeface="ShellyAllegroC" pitchFamily="2" charset="0"/>
              </a:rPr>
              <a:t>заснована</a:t>
            </a:r>
            <a:r>
              <a:rPr lang="ru-RU" sz="2000" dirty="0" smtClean="0">
                <a:latin typeface="ShellyAllegroC" pitchFamily="2" charset="0"/>
              </a:rPr>
              <a:t> в 1999 </a:t>
            </a:r>
            <a:r>
              <a:rPr lang="ru-RU" sz="2000" dirty="0" err="1" smtClean="0">
                <a:latin typeface="ShellyAllegroC" pitchFamily="2" charset="0"/>
              </a:rPr>
              <a:t>році</a:t>
            </a:r>
            <a:r>
              <a:rPr lang="ru-RU" sz="2000" dirty="0" smtClean="0">
                <a:latin typeface="ShellyAllegroC" pitchFamily="2" charset="0"/>
              </a:rPr>
              <a:t>. </a:t>
            </a:r>
            <a:r>
              <a:rPr lang="ru-RU" sz="2000" dirty="0" err="1" smtClean="0">
                <a:latin typeface="ShellyAllegroC" pitchFamily="2" charset="0"/>
              </a:rPr>
              <a:t>Сьогодні</a:t>
            </a:r>
            <a:r>
              <a:rPr lang="ru-RU" sz="2000" dirty="0" smtClean="0">
                <a:latin typeface="ShellyAllegroC" pitchFamily="2" charset="0"/>
              </a:rPr>
              <a:t> один </a:t>
            </a:r>
            <a:r>
              <a:rPr lang="ru-RU" sz="2000" dirty="0" err="1" smtClean="0">
                <a:latin typeface="ShellyAllegroC" pitchFamily="2" charset="0"/>
              </a:rPr>
              <a:t>з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найбільших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виробників</a:t>
            </a:r>
            <a:r>
              <a:rPr lang="ru-RU" sz="2000" dirty="0" smtClean="0">
                <a:latin typeface="ShellyAllegroC" pitchFamily="2" charset="0"/>
              </a:rPr>
              <a:t> шоколаду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цукерок</a:t>
            </a:r>
            <a:r>
              <a:rPr lang="ru-RU" sz="2000" dirty="0" smtClean="0">
                <a:latin typeface="ShellyAllegroC" pitchFamily="2" charset="0"/>
              </a:rPr>
              <a:t> в </a:t>
            </a:r>
            <a:r>
              <a:rPr lang="ru-RU" sz="2000" dirty="0" err="1" smtClean="0">
                <a:latin typeface="ShellyAllegroC" pitchFamily="2" charset="0"/>
              </a:rPr>
              <a:t>Україні</a:t>
            </a:r>
            <a:r>
              <a:rPr lang="ru-RU" sz="2000" dirty="0" smtClean="0">
                <a:latin typeface="ShellyAllegroC" pitchFamily="2" charset="0"/>
              </a:rPr>
              <a:t>. </a:t>
            </a:r>
            <a:r>
              <a:rPr lang="ru-RU" sz="2000" dirty="0" err="1" smtClean="0">
                <a:latin typeface="ShellyAllegroC" pitchFamily="2" charset="0"/>
              </a:rPr>
              <a:t>Випускає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шоколад </a:t>
            </a:r>
            <a:r>
              <a:rPr lang="ru-RU" sz="2000" dirty="0" err="1" smtClean="0">
                <a:latin typeface="ShellyAllegroC" pitchFamily="2" charset="0"/>
              </a:rPr>
              <a:t>під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торговельними</a:t>
            </a:r>
            <a:r>
              <a:rPr lang="ru-RU" sz="2000" dirty="0" smtClean="0">
                <a:latin typeface="ShellyAllegroC" pitchFamily="2" charset="0"/>
              </a:rPr>
              <a:t> марками "</a:t>
            </a:r>
            <a:r>
              <a:rPr lang="en-US" sz="2000" dirty="0" smtClean="0">
                <a:latin typeface="ShellyAllegroC" pitchFamily="2" charset="0"/>
              </a:rPr>
              <a:t>Millennium", "</a:t>
            </a:r>
            <a:r>
              <a:rPr lang="ru-RU" sz="2000" dirty="0" smtClean="0">
                <a:latin typeface="ShellyAllegroC" pitchFamily="2" charset="0"/>
              </a:rPr>
              <a:t>Любимов", "</a:t>
            </a:r>
            <a:r>
              <a:rPr lang="en-US" sz="2000" dirty="0" smtClean="0">
                <a:latin typeface="ShellyAllegroC" pitchFamily="2" charset="0"/>
              </a:rPr>
              <a:t>Oskar le Grand", "</a:t>
            </a:r>
            <a:r>
              <a:rPr lang="ru-RU" sz="2000" dirty="0" smtClean="0">
                <a:latin typeface="ShellyAllegroC" pitchFamily="2" charset="0"/>
              </a:rPr>
              <a:t>Любимов </a:t>
            </a:r>
            <a:r>
              <a:rPr lang="en-US" sz="2000" dirty="0" smtClean="0">
                <a:latin typeface="ShellyAllegroC" pitchFamily="2" charset="0"/>
              </a:rPr>
              <a:t>Kids"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"</a:t>
            </a:r>
            <a:r>
              <a:rPr lang="ru-RU" sz="2000" dirty="0" err="1" smtClean="0">
                <a:latin typeface="ShellyAllegroC" pitchFamily="2" charset="0"/>
              </a:rPr>
              <a:t>Золотий</a:t>
            </a:r>
            <a:r>
              <a:rPr lang="ru-RU" sz="2000" dirty="0" smtClean="0">
                <a:latin typeface="ShellyAllegroC" pitchFamily="2" charset="0"/>
              </a:rPr>
              <a:t> Запас"</a:t>
            </a:r>
            <a:endParaRPr lang="ru-RU" sz="2000" dirty="0">
              <a:latin typeface="ShellyAllegroC" pitchFamily="2" charset="0"/>
            </a:endParaRPr>
          </a:p>
        </p:txBody>
      </p:sp>
      <p:pic>
        <p:nvPicPr>
          <p:cNvPr id="44036" name="Picture 4" descr="http://millennium.dp.ua/images/site/company/room_log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3514725" cy="2886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596" y="3071810"/>
            <a:ext cx="4143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hellyAllegroC" pitchFamily="2" charset="0"/>
              </a:rPr>
              <a:t>"Millennium" – </a:t>
            </a:r>
            <a:r>
              <a:rPr lang="ru-RU" sz="2000" dirty="0" smtClean="0">
                <a:latin typeface="ShellyAllegroC" pitchFamily="2" charset="0"/>
              </a:rPr>
              <a:t>фабрика, на </a:t>
            </a:r>
            <a:r>
              <a:rPr lang="ru-RU" sz="2000" dirty="0" err="1" smtClean="0">
                <a:latin typeface="ShellyAllegroC" pitchFamily="2" charset="0"/>
              </a:rPr>
              <a:t>якій</a:t>
            </a:r>
            <a:r>
              <a:rPr lang="ru-RU" sz="2000" dirty="0" smtClean="0">
                <a:latin typeface="ShellyAllegroC" pitchFamily="2" charset="0"/>
              </a:rPr>
              <a:t> шоколад став </a:t>
            </a:r>
            <a:r>
              <a:rPr lang="ru-RU" sz="2000" dirty="0" err="1" smtClean="0">
                <a:latin typeface="ShellyAllegroC" pitchFamily="2" charset="0"/>
              </a:rPr>
              <a:t>мистецтвом</a:t>
            </a:r>
            <a:r>
              <a:rPr lang="ru-RU" sz="2000" dirty="0" smtClean="0">
                <a:latin typeface="ShellyAllegroC" pitchFamily="2" charset="0"/>
              </a:rPr>
              <a:t>. </a:t>
            </a:r>
            <a:r>
              <a:rPr lang="ru-RU" sz="2000" dirty="0" err="1" smtClean="0">
                <a:latin typeface="ShellyAllegroC" pitchFamily="2" charset="0"/>
              </a:rPr>
              <a:t>Це</a:t>
            </a:r>
            <a:r>
              <a:rPr lang="ru-RU" sz="2000" dirty="0" smtClean="0">
                <a:latin typeface="ShellyAllegroC" pitchFamily="2" charset="0"/>
              </a:rPr>
              <a:t> ми створили </a:t>
            </a:r>
            <a:r>
              <a:rPr lang="ru-RU" sz="2000" dirty="0" err="1" smtClean="0">
                <a:latin typeface="ShellyAllegroC" pitchFamily="2" charset="0"/>
              </a:rPr>
              <a:t>відомий</a:t>
            </a:r>
            <a:r>
              <a:rPr lang="ru-RU" sz="2000" dirty="0" smtClean="0">
                <a:latin typeface="ShellyAllegroC" pitchFamily="2" charset="0"/>
              </a:rPr>
              <a:t> шоколад "</a:t>
            </a:r>
            <a:r>
              <a:rPr lang="en-US" sz="2000" dirty="0" smtClean="0">
                <a:latin typeface="ShellyAllegroC" pitchFamily="2" charset="0"/>
              </a:rPr>
              <a:t>Millennium", "</a:t>
            </a:r>
            <a:r>
              <a:rPr lang="ru-RU" sz="2000" dirty="0" smtClean="0">
                <a:latin typeface="ShellyAllegroC" pitchFamily="2" charset="0"/>
              </a:rPr>
              <a:t>Любимов", "</a:t>
            </a:r>
            <a:r>
              <a:rPr lang="en-US" sz="2000" dirty="0" smtClean="0">
                <a:latin typeface="ShellyAllegroC" pitchFamily="2" charset="0"/>
              </a:rPr>
              <a:t>Oskar le Grand", </a:t>
            </a:r>
            <a:r>
              <a:rPr lang="ru-RU" sz="2000" dirty="0" err="1" smtClean="0">
                <a:latin typeface="ShellyAllegroC" pitchFamily="2" charset="0"/>
              </a:rPr>
              <a:t>цукерки</a:t>
            </a:r>
            <a:r>
              <a:rPr lang="ru-RU" sz="2000" dirty="0" smtClean="0">
                <a:latin typeface="ShellyAllegroC" pitchFamily="2" charset="0"/>
              </a:rPr>
              <a:t> "</a:t>
            </a:r>
            <a:r>
              <a:rPr lang="en-US" sz="2000" dirty="0" err="1" smtClean="0">
                <a:latin typeface="ShellyAllegroC" pitchFamily="2" charset="0"/>
              </a:rPr>
              <a:t>Millenium</a:t>
            </a:r>
            <a:r>
              <a:rPr lang="en-US" sz="2000" dirty="0" smtClean="0">
                <a:latin typeface="ShellyAllegroC" pitchFamily="2" charset="0"/>
              </a:rPr>
              <a:t> Riviera", "</a:t>
            </a:r>
            <a:r>
              <a:rPr lang="ru-RU" sz="2000" dirty="0" err="1" smtClean="0">
                <a:latin typeface="ShellyAllegroC" pitchFamily="2" charset="0"/>
              </a:rPr>
              <a:t>Фрукти</a:t>
            </a:r>
            <a:r>
              <a:rPr lang="ru-RU" sz="2000" dirty="0" smtClean="0">
                <a:latin typeface="ShellyAllegroC" pitchFamily="2" charset="0"/>
              </a:rPr>
              <a:t> в </a:t>
            </a:r>
            <a:r>
              <a:rPr lang="ru-RU" sz="2000" dirty="0" err="1" smtClean="0">
                <a:latin typeface="ShellyAllegroC" pitchFamily="2" charset="0"/>
              </a:rPr>
              <a:t>шоколаді</a:t>
            </a:r>
            <a:r>
              <a:rPr lang="ru-RU" sz="2000" dirty="0" smtClean="0">
                <a:latin typeface="ShellyAllegroC" pitchFamily="2" charset="0"/>
              </a:rPr>
              <a:t>". Наша фабрика </a:t>
            </a:r>
            <a:r>
              <a:rPr lang="ru-RU" sz="2000" dirty="0" err="1" smtClean="0">
                <a:latin typeface="ShellyAllegroC" pitchFamily="2" charset="0"/>
              </a:rPr>
              <a:t>єдина</a:t>
            </a:r>
            <a:r>
              <a:rPr lang="ru-RU" sz="2000" dirty="0" smtClean="0">
                <a:latin typeface="ShellyAllegroC" pitchFamily="2" charset="0"/>
              </a:rPr>
              <a:t> в </a:t>
            </a:r>
            <a:r>
              <a:rPr lang="ru-RU" sz="2000" dirty="0" err="1" smtClean="0">
                <a:latin typeface="ShellyAllegroC" pitchFamily="2" charset="0"/>
              </a:rPr>
              <a:t>Україні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отримала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ліцензію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право </a:t>
            </a:r>
            <a:r>
              <a:rPr lang="ru-RU" sz="2000" dirty="0" err="1" smtClean="0">
                <a:latin typeface="ShellyAllegroC" pitchFamily="2" charset="0"/>
              </a:rPr>
              <a:t>офіційно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представляти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і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випускати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солодощі</a:t>
            </a:r>
            <a:r>
              <a:rPr lang="ru-RU" sz="2000" dirty="0" smtClean="0">
                <a:latin typeface="ShellyAllegroC" pitchFamily="2" charset="0"/>
              </a:rPr>
              <a:t> для </a:t>
            </a:r>
            <a:r>
              <a:rPr lang="ru-RU" sz="2000" dirty="0" err="1" smtClean="0">
                <a:latin typeface="ShellyAllegroC" pitchFamily="2" charset="0"/>
              </a:rPr>
              <a:t>дітей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під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en-US" sz="2000" dirty="0" smtClean="0">
                <a:latin typeface="ShellyAllegroC" pitchFamily="2" charset="0"/>
              </a:rPr>
              <a:t>TM "Disney". </a:t>
            </a:r>
            <a:r>
              <a:rPr lang="ru-RU" sz="2000" dirty="0" smtClean="0">
                <a:latin typeface="ShellyAllegroC" pitchFamily="2" charset="0"/>
              </a:rPr>
              <a:t>Ми </a:t>
            </a:r>
            <a:r>
              <a:rPr lang="ru-RU" sz="2000" dirty="0" err="1" smtClean="0">
                <a:latin typeface="ShellyAllegroC" pitchFamily="2" charset="0"/>
              </a:rPr>
              <a:t>вкладаємо</a:t>
            </a:r>
            <a:r>
              <a:rPr lang="ru-RU" sz="2000" dirty="0" smtClean="0">
                <a:latin typeface="ShellyAllegroC" pitchFamily="2" charset="0"/>
              </a:rPr>
              <a:t> в наш шоколад </a:t>
            </a:r>
            <a:r>
              <a:rPr lang="ru-RU" sz="2000" dirty="0" err="1" smtClean="0">
                <a:latin typeface="ShellyAllegroC" pitchFamily="2" charset="0"/>
              </a:rPr>
              <a:t>стільки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душі</a:t>
            </a:r>
            <a:r>
              <a:rPr lang="ru-RU" sz="2000" dirty="0" smtClean="0">
                <a:latin typeface="ShellyAllegroC" pitchFamily="2" charset="0"/>
              </a:rPr>
              <a:t>, </a:t>
            </a:r>
            <a:r>
              <a:rPr lang="ru-RU" sz="2000" dirty="0" err="1" smtClean="0">
                <a:latin typeface="ShellyAllegroC" pitchFamily="2" charset="0"/>
              </a:rPr>
              <a:t>що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це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відчувається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навіть</a:t>
            </a:r>
            <a:r>
              <a:rPr lang="ru-RU" sz="2000" dirty="0" smtClean="0">
                <a:latin typeface="ShellyAllegroC" pitchFamily="2" charset="0"/>
              </a:rPr>
              <a:t> на </a:t>
            </a:r>
            <a:r>
              <a:rPr lang="ru-RU" sz="2000" dirty="0" err="1" smtClean="0">
                <a:latin typeface="ShellyAllegroC" pitchFamily="2" charset="0"/>
              </a:rPr>
              <a:t>рівні</a:t>
            </a:r>
            <a:r>
              <a:rPr lang="ru-RU" sz="2000" dirty="0" smtClean="0">
                <a:latin typeface="ShellyAllegroC" pitchFamily="2" charset="0"/>
              </a:rPr>
              <a:t> смаку, не </a:t>
            </a:r>
            <a:r>
              <a:rPr lang="ru-RU" sz="2000" dirty="0" err="1" smtClean="0">
                <a:latin typeface="ShellyAllegroC" pitchFamily="2" charset="0"/>
              </a:rPr>
              <a:t>кажучи</a:t>
            </a:r>
            <a:r>
              <a:rPr lang="ru-RU" sz="2000" dirty="0" smtClean="0">
                <a:latin typeface="ShellyAllegroC" pitchFamily="2" charset="0"/>
              </a:rPr>
              <a:t> </a:t>
            </a:r>
            <a:r>
              <a:rPr lang="ru-RU" sz="2000" dirty="0" err="1" smtClean="0">
                <a:latin typeface="ShellyAllegroC" pitchFamily="2" charset="0"/>
              </a:rPr>
              <a:t>вже</a:t>
            </a:r>
            <a:r>
              <a:rPr lang="ru-RU" sz="2000" dirty="0" smtClean="0">
                <a:latin typeface="ShellyAllegroC" pitchFamily="2" charset="0"/>
              </a:rPr>
              <a:t> про </a:t>
            </a:r>
            <a:r>
              <a:rPr lang="ru-RU" sz="2000" dirty="0" err="1" smtClean="0">
                <a:latin typeface="ShellyAllegroC" pitchFamily="2" charset="0"/>
              </a:rPr>
              <a:t>якість</a:t>
            </a:r>
            <a:r>
              <a:rPr lang="ru-RU" sz="2000" dirty="0" smtClean="0">
                <a:latin typeface="ShellyAllegroC" pitchFamily="2" charset="0"/>
              </a:rPr>
              <a:t>.</a:t>
            </a:r>
            <a:endParaRPr lang="ru-RU" sz="2000" dirty="0">
              <a:latin typeface="ShellyAllegroC" pitchFamily="2" charset="0"/>
            </a:endParaRPr>
          </a:p>
        </p:txBody>
      </p:sp>
    </p:spTree>
  </p:cSld>
  <p:clrMapOvr>
    <a:masterClrMapping/>
  </p:clrMapOvr>
  <p:transition advTm="180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Segoe Script" pitchFamily="34" charset="0"/>
              </a:rPr>
              <a:t>Продукція </a:t>
            </a:r>
            <a:r>
              <a:rPr lang="en-US" sz="2800" dirty="0" smtClean="0">
                <a:latin typeface="Segoe Script" pitchFamily="34" charset="0"/>
              </a:rPr>
              <a:t>Millennium</a:t>
            </a:r>
          </a:p>
        </p:txBody>
      </p:sp>
      <p:pic>
        <p:nvPicPr>
          <p:cNvPr id="46082" name="Picture 2" descr="http://produkty24.com.ua/sites/default/files/imagecache/uc_product_middlesize/millenium-gold-ore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00" y="1071546"/>
            <a:ext cx="3571900" cy="1872169"/>
          </a:xfrm>
          <a:prstGeom prst="rect">
            <a:avLst/>
          </a:prstGeom>
          <a:noFill/>
        </p:spPr>
      </p:pic>
      <p:pic>
        <p:nvPicPr>
          <p:cNvPr id="46084" name="Picture 4" descr="http://www.marzek.ua/uploads/pics/shokolad_millenium_molochniy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3143272" cy="2002714"/>
          </a:xfrm>
          <a:prstGeom prst="rect">
            <a:avLst/>
          </a:prstGeom>
          <a:noFill/>
        </p:spPr>
      </p:pic>
      <p:pic>
        <p:nvPicPr>
          <p:cNvPr id="46086" name="Picture 6" descr="http://mysupermarket.org.ua/fototovarov/compere/4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928934"/>
            <a:ext cx="3786214" cy="3786214"/>
          </a:xfrm>
          <a:prstGeom prst="rect">
            <a:avLst/>
          </a:prstGeom>
          <a:noFill/>
        </p:spPr>
      </p:pic>
      <p:pic>
        <p:nvPicPr>
          <p:cNvPr id="46088" name="Picture 8" descr="http://mysupermarket.org.ua/fototovarov/compere/3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143248"/>
            <a:ext cx="3500461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Tm="63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к делают Шоколад..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9252014" cy="6715172"/>
          </a:xfrm>
          <a:prstGeom prst="rect">
            <a:avLst/>
          </a:prstGeom>
        </p:spPr>
      </p:pic>
    </p:spTree>
  </p:cSld>
  <p:clrMapOvr>
    <a:masterClrMapping/>
  </p:clrMapOvr>
  <p:transition advTm="21474836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500174"/>
            <a:ext cx="62151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Segoe Script" pitchFamily="34" charset="0"/>
              </a:rPr>
              <a:t>Дякую</a:t>
            </a:r>
            <a:r>
              <a:rPr lang="ru-RU" sz="8800" dirty="0" smtClean="0">
                <a:latin typeface="Segoe Script" pitchFamily="34" charset="0"/>
              </a:rPr>
              <a:t> за </a:t>
            </a:r>
            <a:r>
              <a:rPr lang="ru-RU" sz="8800" dirty="0" err="1" smtClean="0">
                <a:latin typeface="Segoe Script" pitchFamily="34" charset="0"/>
              </a:rPr>
              <a:t>увагу</a:t>
            </a:r>
            <a:r>
              <a:rPr lang="ru-RU" sz="8800" dirty="0" smtClean="0">
                <a:latin typeface="Segoe Script" pitchFamily="34" charset="0"/>
              </a:rPr>
              <a:t>!</a:t>
            </a:r>
            <a:endParaRPr lang="ru-RU" sz="88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TuoERHoN0l-6nY4onevLuEMyT9UFxflN2U5ieWQ6DnBLjCu193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5286412" cy="2294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Всесві́тній день шокола́ду</a:t>
            </a:r>
            <a:r>
              <a:rPr lang="vi-VN" dirty="0" smtClean="0"/>
              <a:t> (</a:t>
            </a:r>
            <a:r>
              <a:rPr lang="en-US" i="1" dirty="0" smtClean="0">
                <a:latin typeface="Segoe Script" pitchFamily="34" charset="0"/>
              </a:rPr>
              <a:t>World Chocolate Day</a:t>
            </a:r>
            <a:r>
              <a:rPr lang="en-US" dirty="0" smtClean="0">
                <a:latin typeface="Segoe Script" pitchFamily="34" charset="0"/>
              </a:rPr>
              <a:t>) — </a:t>
            </a:r>
            <a:r>
              <a:rPr lang="vi-VN" dirty="0" smtClean="0"/>
              <a:t>свято відзначається щорічно </a:t>
            </a:r>
            <a:r>
              <a:rPr lang="en-US" u="sng" dirty="0" smtClean="0">
                <a:latin typeface="Segoe Script" pitchFamily="34" charset="0"/>
              </a:rPr>
              <a:t>11 </a:t>
            </a:r>
            <a:r>
              <a:rPr lang="uk-UA" u="sng" dirty="0" smtClean="0">
                <a:latin typeface="Segoe Script" pitchFamily="34" charset="0"/>
              </a:rPr>
              <a:t>липня.</a:t>
            </a:r>
            <a:endParaRPr lang="ru-RU" u="sng" dirty="0">
              <a:latin typeface="Segoe Script" pitchFamily="34" charset="0"/>
            </a:endParaRPr>
          </a:p>
        </p:txBody>
      </p:sp>
      <p:pic>
        <p:nvPicPr>
          <p:cNvPr id="30724" name="Picture 4" descr="11 липня - Всесвітній день шокол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00438"/>
            <a:ext cx="2857500" cy="318135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285984" y="4000504"/>
          <a:ext cx="3262314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56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108" y="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Segoe Script" pitchFamily="34" charset="0"/>
              </a:rPr>
              <a:t>Шоколад: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000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000108"/>
            <a:ext cx="71115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нормалізує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тиск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відмінно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бореться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зі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стресом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і</a:t>
            </a:r>
            <a:r>
              <a:rPr lang="ru-RU" sz="2200" dirty="0" smtClean="0">
                <a:latin typeface="ShellyAllegroC" pitchFamily="2" charset="0"/>
              </a:rPr>
              <a:t> поганим   </a:t>
            </a:r>
            <a:r>
              <a:rPr lang="ru-RU" sz="2200" dirty="0" err="1" smtClean="0">
                <a:latin typeface="ShellyAllegroC" pitchFamily="2" charset="0"/>
              </a:rPr>
              <a:t>настроєм</a:t>
            </a:r>
            <a:r>
              <a:rPr lang="ru-RU" sz="2200" dirty="0" smtClean="0">
                <a:latin typeface="ShellyAllegroC" pitchFamily="2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продукт, </a:t>
            </a:r>
            <a:r>
              <a:rPr lang="ru-RU" sz="2200" dirty="0" err="1" smtClean="0">
                <a:latin typeface="ShellyAllegroC" pitchFamily="2" charset="0"/>
              </a:rPr>
              <a:t>який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уберігає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наші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судини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від</a:t>
            </a:r>
            <a:r>
              <a:rPr lang="ru-RU" sz="2200" dirty="0" smtClean="0">
                <a:latin typeface="ShellyAllegroC" pitchFamily="2" charset="0"/>
              </a:rPr>
              <a:t> атеросклерозу.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запобігає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серцево-судинним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захворюванням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допомагає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думати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запобігає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карієсу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 </a:t>
            </a:r>
            <a:r>
              <a:rPr lang="ru-RU" sz="2200" dirty="0" err="1" smtClean="0">
                <a:latin typeface="ShellyAllegroC" pitchFamily="2" charset="0"/>
              </a:rPr>
              <a:t>джерело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енергії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піднімає</a:t>
            </a:r>
            <a:r>
              <a:rPr lang="ru-RU" sz="2200" dirty="0" smtClean="0">
                <a:latin typeface="ShellyAllegroC" pitchFamily="2" charset="0"/>
              </a:rPr>
              <a:t> </a:t>
            </a:r>
            <a:r>
              <a:rPr lang="ru-RU" sz="2200" dirty="0" err="1" smtClean="0">
                <a:latin typeface="ShellyAllegroC" pitchFamily="2" charset="0"/>
              </a:rPr>
              <a:t>настрій</a:t>
            </a:r>
            <a:endParaRPr lang="ru-RU" sz="2200" dirty="0" smtClean="0">
              <a:latin typeface="ShellyAllegroC" pitchFamily="2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1746" name="AutoShape 2" descr="data:image/jpeg;base64,/9j/4AAQSkZJRgABAQAAAQABAAD/2wCEAAkGBxMTEhQTEhQVFRUXGBgYFRgVGBYWFRgUFxYXFxUUFxQYHCggGBolHBgVITEhJSkrLi4uFx8zODMsNygtLisBCgoKDg0OGhAQGywkHBwsLCwsLCwsLCwsLCwsLCwsLCwsLCwsLCwsLCssLCwsLCwsLCwsLCwsNywsLCwsLDcsK//AABEIALQA8AMBIgACEQEDEQH/xAAbAAABBQEBAAAAAAAAAAAAAAAEAQIDBQYAB//EAEIQAAEDAQYCBwUFBwMEAwAAAAEAAhEDBAUSITFRQWEGEyJxgZGhMkKxwdEUUnKC8AcVI2KS4fEzRFMWQ1TSY6LC/8QAGAEAAwEBAAAAAAAAAAAAAAAAAAECAwT/xAAlEQACAgEEAwEAAgMAAAAAAAAAAQIREgMTITFBUWEiBEIUcYH/2gAMAwEAAhEDEQA/APGWNUwCRrVIApHQgCdCUNTsKBpDISp8LoQUMhJCkhdCAGQuhPhdCAGQlAToSkIAjISEKTCuDJyCLAihJhV9dnRe0VvZYQDxP0Wxur9m4GdZ08gs3qJGi0pM8uLVori6EWu1MFRrCykcw9wJBG7WjNw5r2Ow/s+suH+JRaWxIB1d5ZwrynUyDWOAAyAY8CAMgA0xCWba4HgrPMbo/Z5RpkGqesOzsh/RPxlbCyWRlMBrWgbACPIf2V3WoP8Aec/8zZHzQb7Jth8Oz8IWTjJm8ZRS4Gtf/j9ZpKlUN1A8cv7qM2V44OjlBHwK87vrpDWxOYCRhJBOmhjXgop9FcdmwvW+qDPbDTyy+CwN8W6hUkNoU88pwie8RoUVdnR2rXYKz3htNx7M+04cS0E6cz5Fai67ppUgMLO1v7T/ADGngleI6tHndh6E1Kj2yS2mczl/EA2Dd+ZhXNb9nNL3az27Bwa4+IbC3RewSAQ3cfUZKN48B6fIJvVn7EtGHo84tP7O6rfZrU3ciC0+UlVlo6F2tvuB34XCfJeqvMCZgb6D5D1Vfabzaz66DyGqN+Qf48WeT2m5rRT9ui8flJ+CCLV6Jb78JyGf6+79VV1budae04QdA7+/HuWsdV/2MZaC/qzMNanhqlFEp/VFbnPRCGpcKm6opeqKLHRDhXQpeqSikiwohwrg1Tmmk6soseJDhXFqIFIrb9G/2dPrUxWtDzRafYZhl7h94k+yPBJySBRbMCGq1sHR20VowUzG5yHqvWrp6I2Wjo0OO+p8yr5jGt9lseBWT1H4NVpJdnltl/ZpVc3tVQ0/hJHxW56MdFqFlo4S0PqHN73NBJ2DdgrvGOBHh81W3je9KkJe4eYUOb8mi014RY0mtboAPMJwDQcRPZaMTtDkF51e/wC0FoypNnn/AHVl0Ztj6ljrV65gvqNY1unYYMRMncu/+qm/SKca7E6SdLK9YYaf8Om4n2ZxvE5Z8B3LP0WvZTeGuIc9wAg+6z6kjyVtayx1QBgMRlOcbwdlKyk3KB6cRP8AdDfspKuix6CNqNe7HUe5oByxHUKhq9P7Tidha1wk+2Jy4SrOtazToVGUjDny3FsCRMLK2e7HEaHLMnj7JQiWjZ9DukdW1GoKlGmC1zAMGIQ12OXHP+UeqGf0eoC31KtoOMDtMpiC2eJdijEB8wnfs/sppVHg5S2T+XT0PqnXzaQ97joCc41dy+Hmht2CSNA200ngQ5sES0Fpb2NARhnJROsTHZQ09z2/BwlZkOJpQ0YJga54WiAOQnTxQbbK4YMLj4E6ESD9e8IyY8UujW1buLRq9ve0gehKE+yEaFh8gfkl6803taHEBtNgdEiXcSSM9D6IX9+1AH4wCGsLs4J0Ja0yNUuGPn2VvSbHSY12HOYmZyjv9VkKLaleq2mztPccgDw4uc7gBqthedubaaJpvaKZOEy0AkcchIB4hG3HWstCl1dPG3i95Ae553cYG+nehUglb4Kez9GWUzm8PPEwQ3wBGfeVcUbIAJGfOR8M0Z9ooviKlMycpBaZ2TqthAMYc+TxPkVLjZSklweTdWl6taWz9G3OEpx6Lu3K23Y+zHal6MxgSYFo6vR1zRJKparAHYRmU1NMHptA2FIWq6oXE9wlSHo+9Lcj7Dal6KHAuhXbrheq202bAYJQppicGvBoOgd2sdUNeo3E2kW4W8HPMkTyAEr1MdJKLj2muH4TI8isXcVnFGy0xxfLzzLtPQIpzdYyn0ChTd8FOCpWbGnaKFQEhwjTtNjM5jMJWWVjs2EH8DwfQrDXvandRTptynG5/DM9lvkAqjovTdSY5mIyYkzxBP1V5sWH09IvGxODH5mcJjE3OY3Xi93XTaLfWc2nLoIxvJ7DAScyTrpkF6a+9qjT1dN0Na2CTPadALp8Sl6L2wtPUU6dJrJkgCJ4ucecZqbTdj5SogsnRCzUAAxjpGr3tDye4ZYR3Iy12GjUpmm+C0mSA5zTOk/opKnTCztZUqOaQxhAlpIxEzoM50RVnvqzVWgh5AIkdY0H1Cf5YXJeCgZ0OpDOnVrs10cKg8jPxS1Oj72f7gO4RVpA5TJHZc05rSfZabgC0sIOha4ty3E5IG/bvf8AZ6wBqRgds5uQ3BQ06BNWYS13w6zWh1SvVpVacGaVNpa78sk4TMcVPdfT+wOe4FtWliDYLm45MnKGTw4rMXL0crW1xFIBtNpAfVf7LZ4NHvO5DcTqvRbHcNGy/wClZiN6gOJ7ubnEGJ2RxXI3blwyws1rouBw1GsLh78sOeo7YHCfNMdcgIxDtDgRmN9f1onMt7RkSW8nNI9Qc/JMFKiTLQwHdhwuPi3CVmVQNWu4j9d+SgoWSHCQZ39IVoaRjs1KrfzY/MuBVReF+toe0+m8bOZhdlwDmH/8pXRWLILQ1/accp4ef1+Kra/WHEAP5ZnWBy/WSbR/aTY3GKtGrT5tw1G+kH0Wjuq9bLaGY6TzhmJcx7RPeRB4q2ml0Z3FuihoWJ58MtPD6qzoWKBnyHoZPwV9SoNd7Ba78JDo8BomuogKWyikbYBMxofgrC+7UXViwe6GtjwE+qk057D9eCra1mcZJOZzMak/JIZKLVHBcbwGyJtdVrRJgLB3xf5c/DSChK+ja67COk9+OJwNGqguS5oPWVNVcXfdZeA+oM1cGkNkZVwgxt2xlO0tAhIbW1KaI2VRfdvZSbzUrllDr6vYU2GFlbvsT678Z0R1hqG1dktW0stwmlTALTmrvEzay/0ROtTXFuIQGsDABuBBdPPZKKtM++R3jbTQqR91jmoTd45qc6KxQ59KmR7bY4yYUTLJJlha78JDvgmVLsYWuNSrgYNSRMnYDiVHdT7NSEU3NbOZM5k8yqzJcEGCk4cM+cqWm4txnQlpb/UAD6ZeKlp2ydHg9xBU2KdQI7vmE8yXBmWtFiDmhp9kTA0Exll+tFYTTBOQDQIYNSTAnLhwHija1NhOYjaDPfqAqm0XrZWPwOrsa4cHZeuiuLy6Ikq5ZZVK7i5goyyB2DxgHNx8eHJJeF6Oa6oGEQSQ2dtgBvPFDMaKg7Dw4bscHH0UZsucnLblxRQWEXbftem0MDWBjY7OERJMQAP1mtBVtzA+kxzAH1GY+zLSDtIPyWZbSHZB0y88pPz8V1uvFzq762E5AhuwaARPOckc+ApdsvDftnLnMNV7S3UGHjzIBTqVShUzbUs784zmmZ211WIp2QioXOILic43BwgehKObZWtxSBmAOZf2jlHcmI2Iuw6ta7vY4PHovMOltkcLW6m1rnveRhbGZLtBGpWsoU2s6uCW4JJgxm4ZZd3wRHQao99as+ocTw1rWvcAXAHHOZ5R5ovzQ/8ApT3B0FFIGpaqbK1U+ywGWUxuY9p3oIWjZDPcc2NNCByAgQEl4dI6LXlkNfliMNjjkMoz1Trsv6hXhrcbCSBGKRJE6EfND/XYo/noc+0sdGLCfxCPKQY81Oy1aQ6dhIPoZSVOrJI6xhIgnE2MjpmCmVLuHBoJ/keJ/pOanH6Vl7Jn2ncDxBagrbfdmpg4y5vcMWW8ZFRvspZxe3kQfksbeVi7bsRnMnzSp2VxVlx0ks1Z9PI+qGuLo8aTcbxLj3KhZe1oqGGvMngtjcdlrATVfJ2hEniiorJhradeMhl4Jh677qsxXdESu64rPJGlMqX1KsHsrH1rmr1q3aBwz+hC31rvPq8oxOOgGpUtkrubBIGPU7DlzKFNIlxb7Kuz0qNlAZjY141zEj+6Kdegd/3gfzBJabtovMuptk6niShv3HZ/+MJcFchYtx++D+YJaVoc9waHDMxwKr/+n6H3I8Sh61ns9nFV9OcbGZZ6F/ZHjr5IpeAv4OvW/wCjUcWivha3INdTBGWRM80HZm06oeWPs7wyMZgtiSQNtisnUZLSSefyQxq9jq2jKZd/MeHgPqupaao5HquzbNsDTpTY78FT/KT7Dh0ZWb+FwPyWIsfYcCc4IMb4TI9UtrvKuSSKjxro4xJMlG2w3jcDED/q1QNIewkcctSvP7ddL31+opjG8uidJJ456DmVddHb8rNqsa+o5zCQIdnlOknNH3x0nfRrvwU6cuAnKDH3SUJOL4CTjONMIuW6mWNmFjaNas7OpULtNmME6DfifBWH2+sB/pO/K8uHrKqKnSihBmkCQYkGJECSJG8qN3SCyZnA8ZmIIOU5bZqWpN2+y04pUuiztF91W5mjPJ0g+BA+SCPSynMVKdRh5Q9vPY+ihPSGhBLTXbHd/wCySrelBwGKpqJh9OT5iU0vZL+MNo33ZnxFQDk6QTPHNGy14lrmkZmWmZJ/R81ma9wsqM6ym5haTrpnnlnxyKoKty1W1DhkN1xNOniFaUWZycl2j0Cq07xGmuUCAfJH3DWFEyDEteCTxlvZ8oC82F52mmcnvI4Yxi+KNo9Mao9umx/dLD55/BG264Fuc8l85jiSTx1y4HgVYXURSBdx154gIb5LPUultF3t03sPKHt5bH0RdO+KDvZqt10cC0+qTixqSLO0PxOMZA690R46Ka877qwxzXSW9gg55D2TB5T5KvNTEJacXAYSDPfmgLeDmef+FOJWTNJYOkVXsz7J1iR/b0QNsJLnE7oWnThjZ1hTvdIaeUHvGX0SaplRdo0gotBkNb5KbryFXuvJo1p1R+WVHUvemATFSdi0rlxkduUSxrXgGNLnkABZ6ydL3VK4p06eIOOFkakrL33er6zu1k0aNC0F3YLBQD6zQa1eYyJ6uiABhy0LiczyWsdNJc9mMtS3x0aWixjDidUY6odTibA/lbn68VO2oODmn8w+qw/26zO9xg7y9qeBQPuM8KpHxQ9IN1G7YT3p8nYrDNstPgx/5arT8lKLJA/3A7iCEtoN1F/f98to0yG5uOk/E8uSxLr0LqTqUE1KlQOc77wDYY2NwS4+KlvqzEAOHWk6dtseKsLosIsrcbz/AB3jsy3EKYOp/FtsrUVFEuTb4Mva6j6ZLXNdsTBjzQVG1tGpjvlbQ2p5ma4M7sP0Qz8RM46J72x8lstTjlGEtLnhmcZa2cHBP6wHiPNW1Wyg6igfJCvutp/7dLwMfNPNEvTkQ2au1j2u+6Qe+CgLVVL3Oe7MuJJ8c0y+bC6nDmjC07Gcxqm3VYqlQF3awDiBMu+6J4rRJVZk7vE6FwYpH2eo3gfFqiNR41b8QgVfB2HXb++SkNGQoBa490+ae23N2KKYcFhaHkWelSHAvce8mGjwg+aB6k6pxtzOJTha2nOR5pVRWRPQ7LHgamI/Dnij0UdkaJOMA9h3gYyK5tccPRJiygcdUUFgjqbZ0Hgon0hsjSxNc2f1snZNEFCzdkua4tcDwyy3BHgirPe1oZl1mLk8YtO/NLZxhdyOR7lGaOZ2n0lF2FcF3ZOkYJDa1Efipuwn+h2R8wri322zMptNKqahJzbhIcDsZ0KxxpDROeZ9J8FEoJmkZtHpd734KIg5uIyHzKzli6QVXvDX4yXGAGHPyKqqdOpXqhje1UceJyG5J4ALb3PZLNZ2wyqw1CIqPJEk8Q3Zq5qUVyduWT4Fu+4aLKpqntvmRiAhu4galZrp9aw+14ScqbQ3x1Px9FtBUboKjNsnDyWU6a3QHv66kwkkdsMIILvvd52S0m3O5BrR/DUTMtqtDecn+yjFsGaHqMeJmnUH5T8QhS8A5yO8EfFdqRwNtFoy1jZH0LSO5UFGoIyI80Qzv9UnEFM09G1nIteQpvtNUmetcSdyfqsw150kqanaCOP1UOBamzStrv8AvSpQXHXD4x9FnW2136KLZeBHA/EqXEpSLrqp91v9I+KU2EH3G+RHwKApXkOJOXLzKLZeQPHzMKaZVkVsuZr24SxsciQclz7uyDRTAa0QAHZR5cUa22AjIjPXkim2hpgA+PcNT6+aXI7Rn6t0/wArx3EH5oSrdn4x3tPylbFtZpzjaBxOckwkbSkQI5u4f4TyCrMJUu1vF5He130UVW77OAO28u4w0BvIQcyvRa1BjRBGeRzGjYyB5nXyUbLHTGAFgc4nTbiAefE7BGf0MF6POL2uVlNrC15djaHZtAwzpJBj6KS67hp02ira5IcP4dJph7v5yfdHxXqb7BTBoy1vZGLTSm3MT35DxVN0h6Psq1acEio4Nkd8QM9P7JrVfQtqN3Rm7B0astf/AEqVoGcagjnnsnHoROTeuB8CF6RZw2z0OroNBIBM8YJwgnlkfMp1if26jQPZdgBPcXOd4NE+IUvUl7GoR9Hm7+gdUCesIH82EfJVlTo/VBgPnONJ5agr18OpuzgBpMAQDoCdOQ1PNdVoNOmUcQBltH64o3ZC24+jxW3WKrRHb8MiJ3hBfaeS9R6d3a00Gvj2HejgRB3khvkvLbS3tE8JyW2nPJcmWpCuhwtHJMFqbuo6uTDrnkPmgwVokYuVG6u68jZ6LjTpNLn+2X5uLfujZqgbflM+1Z6Y7gfkVBTqiIPkhqpbsscFZ07jovrI+jV9mlSnbrCw+pR9O4y45WZ/eyqCPOCsVVcNBmoGVHA6kQdASjb9D3TaW643UxLqddo3kEecBUF73cHUyQXnDnmOHeCgrTeNR3tvc5o0DiTJ2VexxGhjuMKowa8kznF8UGXNcmIdbVOFgPZBBJef/VT1rqaTIc3yI+Sko33aA0fxHQBEGCI7ilqdIK2Q7B37I9U3m2RFQSAql2P4PB/MVC6zVhxnxBV/aL8a0AGkwuw9rUdrig6l7gn/AEWRrqUZSG4R9lT11Uaj0T23m8atB8wrOvb2AD+EM9nH6JGuou1puHcQfonftE4+mA0793afNGU7+adQR4J1C46ebi+CTDQ4R6CUK+6QQ4tqNOHIzvmi4sKmiyZflM8QEZRvOmfeHnHqsx+6nESMJHeh3WFw4fBGMWGUkeg0LeyOJOwybHzR1K1zkM8x7RkeAGs8STwXlvUuG47lI201Ro93mT8VO0hrVa8HqlOsAZnG8mZceyDMzGZJVhYnQYJOIjM++eQaJLRJ11PoPJKd/wBdvvT3hH0elzwINNvPCS0nvMFS9FlLXiep17UHvLAYLvbdlDGNjsg/E+CjrWoY3VS7C6qCKQ+7Tjt1XeGnivPaHTBsQ5haOI1B70ZQ6TUicRcMRjXIchBGgUbUkaLWizc2e0Y4yIbUcCAdW2el7Mjd2fmE8W0hr3EwcD3uHEOrODaY/pYVk23zjGThB9rDnIGgOw5IqneDerwAACQXE6uIEDvhTgVmX1Otga1uWTczn7TnAn0AHglbbSATOQEk8Sczl4LP1rfJxGAOHDPghK1uLspgZ+vx0VYkZFt0jt/WUajOQcPAyF5zVZJy14LVVLcHOG0QAdojPms9aqWGTsVUVQSdoqLS+ZG2Qz88kPH0RZblGXfCYKXMLdM5XGxDbnzEDaM5KtnXXXicGomA7MDnkr7ox0ZgCvVbLj/ptO595ao2bxOefAkau7gufU10nUTs0v47auTPLX2SqNWO9DnsoiCMyHDwPDVeoPsre4Qe/DxP4nKGpd7cwWjmOfusHxKlfyPhT/i+meaOc06n5KRlMbhb6tc9M8BPdqeJ7gsh0ks1MO6umB2faPNaR1VJ0jOeg4q2QNoSNfgnGyaqruuwVK1UU6cyeOcAblbB3RoaNe7YZ6u3z2VzkoumzPThKatIo3WPn+v8JW2Q65f2CuP+nn5RVyk+0AeyPacVDVuWuBIc3SdCIB9njqVG5F+SnpSXgCdYpIJ4aDVSdVAUjbtrtOYmIGTuJ5QnPD2AueHBoOZgHMeMp5J+RYteASo1xnWPidlHRpubinjmfIwiKd60jljaO9rp84Uzq7HNycwjecvNVyiOH0VdKmY4rnsMnnCtmFkACD+FzfquczZjvKQix0VNsokHD+oyhRPoEK7BYCZmeJITXVKU6hCkDiUzKKhrUoOiualRh0IQNSjiIzHnzVJktFeaQ2TDSGyOdZyozSKqyMQPqh/hT0rRUb7L3Dx+qeaaQ00WKqCmX1WES4O11aOOukKSjezpzaPCQgCxPa2EmkUmy3fbAc4/wn263MNMtaJc6JccgI2HHbwQNTshQEyCoxs0ypDcB5JMB2SQulVRNm7tF92guJa+ztE9kAjIcAoxfFq+/QPiFlqV/PGRp0nd7M/ipf8AqCf+xR8j9Vjs/Do317NJ++LVvQ/qHDTiu/fFq2o/1D6qgbf9LjZaZ37Tgm/vyl/4rPB7voltfB7300IvW08WUtsnNEeqzFssrg4tPtOPaznuzUrL6pSAbM2OMPdpyyUzOkNGnWD2WeQBkHPJg7nJNQcXwglqqS5ZoLLZvsdKKdMPrP8AbkgYW8GxrJTP3vaP+Bvg7fXiqQ3zZ3lznUX4jmT1mp8l1K8LI4H+HUBEZYhpxzhRtvyilqpcRZeC+aw/23COOg4JH3zVJn7K7Wfe1GnBZ/8AeVmz/h1RtDm5pK142droDKpG+JoPPKEtr4G99L798VP/ABn8T73HX3VX31aHVmNb1T6YB7UgxA4zA5qI2uzQ1zXVczDgYGHInXQ6KP8AeNAZYq0EZ6HvESmtOndA9W1VlPd9zOr1QGZNJ9P8LWVLdQoxRpsc5jMg7c64sxuhLDeNmZTLGVHtc72nYYMbCNE+nWpHS1uHfiTm5S76J04xh12K+9qJ1pHIk5xqdeCHNqsv/FGUZADXj3og1GzAtROU+8oG2pp0tDu6CpotyOdarOZ/1BOzjl3drio3Ps5My/0PhmpqNYOGVobkY7Qj0ITsX/z0/IfRVyieGZ+8axY44Ic3gXATmuuyvUqvDA1gGrnEQABqSZ5K8tt3Gq2OspmMxBaO9F0rldTphlENM5vMtJJ210C03Uo/TLablafBQ1AN2eTh81C/w8Cform0XbUb7TaY/p+qgfYXn3GeEfVJTG9MqCeXrPyTS8bH0Vk673/8c9wKjN3VP+J39LlamiMAEEc/JNc9oyJ85Rjruqf8bvh8UPeNhcGy5pB85HgmmiXFro59ZpjtDTddluPMKOw3cYxepyA5cyiPsJ3b5/2Q2hJSa5GYVxprnWDm1MNiI4jzhCoKYGCuDkz7G7ZcbI7Za8GX69EoeuxqD7OdkhoHZFBbCMadUEklCdSdl3UnZFCthABCVhI0Q3VHZLgPNKgthRfOaQuQuB3NdDuadBYXiyhLiyhCDFzXY3c0qHkFJQUKHuS9a5FBkGuq5yMkmOc0J152C4VzsEUPIKLpMqTrDEHwQXXnZL9o5FFDyCw6Eped0KLSOacLQ3dTj8Gp/S2ZVD2/zCARuNA4c+SFFRzT2SQhW125ZqR1cHiEsR52TGuZkGF321+5UQcNx5pYRSHk/ZL9rduihawWFrszw4eqry1JCMUGTC61qmBwGgGiZ1iHCVGIOTZP1iXEh8Sdi1RQrLk0xOiV1EbLlyg0GOojZM6huy5cgY77O3ZJ9mbskXIAa6ztnRd9mbsuXIChooN2TXWZuy5cmKhBZm7Jfszdly5AUO+yN2SmxsPBcuTFQx1iZsmmxs2XLkCpDPsjNk51hZslXJWFIgdZGzokdY2zELlydipDa9jaN1AbM1cuVJktHGytSOsrVy5NsVEbqcaE+aRxI4lIuTRLENpcOPoFwtbuXkuXJgmT0qsmICnqMiO5cuUs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xMTEhQTEhQVFRUXGBgYFRgVGBYWFRgUFxYXFxUUFxQYHCggGBolHBgVITEhJSkrLi4uFx8zODMsNygtLisBCgoKDg0OGhAQGywkHBwsLCwsLCwsLCwsLCwsLCwsLCwsLCwsLCwsLCssLCwsLCwsLCwsLCwsNywsLCwsLDcsK//AABEIALQA8AMBIgACEQEDEQH/xAAbAAABBQEBAAAAAAAAAAAAAAAEAQIDBQYAB//EAEIQAAEDAQYCBwUFBwMEAwAAAAEAAhEDBAUSITFRQWEGEyJxgZGhMkKxwdEUUnKC8AcVI2KS4fEzRFMWQ1TSY6LC/8QAGAEAAwEBAAAAAAAAAAAAAAAAAAECAwT/xAAlEQACAgEEAwEAAgMAAAAAAAAAAQIREgMTITFBUWEiBEIUcYH/2gAMAwEAAhEDEQA/APGWNUwCRrVIApHQgCdCUNTsKBpDISp8LoQUMhJCkhdCAGQuhPhdCAGQlAToSkIAjISEKTCuDJyCLAihJhV9dnRe0VvZYQDxP0Wxur9m4GdZ08gs3qJGi0pM8uLVori6EWu1MFRrCykcw9wJBG7WjNw5r2Ow/s+suH+JRaWxIB1d5ZwrynUyDWOAAyAY8CAMgA0xCWba4HgrPMbo/Z5RpkGqesOzsh/RPxlbCyWRlMBrWgbACPIf2V3WoP8Aec/8zZHzQb7Jth8Oz8IWTjJm8ZRS4Gtf/j9ZpKlUN1A8cv7qM2V44OjlBHwK87vrpDWxOYCRhJBOmhjXgop9FcdmwvW+qDPbDTyy+CwN8W6hUkNoU88pwie8RoUVdnR2rXYKz3htNx7M+04cS0E6cz5Fai67ppUgMLO1v7T/ADGngleI6tHndh6E1Kj2yS2mczl/EA2Dd+ZhXNb9nNL3az27Bwa4+IbC3RewSAQ3cfUZKN48B6fIJvVn7EtGHo84tP7O6rfZrU3ciC0+UlVlo6F2tvuB34XCfJeqvMCZgb6D5D1Vfabzaz66DyGqN+Qf48WeT2m5rRT9ui8flJ+CCLV6Jb78JyGf6+79VV1budae04QdA7+/HuWsdV/2MZaC/qzMNanhqlFEp/VFbnPRCGpcKm6opeqKLHRDhXQpeqSikiwohwrg1Tmmk6soseJDhXFqIFIrb9G/2dPrUxWtDzRafYZhl7h94k+yPBJySBRbMCGq1sHR20VowUzG5yHqvWrp6I2Wjo0OO+p8yr5jGt9lseBWT1H4NVpJdnltl/ZpVc3tVQ0/hJHxW56MdFqFlo4S0PqHN73NBJ2DdgrvGOBHh81W3je9KkJe4eYUOb8mi014RY0mtboAPMJwDQcRPZaMTtDkF51e/wC0FoypNnn/AHVl0Ztj6ljrV65gvqNY1unYYMRMncu/+qm/SKca7E6SdLK9YYaf8Om4n2ZxvE5Z8B3LP0WvZTeGuIc9wAg+6z6kjyVtayx1QBgMRlOcbwdlKyk3KB6cRP8AdDfspKuix6CNqNe7HUe5oByxHUKhq9P7Tidha1wk+2Jy4SrOtazToVGUjDny3FsCRMLK2e7HEaHLMnj7JQiWjZ9DukdW1GoKlGmC1zAMGIQ12OXHP+UeqGf0eoC31KtoOMDtMpiC2eJdijEB8wnfs/sppVHg5S2T+XT0PqnXzaQ97joCc41dy+Hmht2CSNA200ngQ5sES0Fpb2NARhnJROsTHZQ09z2/BwlZkOJpQ0YJga54WiAOQnTxQbbK4YMLj4E6ESD9e8IyY8UujW1buLRq9ve0gehKE+yEaFh8gfkl6803taHEBtNgdEiXcSSM9D6IX9+1AH4wCGsLs4J0Ja0yNUuGPn2VvSbHSY12HOYmZyjv9VkKLaleq2mztPccgDw4uc7gBqthedubaaJpvaKZOEy0AkcchIB4hG3HWstCl1dPG3i95Ae553cYG+nehUglb4Kez9GWUzm8PPEwQ3wBGfeVcUbIAJGfOR8M0Z9ooviKlMycpBaZ2TqthAMYc+TxPkVLjZSklweTdWl6taWz9G3OEpx6Lu3K23Y+zHal6MxgSYFo6vR1zRJKparAHYRmU1NMHptA2FIWq6oXE9wlSHo+9Lcj7Dal6KHAuhXbrheq202bAYJQppicGvBoOgd2sdUNeo3E2kW4W8HPMkTyAEr1MdJKLj2muH4TI8isXcVnFGy0xxfLzzLtPQIpzdYyn0ChTd8FOCpWbGnaKFQEhwjTtNjM5jMJWWVjs2EH8DwfQrDXvandRTptynG5/DM9lvkAqjovTdSY5mIyYkzxBP1V5sWH09IvGxODH5mcJjE3OY3Xi93XTaLfWc2nLoIxvJ7DAScyTrpkF6a+9qjT1dN0Na2CTPadALp8Sl6L2wtPUU6dJrJkgCJ4ucecZqbTdj5SogsnRCzUAAxjpGr3tDye4ZYR3Iy12GjUpmm+C0mSA5zTOk/opKnTCztZUqOaQxhAlpIxEzoM50RVnvqzVWgh5AIkdY0H1Cf5YXJeCgZ0OpDOnVrs10cKg8jPxS1Oj72f7gO4RVpA5TJHZc05rSfZabgC0sIOha4ty3E5IG/bvf8AZ6wBqRgds5uQ3BQ06BNWYS13w6zWh1SvVpVacGaVNpa78sk4TMcVPdfT+wOe4FtWliDYLm45MnKGTw4rMXL0crW1xFIBtNpAfVf7LZ4NHvO5DcTqvRbHcNGy/wClZiN6gOJ7ubnEGJ2RxXI3blwyws1rouBw1GsLh78sOeo7YHCfNMdcgIxDtDgRmN9f1onMt7RkSW8nNI9Qc/JMFKiTLQwHdhwuPi3CVmVQNWu4j9d+SgoWSHCQZ39IVoaRjs1KrfzY/MuBVReF+toe0+m8bOZhdlwDmH/8pXRWLILQ1/accp4ef1+Kra/WHEAP5ZnWBy/WSbR/aTY3GKtGrT5tw1G+kH0Wjuq9bLaGY6TzhmJcx7RPeRB4q2ml0Z3FuihoWJ58MtPD6qzoWKBnyHoZPwV9SoNd7Ba78JDo8BomuogKWyikbYBMxofgrC+7UXViwe6GtjwE+qk057D9eCra1mcZJOZzMak/JIZKLVHBcbwGyJtdVrRJgLB3xf5c/DSChK+ja67COk9+OJwNGqguS5oPWVNVcXfdZeA+oM1cGkNkZVwgxt2xlO0tAhIbW1KaI2VRfdvZSbzUrllDr6vYU2GFlbvsT678Z0R1hqG1dktW0stwmlTALTmrvEzay/0ROtTXFuIQGsDABuBBdPPZKKtM++R3jbTQqR91jmoTd45qc6KxQ59KmR7bY4yYUTLJJlha78JDvgmVLsYWuNSrgYNSRMnYDiVHdT7NSEU3NbOZM5k8yqzJcEGCk4cM+cqWm4txnQlpb/UAD6ZeKlp2ydHg9xBU2KdQI7vmE8yXBmWtFiDmhp9kTA0Exll+tFYTTBOQDQIYNSTAnLhwHija1NhOYjaDPfqAqm0XrZWPwOrsa4cHZeuiuLy6Ikq5ZZVK7i5goyyB2DxgHNx8eHJJeF6Oa6oGEQSQ2dtgBvPFDMaKg7Dw4bscHH0UZsucnLblxRQWEXbftem0MDWBjY7OERJMQAP1mtBVtzA+kxzAH1GY+zLSDtIPyWZbSHZB0y88pPz8V1uvFzq762E5AhuwaARPOckc+ApdsvDftnLnMNV7S3UGHjzIBTqVShUzbUs784zmmZ211WIp2QioXOILic43BwgehKObZWtxSBmAOZf2jlHcmI2Iuw6ta7vY4PHovMOltkcLW6m1rnveRhbGZLtBGpWsoU2s6uCW4JJgxm4ZZd3wRHQao99as+ocTw1rWvcAXAHHOZ5R5ovzQ/8ApT3B0FFIGpaqbK1U+ywGWUxuY9p3oIWjZDPcc2NNCByAgQEl4dI6LXlkNfliMNjjkMoz1Trsv6hXhrcbCSBGKRJE6EfND/XYo/noc+0sdGLCfxCPKQY81Oy1aQ6dhIPoZSVOrJI6xhIgnE2MjpmCmVLuHBoJ/keJ/pOanH6Vl7Jn2ncDxBagrbfdmpg4y5vcMWW8ZFRvspZxe3kQfksbeVi7bsRnMnzSp2VxVlx0ks1Z9PI+qGuLo8aTcbxLj3KhZe1oqGGvMngtjcdlrATVfJ2hEniiorJhradeMhl4Jh677qsxXdESu64rPJGlMqX1KsHsrH1rmr1q3aBwz+hC31rvPq8oxOOgGpUtkrubBIGPU7DlzKFNIlxb7Kuz0qNlAZjY141zEj+6Kdegd/3gfzBJabtovMuptk6niShv3HZ/+MJcFchYtx++D+YJaVoc9waHDMxwKr/+n6H3I8Sh61ns9nFV9OcbGZZ6F/ZHjr5IpeAv4OvW/wCjUcWivha3INdTBGWRM80HZm06oeWPs7wyMZgtiSQNtisnUZLSSefyQxq9jq2jKZd/MeHgPqupaao5HquzbNsDTpTY78FT/KT7Dh0ZWb+FwPyWIsfYcCc4IMb4TI9UtrvKuSSKjxro4xJMlG2w3jcDED/q1QNIewkcctSvP7ddL31+opjG8uidJJ456DmVddHb8rNqsa+o5zCQIdnlOknNH3x0nfRrvwU6cuAnKDH3SUJOL4CTjONMIuW6mWNmFjaNas7OpULtNmME6DfifBWH2+sB/pO/K8uHrKqKnSihBmkCQYkGJECSJG8qN3SCyZnA8ZmIIOU5bZqWpN2+y04pUuiztF91W5mjPJ0g+BA+SCPSynMVKdRh5Q9vPY+ihPSGhBLTXbHd/wCySrelBwGKpqJh9OT5iU0vZL+MNo33ZnxFQDk6QTPHNGy14lrmkZmWmZJ/R81ma9wsqM6ym5haTrpnnlnxyKoKty1W1DhkN1xNOniFaUWZycl2j0Cq07xGmuUCAfJH3DWFEyDEteCTxlvZ8oC82F52mmcnvI4Yxi+KNo9Mao9umx/dLD55/BG264Fuc8l85jiSTx1y4HgVYXURSBdx154gIb5LPUultF3t03sPKHt5bH0RdO+KDvZqt10cC0+qTixqSLO0PxOMZA690R46Ka877qwxzXSW9gg55D2TB5T5KvNTEJacXAYSDPfmgLeDmef+FOJWTNJYOkVXsz7J1iR/b0QNsJLnE7oWnThjZ1hTvdIaeUHvGX0SaplRdo0gotBkNb5KbryFXuvJo1p1R+WVHUvemATFSdi0rlxkduUSxrXgGNLnkABZ6ydL3VK4p06eIOOFkakrL33er6zu1k0aNC0F3YLBQD6zQa1eYyJ6uiABhy0LiczyWsdNJc9mMtS3x0aWixjDidUY6odTibA/lbn68VO2oODmn8w+qw/26zO9xg7y9qeBQPuM8KpHxQ9IN1G7YT3p8nYrDNstPgx/5arT8lKLJA/3A7iCEtoN1F/f98to0yG5uOk/E8uSxLr0LqTqUE1KlQOc77wDYY2NwS4+KlvqzEAOHWk6dtseKsLosIsrcbz/AB3jsy3EKYOp/FtsrUVFEuTb4Mva6j6ZLXNdsTBjzQVG1tGpjvlbQ2p5ma4M7sP0Qz8RM46J72x8lstTjlGEtLnhmcZa2cHBP6wHiPNW1Wyg6igfJCvutp/7dLwMfNPNEvTkQ2au1j2u+6Qe+CgLVVL3Oe7MuJJ8c0y+bC6nDmjC07Gcxqm3VYqlQF3awDiBMu+6J4rRJVZk7vE6FwYpH2eo3gfFqiNR41b8QgVfB2HXb++SkNGQoBa490+ae23N2KKYcFhaHkWelSHAvce8mGjwg+aB6k6pxtzOJTha2nOR5pVRWRPQ7LHgamI/Dnij0UdkaJOMA9h3gYyK5tccPRJiygcdUUFgjqbZ0Hgon0hsjSxNc2f1snZNEFCzdkua4tcDwyy3BHgirPe1oZl1mLk8YtO/NLZxhdyOR7lGaOZ2n0lF2FcF3ZOkYJDa1Efipuwn+h2R8wri322zMptNKqahJzbhIcDsZ0KxxpDROeZ9J8FEoJmkZtHpd734KIg5uIyHzKzli6QVXvDX4yXGAGHPyKqqdOpXqhje1UceJyG5J4ALb3PZLNZ2wyqw1CIqPJEk8Q3Zq5qUVyduWT4Fu+4aLKpqntvmRiAhu4galZrp9aw+14ScqbQ3x1Px9FtBUboKjNsnDyWU6a3QHv66kwkkdsMIILvvd52S0m3O5BrR/DUTMtqtDecn+yjFsGaHqMeJmnUH5T8QhS8A5yO8EfFdqRwNtFoy1jZH0LSO5UFGoIyI80Qzv9UnEFM09G1nIteQpvtNUmetcSdyfqsw150kqanaCOP1UOBamzStrv8AvSpQXHXD4x9FnW2136KLZeBHA/EqXEpSLrqp91v9I+KU2EH3G+RHwKApXkOJOXLzKLZeQPHzMKaZVkVsuZr24SxsciQclz7uyDRTAa0QAHZR5cUa22AjIjPXkim2hpgA+PcNT6+aXI7Rn6t0/wArx3EH5oSrdn4x3tPylbFtZpzjaBxOckwkbSkQI5u4f4TyCrMJUu1vF5He130UVW77OAO28u4w0BvIQcyvRa1BjRBGeRzGjYyB5nXyUbLHTGAFgc4nTbiAefE7BGf0MF6POL2uVlNrC15djaHZtAwzpJBj6KS67hp02ira5IcP4dJph7v5yfdHxXqb7BTBoy1vZGLTSm3MT35DxVN0h6Psq1acEio4Nkd8QM9P7JrVfQtqN3Rm7B0astf/AEqVoGcagjnnsnHoROTeuB8CF6RZw2z0OroNBIBM8YJwgnlkfMp1if26jQPZdgBPcXOd4NE+IUvUl7GoR9Hm7+gdUCesIH82EfJVlTo/VBgPnONJ5agr18OpuzgBpMAQDoCdOQ1PNdVoNOmUcQBltH64o3ZC24+jxW3WKrRHb8MiJ3hBfaeS9R6d3a00Gvj2HejgRB3khvkvLbS3tE8JyW2nPJcmWpCuhwtHJMFqbuo6uTDrnkPmgwVokYuVG6u68jZ6LjTpNLn+2X5uLfujZqgbflM+1Z6Y7gfkVBTqiIPkhqpbsscFZ07jovrI+jV9mlSnbrCw+pR9O4y45WZ/eyqCPOCsVVcNBmoGVHA6kQdASjb9D3TaW643UxLqddo3kEecBUF73cHUyQXnDnmOHeCgrTeNR3tvc5o0DiTJ2VexxGhjuMKowa8kznF8UGXNcmIdbVOFgPZBBJef/VT1rqaTIc3yI+Sko33aA0fxHQBEGCI7ilqdIK2Q7B37I9U3m2RFQSAql2P4PB/MVC6zVhxnxBV/aL8a0AGkwuw9rUdrig6l7gn/AEWRrqUZSG4R9lT11Uaj0T23m8atB8wrOvb2AD+EM9nH6JGuou1puHcQfonftE4+mA0793afNGU7+adQR4J1C46ebi+CTDQ4R6CUK+6QQ4tqNOHIzvmi4sKmiyZflM8QEZRvOmfeHnHqsx+6nESMJHeh3WFw4fBGMWGUkeg0LeyOJOwybHzR1K1zkM8x7RkeAGs8STwXlvUuG47lI201Ro93mT8VO0hrVa8HqlOsAZnG8mZceyDMzGZJVhYnQYJOIjM++eQaJLRJ11PoPJKd/wBdvvT3hH0elzwINNvPCS0nvMFS9FlLXiep17UHvLAYLvbdlDGNjsg/E+CjrWoY3VS7C6qCKQ+7Tjt1XeGnivPaHTBsQ5haOI1B70ZQ6TUicRcMRjXIchBGgUbUkaLWizc2e0Y4yIbUcCAdW2el7Mjd2fmE8W0hr3EwcD3uHEOrODaY/pYVk23zjGThB9rDnIGgOw5IqneDerwAACQXE6uIEDvhTgVmX1Otga1uWTczn7TnAn0AHglbbSATOQEk8Sczl4LP1rfJxGAOHDPghK1uLspgZ+vx0VYkZFt0jt/WUajOQcPAyF5zVZJy14LVVLcHOG0QAdojPms9aqWGTsVUVQSdoqLS+ZG2Qz88kPH0RZblGXfCYKXMLdM5XGxDbnzEDaM5KtnXXXicGomA7MDnkr7ox0ZgCvVbLj/ptO595ao2bxOefAkau7gufU10nUTs0v47auTPLX2SqNWO9DnsoiCMyHDwPDVeoPsre4Qe/DxP4nKGpd7cwWjmOfusHxKlfyPhT/i+meaOc06n5KRlMbhb6tc9M8BPdqeJ7gsh0ks1MO6umB2faPNaR1VJ0jOeg4q2QNoSNfgnGyaqruuwVK1UU6cyeOcAblbB3RoaNe7YZ6u3z2VzkoumzPThKatIo3WPn+v8JW2Q65f2CuP+nn5RVyk+0AeyPacVDVuWuBIc3SdCIB9njqVG5F+SnpSXgCdYpIJ4aDVSdVAUjbtrtOYmIGTuJ5QnPD2AueHBoOZgHMeMp5J+RYteASo1xnWPidlHRpubinjmfIwiKd60jljaO9rp84Uzq7HNycwjecvNVyiOH0VdKmY4rnsMnnCtmFkACD+FzfquczZjvKQix0VNsokHD+oyhRPoEK7BYCZmeJITXVKU6hCkDiUzKKhrUoOiualRh0IQNSjiIzHnzVJktFeaQ2TDSGyOdZyozSKqyMQPqh/hT0rRUb7L3Dx+qeaaQ00WKqCmX1WES4O11aOOukKSjezpzaPCQgCxPa2EmkUmy3fbAc4/wn263MNMtaJc6JccgI2HHbwQNTshQEyCoxs0ypDcB5JMB2SQulVRNm7tF92guJa+ztE9kAjIcAoxfFq+/QPiFlqV/PGRp0nd7M/ipf8AqCf+xR8j9Vjs/Do317NJ++LVvQ/qHDTiu/fFq2o/1D6qgbf9LjZaZ37Tgm/vyl/4rPB7voltfB7300IvW08WUtsnNEeqzFssrg4tPtOPaznuzUrL6pSAbM2OMPdpyyUzOkNGnWD2WeQBkHPJg7nJNQcXwglqqS5ZoLLZvsdKKdMPrP8AbkgYW8GxrJTP3vaP+Bvg7fXiqQ3zZ3lznUX4jmT1mp8l1K8LI4H+HUBEZYhpxzhRtvyilqpcRZeC+aw/23COOg4JH3zVJn7K7Wfe1GnBZ/8AeVmz/h1RtDm5pK142droDKpG+JoPPKEtr4G99L798VP/ABn8T73HX3VX31aHVmNb1T6YB7UgxA4zA5qI2uzQ1zXVczDgYGHInXQ6KP8AeNAZYq0EZ6HvESmtOndA9W1VlPd9zOr1QGZNJ9P8LWVLdQoxRpsc5jMg7c64sxuhLDeNmZTLGVHtc72nYYMbCNE+nWpHS1uHfiTm5S76J04xh12K+9qJ1pHIk5xqdeCHNqsv/FGUZADXj3og1GzAtROU+8oG2pp0tDu6CpotyOdarOZ/1BOzjl3drio3Ps5My/0PhmpqNYOGVobkY7Qj0ITsX/z0/IfRVyieGZ+8axY44Ic3gXATmuuyvUqvDA1gGrnEQABqSZ5K8tt3Gq2OspmMxBaO9F0rldTphlENM5vMtJJ210C03Uo/TLablafBQ1AN2eTh81C/w8Cform0XbUb7TaY/p+qgfYXn3GeEfVJTG9MqCeXrPyTS8bH0Vk673/8c9wKjN3VP+J39LlamiMAEEc/JNc9oyJ85Rjruqf8bvh8UPeNhcGy5pB85HgmmiXFro59ZpjtDTddluPMKOw3cYxepyA5cyiPsJ3b5/2Q2hJSa5GYVxprnWDm1MNiI4jzhCoKYGCuDkz7G7ZcbI7Za8GX69EoeuxqD7OdkhoHZFBbCMadUEklCdSdl3UnZFCthABCVhI0Q3VHZLgPNKgthRfOaQuQuB3NdDuadBYXiyhLiyhCDFzXY3c0qHkFJQUKHuS9a5FBkGuq5yMkmOc0J152C4VzsEUPIKLpMqTrDEHwQXXnZL9o5FFDyCw6Eped0KLSOacLQ3dTj8Gp/S2ZVD2/zCARuNA4c+SFFRzT2SQhW125ZqR1cHiEsR52TGuZkGF321+5UQcNx5pYRSHk/ZL9rduihawWFrszw4eqry1JCMUGTC61qmBwGgGiZ1iHCVGIOTZP1iXEh8Sdi1RQrLk0xOiV1EbLlyg0GOojZM6huy5cgY77O3ZJ9mbskXIAa6ztnRd9mbsuXIChooN2TXWZuy5cmKhBZm7Jfszdly5AUO+yN2SmxsPBcuTFQx1iZsmmxs2XLkCpDPsjNk51hZslXJWFIgdZGzokdY2zELlydipDa9jaN1AbM1cuVJktHGytSOsrVy5NsVEbqcaE+aRxI4lIuTRLENpcOPoFwtbuXkuXJgmT0qsmICnqMiO5cuUs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xMTEhQTEhQVFRUXGBgYFRgVGBYWFRgUFxYXFxUUFxQYHCggGBolHBgVITEhJSkrLi4uFx8zODMsNygtLisBCgoKDg0OGhAQGywkHBwsLCwsLCwsLCwsLCwsLCwsLCwsLCwsLCwsLCssLCwsLCwsLCwsLCwsNywsLCwsLDcsK//AABEIALQA8AMBIgACEQEDEQH/xAAbAAABBQEBAAAAAAAAAAAAAAAEAQIDBQYAB//EAEIQAAEDAQYCBwUFBwMEAwAAAAEAAhEDBAUSITFRQWEGEyJxgZGhMkKxwdEUUnKC8AcVI2KS4fEzRFMWQ1TSY6LC/8QAGAEAAwEBAAAAAAAAAAAAAAAAAAECAwT/xAAlEQACAgEEAwEAAgMAAAAAAAAAAQIREgMTITFBUWEiBEIUcYH/2gAMAwEAAhEDEQA/APGWNUwCRrVIApHQgCdCUNTsKBpDISp8LoQUMhJCkhdCAGQuhPhdCAGQlAToSkIAjISEKTCuDJyCLAihJhV9dnRe0VvZYQDxP0Wxur9m4GdZ08gs3qJGi0pM8uLVori6EWu1MFRrCykcw9wJBG7WjNw5r2Ow/s+suH+JRaWxIB1d5ZwrynUyDWOAAyAY8CAMgA0xCWba4HgrPMbo/Z5RpkGqesOzsh/RPxlbCyWRlMBrWgbACPIf2V3WoP8Aec/8zZHzQb7Jth8Oz8IWTjJm8ZRS4Gtf/j9ZpKlUN1A8cv7qM2V44OjlBHwK87vrpDWxOYCRhJBOmhjXgop9FcdmwvW+qDPbDTyy+CwN8W6hUkNoU88pwie8RoUVdnR2rXYKz3htNx7M+04cS0E6cz5Fai67ppUgMLO1v7T/ADGngleI6tHndh6E1Kj2yS2mczl/EA2Dd+ZhXNb9nNL3az27Bwa4+IbC3RewSAQ3cfUZKN48B6fIJvVn7EtGHo84tP7O6rfZrU3ciC0+UlVlo6F2tvuB34XCfJeqvMCZgb6D5D1Vfabzaz66DyGqN+Qf48WeT2m5rRT9ui8flJ+CCLV6Jb78JyGf6+79VV1budae04QdA7+/HuWsdV/2MZaC/qzMNanhqlFEp/VFbnPRCGpcKm6opeqKLHRDhXQpeqSikiwohwrg1Tmmk6soseJDhXFqIFIrb9G/2dPrUxWtDzRafYZhl7h94k+yPBJySBRbMCGq1sHR20VowUzG5yHqvWrp6I2Wjo0OO+p8yr5jGt9lseBWT1H4NVpJdnltl/ZpVc3tVQ0/hJHxW56MdFqFlo4S0PqHN73NBJ2DdgrvGOBHh81W3je9KkJe4eYUOb8mi014RY0mtboAPMJwDQcRPZaMTtDkF51e/wC0FoypNnn/AHVl0Ztj6ljrV65gvqNY1unYYMRMncu/+qm/SKca7E6SdLK9YYaf8Om4n2ZxvE5Z8B3LP0WvZTeGuIc9wAg+6z6kjyVtayx1QBgMRlOcbwdlKyk3KB6cRP8AdDfspKuix6CNqNe7HUe5oByxHUKhq9P7Tidha1wk+2Jy4SrOtazToVGUjDny3FsCRMLK2e7HEaHLMnj7JQiWjZ9DukdW1GoKlGmC1zAMGIQ12OXHP+UeqGf0eoC31KtoOMDtMpiC2eJdijEB8wnfs/sppVHg5S2T+XT0PqnXzaQ97joCc41dy+Hmht2CSNA200ngQ5sES0Fpb2NARhnJROsTHZQ09z2/BwlZkOJpQ0YJga54WiAOQnTxQbbK4YMLj4E6ESD9e8IyY8UujW1buLRq9ve0gehKE+yEaFh8gfkl6803taHEBtNgdEiXcSSM9D6IX9+1AH4wCGsLs4J0Ja0yNUuGPn2VvSbHSY12HOYmZyjv9VkKLaleq2mztPccgDw4uc7gBqthedubaaJpvaKZOEy0AkcchIB4hG3HWstCl1dPG3i95Ae553cYG+nehUglb4Kez9GWUzm8PPEwQ3wBGfeVcUbIAJGfOR8M0Z9ooviKlMycpBaZ2TqthAMYc+TxPkVLjZSklweTdWl6taWz9G3OEpx6Lu3K23Y+zHal6MxgSYFo6vR1zRJKparAHYRmU1NMHptA2FIWq6oXE9wlSHo+9Lcj7Dal6KHAuhXbrheq202bAYJQppicGvBoOgd2sdUNeo3E2kW4W8HPMkTyAEr1MdJKLj2muH4TI8isXcVnFGy0xxfLzzLtPQIpzdYyn0ChTd8FOCpWbGnaKFQEhwjTtNjM5jMJWWVjs2EH8DwfQrDXvandRTptynG5/DM9lvkAqjovTdSY5mIyYkzxBP1V5sWH09IvGxODH5mcJjE3OY3Xi93XTaLfWc2nLoIxvJ7DAScyTrpkF6a+9qjT1dN0Na2CTPadALp8Sl6L2wtPUU6dJrJkgCJ4ucecZqbTdj5SogsnRCzUAAxjpGr3tDye4ZYR3Iy12GjUpmm+C0mSA5zTOk/opKnTCztZUqOaQxhAlpIxEzoM50RVnvqzVWgh5AIkdY0H1Cf5YXJeCgZ0OpDOnVrs10cKg8jPxS1Oj72f7gO4RVpA5TJHZc05rSfZabgC0sIOha4ty3E5IG/bvf8AZ6wBqRgds5uQ3BQ06BNWYS13w6zWh1SvVpVacGaVNpa78sk4TMcVPdfT+wOe4FtWliDYLm45MnKGTw4rMXL0crW1xFIBtNpAfVf7LZ4NHvO5DcTqvRbHcNGy/wClZiN6gOJ7ubnEGJ2RxXI3blwyws1rouBw1GsLh78sOeo7YHCfNMdcgIxDtDgRmN9f1onMt7RkSW8nNI9Qc/JMFKiTLQwHdhwuPi3CVmVQNWu4j9d+SgoWSHCQZ39IVoaRjs1KrfzY/MuBVReF+toe0+m8bOZhdlwDmH/8pXRWLILQ1/accp4ef1+Kra/WHEAP5ZnWBy/WSbR/aTY3GKtGrT5tw1G+kH0Wjuq9bLaGY6TzhmJcx7RPeRB4q2ml0Z3FuihoWJ58MtPD6qzoWKBnyHoZPwV9SoNd7Ba78JDo8BomuogKWyikbYBMxofgrC+7UXViwe6GtjwE+qk057D9eCra1mcZJOZzMak/JIZKLVHBcbwGyJtdVrRJgLB3xf5c/DSChK+ja67COk9+OJwNGqguS5oPWVNVcXfdZeA+oM1cGkNkZVwgxt2xlO0tAhIbW1KaI2VRfdvZSbzUrllDr6vYU2GFlbvsT678Z0R1hqG1dktW0stwmlTALTmrvEzay/0ROtTXFuIQGsDABuBBdPPZKKtM++R3jbTQqR91jmoTd45qc6KxQ59KmR7bY4yYUTLJJlha78JDvgmVLsYWuNSrgYNSRMnYDiVHdT7NSEU3NbOZM5k8yqzJcEGCk4cM+cqWm4txnQlpb/UAD6ZeKlp2ydHg9xBU2KdQI7vmE8yXBmWtFiDmhp9kTA0Exll+tFYTTBOQDQIYNSTAnLhwHija1NhOYjaDPfqAqm0XrZWPwOrsa4cHZeuiuLy6Ikq5ZZVK7i5goyyB2DxgHNx8eHJJeF6Oa6oGEQSQ2dtgBvPFDMaKg7Dw4bscHH0UZsucnLblxRQWEXbftem0MDWBjY7OERJMQAP1mtBVtzA+kxzAH1GY+zLSDtIPyWZbSHZB0y88pPz8V1uvFzq762E5AhuwaARPOckc+ApdsvDftnLnMNV7S3UGHjzIBTqVShUzbUs784zmmZ211WIp2QioXOILic43BwgehKObZWtxSBmAOZf2jlHcmI2Iuw6ta7vY4PHovMOltkcLW6m1rnveRhbGZLtBGpWsoU2s6uCW4JJgxm4ZZd3wRHQao99as+ocTw1rWvcAXAHHOZ5R5ovzQ/8ApT3B0FFIGpaqbK1U+ywGWUxuY9p3oIWjZDPcc2NNCByAgQEl4dI6LXlkNfliMNjjkMoz1Trsv6hXhrcbCSBGKRJE6EfND/XYo/noc+0sdGLCfxCPKQY81Oy1aQ6dhIPoZSVOrJI6xhIgnE2MjpmCmVLuHBoJ/keJ/pOanH6Vl7Jn2ncDxBagrbfdmpg4y5vcMWW8ZFRvspZxe3kQfksbeVi7bsRnMnzSp2VxVlx0ks1Z9PI+qGuLo8aTcbxLj3KhZe1oqGGvMngtjcdlrATVfJ2hEniiorJhradeMhl4Jh677qsxXdESu64rPJGlMqX1KsHsrH1rmr1q3aBwz+hC31rvPq8oxOOgGpUtkrubBIGPU7DlzKFNIlxb7Kuz0qNlAZjY141zEj+6Kdegd/3gfzBJabtovMuptk6niShv3HZ/+MJcFchYtx++D+YJaVoc9waHDMxwKr/+n6H3I8Sh61ns9nFV9OcbGZZ6F/ZHjr5IpeAv4OvW/wCjUcWivha3INdTBGWRM80HZm06oeWPs7wyMZgtiSQNtisnUZLSSefyQxq9jq2jKZd/MeHgPqupaao5HquzbNsDTpTY78FT/KT7Dh0ZWb+FwPyWIsfYcCc4IMb4TI9UtrvKuSSKjxro4xJMlG2w3jcDED/q1QNIewkcctSvP7ddL31+opjG8uidJJ456DmVddHb8rNqsa+o5zCQIdnlOknNH3x0nfRrvwU6cuAnKDH3SUJOL4CTjONMIuW6mWNmFjaNas7OpULtNmME6DfifBWH2+sB/pO/K8uHrKqKnSihBmkCQYkGJECSJG8qN3SCyZnA8ZmIIOU5bZqWpN2+y04pUuiztF91W5mjPJ0g+BA+SCPSynMVKdRh5Q9vPY+ihPSGhBLTXbHd/wCySrelBwGKpqJh9OT5iU0vZL+MNo33ZnxFQDk6QTPHNGy14lrmkZmWmZJ/R81ma9wsqM6ym5haTrpnnlnxyKoKty1W1DhkN1xNOniFaUWZycl2j0Cq07xGmuUCAfJH3DWFEyDEteCTxlvZ8oC82F52mmcnvI4Yxi+KNo9Mao9umx/dLD55/BG264Fuc8l85jiSTx1y4HgVYXURSBdx154gIb5LPUultF3t03sPKHt5bH0RdO+KDvZqt10cC0+qTixqSLO0PxOMZA690R46Ka877qwxzXSW9gg55D2TB5T5KvNTEJacXAYSDPfmgLeDmef+FOJWTNJYOkVXsz7J1iR/b0QNsJLnE7oWnThjZ1hTvdIaeUHvGX0SaplRdo0gotBkNb5KbryFXuvJo1p1R+WVHUvemATFSdi0rlxkduUSxrXgGNLnkABZ6ydL3VK4p06eIOOFkakrL33er6zu1k0aNC0F3YLBQD6zQa1eYyJ6uiABhy0LiczyWsdNJc9mMtS3x0aWixjDidUY6odTibA/lbn68VO2oODmn8w+qw/26zO9xg7y9qeBQPuM8KpHxQ9IN1G7YT3p8nYrDNstPgx/5arT8lKLJA/3A7iCEtoN1F/f98to0yG5uOk/E8uSxLr0LqTqUE1KlQOc77wDYY2NwS4+KlvqzEAOHWk6dtseKsLosIsrcbz/AB3jsy3EKYOp/FtsrUVFEuTb4Mva6j6ZLXNdsTBjzQVG1tGpjvlbQ2p5ma4M7sP0Qz8RM46J72x8lstTjlGEtLnhmcZa2cHBP6wHiPNW1Wyg6igfJCvutp/7dLwMfNPNEvTkQ2au1j2u+6Qe+CgLVVL3Oe7MuJJ8c0y+bC6nDmjC07Gcxqm3VYqlQF3awDiBMu+6J4rRJVZk7vE6FwYpH2eo3gfFqiNR41b8QgVfB2HXb++SkNGQoBa490+ae23N2KKYcFhaHkWelSHAvce8mGjwg+aB6k6pxtzOJTha2nOR5pVRWRPQ7LHgamI/Dnij0UdkaJOMA9h3gYyK5tccPRJiygcdUUFgjqbZ0Hgon0hsjSxNc2f1snZNEFCzdkua4tcDwyy3BHgirPe1oZl1mLk8YtO/NLZxhdyOR7lGaOZ2n0lF2FcF3ZOkYJDa1Efipuwn+h2R8wri322zMptNKqahJzbhIcDsZ0KxxpDROeZ9J8FEoJmkZtHpd734KIg5uIyHzKzli6QVXvDX4yXGAGHPyKqqdOpXqhje1UceJyG5J4ALb3PZLNZ2wyqw1CIqPJEk8Q3Zq5qUVyduWT4Fu+4aLKpqntvmRiAhu4galZrp9aw+14ScqbQ3x1Px9FtBUboKjNsnDyWU6a3QHv66kwkkdsMIILvvd52S0m3O5BrR/DUTMtqtDecn+yjFsGaHqMeJmnUH5T8QhS8A5yO8EfFdqRwNtFoy1jZH0LSO5UFGoIyI80Qzv9UnEFM09G1nIteQpvtNUmetcSdyfqsw150kqanaCOP1UOBamzStrv8AvSpQXHXD4x9FnW2136KLZeBHA/EqXEpSLrqp91v9I+KU2EH3G+RHwKApXkOJOXLzKLZeQPHzMKaZVkVsuZr24SxsciQclz7uyDRTAa0QAHZR5cUa22AjIjPXkim2hpgA+PcNT6+aXI7Rn6t0/wArx3EH5oSrdn4x3tPylbFtZpzjaBxOckwkbSkQI5u4f4TyCrMJUu1vF5He130UVW77OAO28u4w0BvIQcyvRa1BjRBGeRzGjYyB5nXyUbLHTGAFgc4nTbiAefE7BGf0MF6POL2uVlNrC15djaHZtAwzpJBj6KS67hp02ira5IcP4dJph7v5yfdHxXqb7BTBoy1vZGLTSm3MT35DxVN0h6Psq1acEio4Nkd8QM9P7JrVfQtqN3Rm7B0astf/AEqVoGcagjnnsnHoROTeuB8CF6RZw2z0OroNBIBM8YJwgnlkfMp1if26jQPZdgBPcXOd4NE+IUvUl7GoR9Hm7+gdUCesIH82EfJVlTo/VBgPnONJ5agr18OpuzgBpMAQDoCdOQ1PNdVoNOmUcQBltH64o3ZC24+jxW3WKrRHb8MiJ3hBfaeS9R6d3a00Gvj2HejgRB3khvkvLbS3tE8JyW2nPJcmWpCuhwtHJMFqbuo6uTDrnkPmgwVokYuVG6u68jZ6LjTpNLn+2X5uLfujZqgbflM+1Z6Y7gfkVBTqiIPkhqpbsscFZ07jovrI+jV9mlSnbrCw+pR9O4y45WZ/eyqCPOCsVVcNBmoGVHA6kQdASjb9D3TaW643UxLqddo3kEecBUF73cHUyQXnDnmOHeCgrTeNR3tvc5o0DiTJ2VexxGhjuMKowa8kznF8UGXNcmIdbVOFgPZBBJef/VT1rqaTIc3yI+Sko33aA0fxHQBEGCI7ilqdIK2Q7B37I9U3m2RFQSAql2P4PB/MVC6zVhxnxBV/aL8a0AGkwuw9rUdrig6l7gn/AEWRrqUZSG4R9lT11Uaj0T23m8atB8wrOvb2AD+EM9nH6JGuou1puHcQfonftE4+mA0793afNGU7+adQR4J1C46ebi+CTDQ4R6CUK+6QQ4tqNOHIzvmi4sKmiyZflM8QEZRvOmfeHnHqsx+6nESMJHeh3WFw4fBGMWGUkeg0LeyOJOwybHzR1K1zkM8x7RkeAGs8STwXlvUuG47lI201Ro93mT8VO0hrVa8HqlOsAZnG8mZceyDMzGZJVhYnQYJOIjM++eQaJLRJ11PoPJKd/wBdvvT3hH0elzwINNvPCS0nvMFS9FlLXiep17UHvLAYLvbdlDGNjsg/E+CjrWoY3VS7C6qCKQ+7Tjt1XeGnivPaHTBsQ5haOI1B70ZQ6TUicRcMRjXIchBGgUbUkaLWizc2e0Y4yIbUcCAdW2el7Mjd2fmE8W0hr3EwcD3uHEOrODaY/pYVk23zjGThB9rDnIGgOw5IqneDerwAACQXE6uIEDvhTgVmX1Otga1uWTczn7TnAn0AHglbbSATOQEk8Sczl4LP1rfJxGAOHDPghK1uLspgZ+vx0VYkZFt0jt/WUajOQcPAyF5zVZJy14LVVLcHOG0QAdojPms9aqWGTsVUVQSdoqLS+ZG2Qz88kPH0RZblGXfCYKXMLdM5XGxDbnzEDaM5KtnXXXicGomA7MDnkr7ox0ZgCvVbLj/ptO595ao2bxOefAkau7gufU10nUTs0v47auTPLX2SqNWO9DnsoiCMyHDwPDVeoPsre4Qe/DxP4nKGpd7cwWjmOfusHxKlfyPhT/i+meaOc06n5KRlMbhb6tc9M8BPdqeJ7gsh0ks1MO6umB2faPNaR1VJ0jOeg4q2QNoSNfgnGyaqruuwVK1UU6cyeOcAblbB3RoaNe7YZ6u3z2VzkoumzPThKatIo3WPn+v8JW2Q65f2CuP+nn5RVyk+0AeyPacVDVuWuBIc3SdCIB9njqVG5F+SnpSXgCdYpIJ4aDVSdVAUjbtrtOYmIGTuJ5QnPD2AueHBoOZgHMeMp5J+RYteASo1xnWPidlHRpubinjmfIwiKd60jljaO9rp84Uzq7HNycwjecvNVyiOH0VdKmY4rnsMnnCtmFkACD+FzfquczZjvKQix0VNsokHD+oyhRPoEK7BYCZmeJITXVKU6hCkDiUzKKhrUoOiualRh0IQNSjiIzHnzVJktFeaQ2TDSGyOdZyozSKqyMQPqh/hT0rRUb7L3Dx+qeaaQ00WKqCmX1WES4O11aOOukKSjezpzaPCQgCxPa2EmkUmy3fbAc4/wn263MNMtaJc6JccgI2HHbwQNTshQEyCoxs0ypDcB5JMB2SQulVRNm7tF92guJa+ztE9kAjIcAoxfFq+/QPiFlqV/PGRp0nd7M/ipf8AqCf+xR8j9Vjs/Do317NJ++LVvQ/qHDTiu/fFq2o/1D6qgbf9LjZaZ37Tgm/vyl/4rPB7voltfB7300IvW08WUtsnNEeqzFssrg4tPtOPaznuzUrL6pSAbM2OMPdpyyUzOkNGnWD2WeQBkHPJg7nJNQcXwglqqS5ZoLLZvsdKKdMPrP8AbkgYW8GxrJTP3vaP+Bvg7fXiqQ3zZ3lznUX4jmT1mp8l1K8LI4H+HUBEZYhpxzhRtvyilqpcRZeC+aw/23COOg4JH3zVJn7K7Wfe1GnBZ/8AeVmz/h1RtDm5pK142droDKpG+JoPPKEtr4G99L798VP/ABn8T73HX3VX31aHVmNb1T6YB7UgxA4zA5qI2uzQ1zXVczDgYGHInXQ6KP8AeNAZYq0EZ6HvESmtOndA9W1VlPd9zOr1QGZNJ9P8LWVLdQoxRpsc5jMg7c64sxuhLDeNmZTLGVHtc72nYYMbCNE+nWpHS1uHfiTm5S76J04xh12K+9qJ1pHIk5xqdeCHNqsv/FGUZADXj3og1GzAtROU+8oG2pp0tDu6CpotyOdarOZ/1BOzjl3drio3Ps5My/0PhmpqNYOGVobkY7Qj0ITsX/z0/IfRVyieGZ+8axY44Ic3gXATmuuyvUqvDA1gGrnEQABqSZ5K8tt3Gq2OspmMxBaO9F0rldTphlENM5vMtJJ210C03Uo/TLablafBQ1AN2eTh81C/w8Cform0XbUb7TaY/p+qgfYXn3GeEfVJTG9MqCeXrPyTS8bH0Vk673/8c9wKjN3VP+J39LlamiMAEEc/JNc9oyJ85Rjruqf8bvh8UPeNhcGy5pB85HgmmiXFro59ZpjtDTddluPMKOw3cYxepyA5cyiPsJ3b5/2Q2hJSa5GYVxprnWDm1MNiI4jzhCoKYGCuDkz7G7ZcbI7Za8GX69EoeuxqD7OdkhoHZFBbCMadUEklCdSdl3UnZFCthABCVhI0Q3VHZLgPNKgthRfOaQuQuB3NdDuadBYXiyhLiyhCDFzXY3c0qHkFJQUKHuS9a5FBkGuq5yMkmOc0J152C4VzsEUPIKLpMqTrDEHwQXXnZL9o5FFDyCw6Eped0KLSOacLQ3dTj8Gp/S2ZVD2/zCARuNA4c+SFFRzT2SQhW125ZqR1cHiEsR52TGuZkGF321+5UQcNx5pYRSHk/ZL9rduihawWFrszw4eqry1JCMUGTC61qmBwGgGiZ1iHCVGIOTZP1iXEh8Sdi1RQrLk0xOiV1EbLlyg0GOojZM6huy5cgY77O3ZJ9mbskXIAa6ztnRd9mbsuXIChooN2TXWZuy5cmKhBZm7Jfszdly5AUO+yN2SmxsPBcuTFQx1iZsmmxs2XLkCpDPsjNk51hZslXJWFIgdZGzokdY2zELlydipDa9jaN1AbM1cuVJktHGytSOsrVy5NsVEbqcaE+aRxI4lIuTRLENpcOPoFwtbuXkuXJgmT0qsmICnqMiO5cuUs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encrypted-tbn1.gstatic.com/images?q=tbn:ANd9GcTGtclJDNhh97SEIq3LS8LLe71U6fypWiLRkrMfAP7ER0Gi4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86190"/>
            <a:ext cx="3914208" cy="2857520"/>
          </a:xfrm>
          <a:prstGeom prst="rect">
            <a:avLst/>
          </a:prstGeom>
          <a:noFill/>
        </p:spPr>
      </p:pic>
      <p:sp>
        <p:nvSpPr>
          <p:cNvPr id="31754" name="AutoShape 10" descr="data:image/jpeg;base64,/9j/4AAQSkZJRgABAQAAAQABAAD/2wCEAAkGBxMTEhQTEhQVFRUXGBgYFRgVGBYWFRgUFxYXFxUUFxQYHCggGBolHBgVITEhJSkrLi4uFx8zODMsNygtLisBCgoKDg0OGhAQGywkHBwsLCwsLCwsLCwsLCwsLCwsLCwsLCwsLCwsLCssLCwsLCwsLCwsLCwsNywsLCwsLDcsK//AABEIALQA8AMBIgACEQEDEQH/xAAbAAABBQEBAAAAAAAAAAAAAAAEAQIDBQYAB//EAEIQAAEDAQYCBwUFBwMEAwAAAAEAAhEDBAUSITFRQWEGEyJxgZGhMkKxwdEUUnKC8AcVI2KS4fEzRFMWQ1TSY6LC/8QAGAEAAwEBAAAAAAAAAAAAAAAAAAECAwT/xAAlEQACAgEEAwEAAgMAAAAAAAAAAQIREgMTITFBUWEiBEIUcYH/2gAMAwEAAhEDEQA/APGWNUwCRrVIApHQgCdCUNTsKBpDISp8LoQUMhJCkhdCAGQuhPhdCAGQlAToSkIAjISEKTCuDJyCLAihJhV9dnRe0VvZYQDxP0Wxur9m4GdZ08gs3qJGi0pM8uLVori6EWu1MFRrCykcw9wJBG7WjNw5r2Ow/s+suH+JRaWxIB1d5ZwrynUyDWOAAyAY8CAMgA0xCWba4HgrPMbo/Z5RpkGqesOzsh/RPxlbCyWRlMBrWgbACPIf2V3WoP8Aec/8zZHzQb7Jth8Oz8IWTjJm8ZRS4Gtf/j9ZpKlUN1A8cv7qM2V44OjlBHwK87vrpDWxOYCRhJBOmhjXgop9FcdmwvW+qDPbDTyy+CwN8W6hUkNoU88pwie8RoUVdnR2rXYKz3htNx7M+04cS0E6cz5Fai67ppUgMLO1v7T/ADGngleI6tHndh6E1Kj2yS2mczl/EA2Dd+ZhXNb9nNL3az27Bwa4+IbC3RewSAQ3cfUZKN48B6fIJvVn7EtGHo84tP7O6rfZrU3ciC0+UlVlo6F2tvuB34XCfJeqvMCZgb6D5D1Vfabzaz66DyGqN+Qf48WeT2m5rRT9ui8flJ+CCLV6Jb78JyGf6+79VV1budae04QdA7+/HuWsdV/2MZaC/qzMNanhqlFEp/VFbnPRCGpcKm6opeqKLHRDhXQpeqSikiwohwrg1Tmmk6soseJDhXFqIFIrb9G/2dPrUxWtDzRafYZhl7h94k+yPBJySBRbMCGq1sHR20VowUzG5yHqvWrp6I2Wjo0OO+p8yr5jGt9lseBWT1H4NVpJdnltl/ZpVc3tVQ0/hJHxW56MdFqFlo4S0PqHN73NBJ2DdgrvGOBHh81W3je9KkJe4eYUOb8mi014RY0mtboAPMJwDQcRPZaMTtDkF51e/wC0FoypNnn/AHVl0Ztj6ljrV65gvqNY1unYYMRMncu/+qm/SKca7E6SdLK9YYaf8Om4n2ZxvE5Z8B3LP0WvZTeGuIc9wAg+6z6kjyVtayx1QBgMRlOcbwdlKyk3KB6cRP8AdDfspKuix6CNqNe7HUe5oByxHUKhq9P7Tidha1wk+2Jy4SrOtazToVGUjDny3FsCRMLK2e7HEaHLMnj7JQiWjZ9DukdW1GoKlGmC1zAMGIQ12OXHP+UeqGf0eoC31KtoOMDtMpiC2eJdijEB8wnfs/sppVHg5S2T+XT0PqnXzaQ97joCc41dy+Hmht2CSNA200ngQ5sES0Fpb2NARhnJROsTHZQ09z2/BwlZkOJpQ0YJga54WiAOQnTxQbbK4YMLj4E6ESD9e8IyY8UujW1buLRq9ve0gehKE+yEaFh8gfkl6803taHEBtNgdEiXcSSM9D6IX9+1AH4wCGsLs4J0Ja0yNUuGPn2VvSbHSY12HOYmZyjv9VkKLaleq2mztPccgDw4uc7gBqthedubaaJpvaKZOEy0AkcchIB4hG3HWstCl1dPG3i95Ae553cYG+nehUglb4Kez9GWUzm8PPEwQ3wBGfeVcUbIAJGfOR8M0Z9ooviKlMycpBaZ2TqthAMYc+TxPkVLjZSklweTdWl6taWz9G3OEpx6Lu3K23Y+zHal6MxgSYFo6vR1zRJKparAHYRmU1NMHptA2FIWq6oXE9wlSHo+9Lcj7Dal6KHAuhXbrheq202bAYJQppicGvBoOgd2sdUNeo3E2kW4W8HPMkTyAEr1MdJKLj2muH4TI8isXcVnFGy0xxfLzzLtPQIpzdYyn0ChTd8FOCpWbGnaKFQEhwjTtNjM5jMJWWVjs2EH8DwfQrDXvandRTptynG5/DM9lvkAqjovTdSY5mIyYkzxBP1V5sWH09IvGxODH5mcJjE3OY3Xi93XTaLfWc2nLoIxvJ7DAScyTrpkF6a+9qjT1dN0Na2CTPadALp8Sl6L2wtPUU6dJrJkgCJ4ucecZqbTdj5SogsnRCzUAAxjpGr3tDye4ZYR3Iy12GjUpmm+C0mSA5zTOk/opKnTCztZUqOaQxhAlpIxEzoM50RVnvqzVWgh5AIkdY0H1Cf5YXJeCgZ0OpDOnVrs10cKg8jPxS1Oj72f7gO4RVpA5TJHZc05rSfZabgC0sIOha4ty3E5IG/bvf8AZ6wBqRgds5uQ3BQ06BNWYS13w6zWh1SvVpVacGaVNpa78sk4TMcVPdfT+wOe4FtWliDYLm45MnKGTw4rMXL0crW1xFIBtNpAfVf7LZ4NHvO5DcTqvRbHcNGy/wClZiN6gOJ7ubnEGJ2RxXI3blwyws1rouBw1GsLh78sOeo7YHCfNMdcgIxDtDgRmN9f1onMt7RkSW8nNI9Qc/JMFKiTLQwHdhwuPi3CVmVQNWu4j9d+SgoWSHCQZ39IVoaRjs1KrfzY/MuBVReF+toe0+m8bOZhdlwDmH/8pXRWLILQ1/accp4ef1+Kra/WHEAP5ZnWBy/WSbR/aTY3GKtGrT5tw1G+kH0Wjuq9bLaGY6TzhmJcx7RPeRB4q2ml0Z3FuihoWJ58MtPD6qzoWKBnyHoZPwV9SoNd7Ba78JDo8BomuogKWyikbYBMxofgrC+7UXViwe6GtjwE+qk057D9eCra1mcZJOZzMak/JIZKLVHBcbwGyJtdVrRJgLB3xf5c/DSChK+ja67COk9+OJwNGqguS5oPWVNVcXfdZeA+oM1cGkNkZVwgxt2xlO0tAhIbW1KaI2VRfdvZSbzUrllDr6vYU2GFlbvsT678Z0R1hqG1dktW0stwmlTALTmrvEzay/0ROtTXFuIQGsDABuBBdPPZKKtM++R3jbTQqR91jmoTd45qc6KxQ59KmR7bY4yYUTLJJlha78JDvgmVLsYWuNSrgYNSRMnYDiVHdT7NSEU3NbOZM5k8yqzJcEGCk4cM+cqWm4txnQlpb/UAD6ZeKlp2ydHg9xBU2KdQI7vmE8yXBmWtFiDmhp9kTA0Exll+tFYTTBOQDQIYNSTAnLhwHija1NhOYjaDPfqAqm0XrZWPwOrsa4cHZeuiuLy6Ikq5ZZVK7i5goyyB2DxgHNx8eHJJeF6Oa6oGEQSQ2dtgBvPFDMaKg7Dw4bscHH0UZsucnLblxRQWEXbftem0MDWBjY7OERJMQAP1mtBVtzA+kxzAH1GY+zLSDtIPyWZbSHZB0y88pPz8V1uvFzq762E5AhuwaARPOckc+ApdsvDftnLnMNV7S3UGHjzIBTqVShUzbUs784zmmZ211WIp2QioXOILic43BwgehKObZWtxSBmAOZf2jlHcmI2Iuw6ta7vY4PHovMOltkcLW6m1rnveRhbGZLtBGpWsoU2s6uCW4JJgxm4ZZd3wRHQao99as+ocTw1rWvcAXAHHOZ5R5ovzQ/8ApT3B0FFIGpaqbK1U+ywGWUxuY9p3oIWjZDPcc2NNCByAgQEl4dI6LXlkNfliMNjjkMoz1Trsv6hXhrcbCSBGKRJE6EfND/XYo/noc+0sdGLCfxCPKQY81Oy1aQ6dhIPoZSVOrJI6xhIgnE2MjpmCmVLuHBoJ/keJ/pOanH6Vl7Jn2ncDxBagrbfdmpg4y5vcMWW8ZFRvspZxe3kQfksbeVi7bsRnMnzSp2VxVlx0ks1Z9PI+qGuLo8aTcbxLj3KhZe1oqGGvMngtjcdlrATVfJ2hEniiorJhradeMhl4Jh677qsxXdESu64rPJGlMqX1KsHsrH1rmr1q3aBwz+hC31rvPq8oxOOgGpUtkrubBIGPU7DlzKFNIlxb7Kuz0qNlAZjY141zEj+6Kdegd/3gfzBJabtovMuptk6niShv3HZ/+MJcFchYtx++D+YJaVoc9waHDMxwKr/+n6H3I8Sh61ns9nFV9OcbGZZ6F/ZHjr5IpeAv4OvW/wCjUcWivha3INdTBGWRM80HZm06oeWPs7wyMZgtiSQNtisnUZLSSefyQxq9jq2jKZd/MeHgPqupaao5HquzbNsDTpTY78FT/KT7Dh0ZWb+FwPyWIsfYcCc4IMb4TI9UtrvKuSSKjxro4xJMlG2w3jcDED/q1QNIewkcctSvP7ddL31+opjG8uidJJ456DmVddHb8rNqsa+o5zCQIdnlOknNH3x0nfRrvwU6cuAnKDH3SUJOL4CTjONMIuW6mWNmFjaNas7OpULtNmME6DfifBWH2+sB/pO/K8uHrKqKnSihBmkCQYkGJECSJG8qN3SCyZnA8ZmIIOU5bZqWpN2+y04pUuiztF91W5mjPJ0g+BA+SCPSynMVKdRh5Q9vPY+ihPSGhBLTXbHd/wCySrelBwGKpqJh9OT5iU0vZL+MNo33ZnxFQDk6QTPHNGy14lrmkZmWmZJ/R81ma9wsqM6ym5haTrpnnlnxyKoKty1W1DhkN1xNOniFaUWZycl2j0Cq07xGmuUCAfJH3DWFEyDEteCTxlvZ8oC82F52mmcnvI4Yxi+KNo9Mao9umx/dLD55/BG264Fuc8l85jiSTx1y4HgVYXURSBdx154gIb5LPUultF3t03sPKHt5bH0RdO+KDvZqt10cC0+qTixqSLO0PxOMZA690R46Ka877qwxzXSW9gg55D2TB5T5KvNTEJacXAYSDPfmgLeDmef+FOJWTNJYOkVXsz7J1iR/b0QNsJLnE7oWnThjZ1hTvdIaeUHvGX0SaplRdo0gotBkNb5KbryFXuvJo1p1R+WVHUvemATFSdi0rlxkduUSxrXgGNLnkABZ6ydL3VK4p06eIOOFkakrL33er6zu1k0aNC0F3YLBQD6zQa1eYyJ6uiABhy0LiczyWsdNJc9mMtS3x0aWixjDidUY6odTibA/lbn68VO2oODmn8w+qw/26zO9xg7y9qeBQPuM8KpHxQ9IN1G7YT3p8nYrDNstPgx/5arT8lKLJA/3A7iCEtoN1F/f98to0yG5uOk/E8uSxLr0LqTqUE1KlQOc77wDYY2NwS4+KlvqzEAOHWk6dtseKsLosIsrcbz/AB3jsy3EKYOp/FtsrUVFEuTb4Mva6j6ZLXNdsTBjzQVG1tGpjvlbQ2p5ma4M7sP0Qz8RM46J72x8lstTjlGEtLnhmcZa2cHBP6wHiPNW1Wyg6igfJCvutp/7dLwMfNPNEvTkQ2au1j2u+6Qe+CgLVVL3Oe7MuJJ8c0y+bC6nDmjC07Gcxqm3VYqlQF3awDiBMu+6J4rRJVZk7vE6FwYpH2eo3gfFqiNR41b8QgVfB2HXb++SkNGQoBa490+ae23N2KKYcFhaHkWelSHAvce8mGjwg+aB6k6pxtzOJTha2nOR5pVRWRPQ7LHgamI/Dnij0UdkaJOMA9h3gYyK5tccPRJiygcdUUFgjqbZ0Hgon0hsjSxNc2f1snZNEFCzdkua4tcDwyy3BHgirPe1oZl1mLk8YtO/NLZxhdyOR7lGaOZ2n0lF2FcF3ZOkYJDa1Efipuwn+h2R8wri322zMptNKqahJzbhIcDsZ0KxxpDROeZ9J8FEoJmkZtHpd734KIg5uIyHzKzli6QVXvDX4yXGAGHPyKqqdOpXqhje1UceJyG5J4ALb3PZLNZ2wyqw1CIqPJEk8Q3Zq5qUVyduWT4Fu+4aLKpqntvmRiAhu4galZrp9aw+14ScqbQ3x1Px9FtBUboKjNsnDyWU6a3QHv66kwkkdsMIILvvd52S0m3O5BrR/DUTMtqtDecn+yjFsGaHqMeJmnUH5T8QhS8A5yO8EfFdqRwNtFoy1jZH0LSO5UFGoIyI80Qzv9UnEFM09G1nIteQpvtNUmetcSdyfqsw150kqanaCOP1UOBamzStrv8AvSpQXHXD4x9FnW2136KLZeBHA/EqXEpSLrqp91v9I+KU2EH3G+RHwKApXkOJOXLzKLZeQPHzMKaZVkVsuZr24SxsciQclz7uyDRTAa0QAHZR5cUa22AjIjPXkim2hpgA+PcNT6+aXI7Rn6t0/wArx3EH5oSrdn4x3tPylbFtZpzjaBxOckwkbSkQI5u4f4TyCrMJUu1vF5He130UVW77OAO28u4w0BvIQcyvRa1BjRBGeRzGjYyB5nXyUbLHTGAFgc4nTbiAefE7BGf0MF6POL2uVlNrC15djaHZtAwzpJBj6KS67hp02ira5IcP4dJph7v5yfdHxXqb7BTBoy1vZGLTSm3MT35DxVN0h6Psq1acEio4Nkd8QM9P7JrVfQtqN3Rm7B0astf/AEqVoGcagjnnsnHoROTeuB8CF6RZw2z0OroNBIBM8YJwgnlkfMp1if26jQPZdgBPcXOd4NE+IUvUl7GoR9Hm7+gdUCesIH82EfJVlTo/VBgPnONJ5agr18OpuzgBpMAQDoCdOQ1PNdVoNOmUcQBltH64o3ZC24+jxW3WKrRHb8MiJ3hBfaeS9R6d3a00Gvj2HejgRB3khvkvLbS3tE8JyW2nPJcmWpCuhwtHJMFqbuo6uTDrnkPmgwVokYuVG6u68jZ6LjTpNLn+2X5uLfujZqgbflM+1Z6Y7gfkVBTqiIPkhqpbsscFZ07jovrI+jV9mlSnbrCw+pR9O4y45WZ/eyqCPOCsVVcNBmoGVHA6kQdASjb9D3TaW643UxLqddo3kEecBUF73cHUyQXnDnmOHeCgrTeNR3tvc5o0DiTJ2VexxGhjuMKowa8kznF8UGXNcmIdbVOFgPZBBJef/VT1rqaTIc3yI+Sko33aA0fxHQBEGCI7ilqdIK2Q7B37I9U3m2RFQSAql2P4PB/MVC6zVhxnxBV/aL8a0AGkwuw9rUdrig6l7gn/AEWRrqUZSG4R9lT11Uaj0T23m8atB8wrOvb2AD+EM9nH6JGuou1puHcQfonftE4+mA0793afNGU7+adQR4J1C46ebi+CTDQ4R6CUK+6QQ4tqNOHIzvmi4sKmiyZflM8QEZRvOmfeHnHqsx+6nESMJHeh3WFw4fBGMWGUkeg0LeyOJOwybHzR1K1zkM8x7RkeAGs8STwXlvUuG47lI201Ro93mT8VO0hrVa8HqlOsAZnG8mZceyDMzGZJVhYnQYJOIjM++eQaJLRJ11PoPJKd/wBdvvT3hH0elzwINNvPCS0nvMFS9FlLXiep17UHvLAYLvbdlDGNjsg/E+CjrWoY3VS7C6qCKQ+7Tjt1XeGnivPaHTBsQ5haOI1B70ZQ6TUicRcMRjXIchBGgUbUkaLWizc2e0Y4yIbUcCAdW2el7Mjd2fmE8W0hr3EwcD3uHEOrODaY/pYVk23zjGThB9rDnIGgOw5IqneDerwAACQXE6uIEDvhTgVmX1Otga1uWTczn7TnAn0AHglbbSATOQEk8Sczl4LP1rfJxGAOHDPghK1uLspgZ+vx0VYkZFt0jt/WUajOQcPAyF5zVZJy14LVVLcHOG0QAdojPms9aqWGTsVUVQSdoqLS+ZG2Qz88kPH0RZblGXfCYKXMLdM5XGxDbnzEDaM5KtnXXXicGomA7MDnkr7ox0ZgCvVbLj/ptO595ao2bxOefAkau7gufU10nUTs0v47auTPLX2SqNWO9DnsoiCMyHDwPDVeoPsre4Qe/DxP4nKGpd7cwWjmOfusHxKlfyPhT/i+meaOc06n5KRlMbhb6tc9M8BPdqeJ7gsh0ks1MO6umB2faPNaR1VJ0jOeg4q2QNoSNfgnGyaqruuwVK1UU6cyeOcAblbB3RoaNe7YZ6u3z2VzkoumzPThKatIo3WPn+v8JW2Q65f2CuP+nn5RVyk+0AeyPacVDVuWuBIc3SdCIB9njqVG5F+SnpSXgCdYpIJ4aDVSdVAUjbtrtOYmIGTuJ5QnPD2AueHBoOZgHMeMp5J+RYteASo1xnWPidlHRpubinjmfIwiKd60jljaO9rp84Uzq7HNycwjecvNVyiOH0VdKmY4rnsMnnCtmFkACD+FzfquczZjvKQix0VNsokHD+oyhRPoEK7BYCZmeJITXVKU6hCkDiUzKKhrUoOiualRh0IQNSjiIzHnzVJktFeaQ2TDSGyOdZyozSKqyMQPqh/hT0rRUb7L3Dx+qeaaQ00WKqCmX1WES4O11aOOukKSjezpzaPCQgCxPa2EmkUmy3fbAc4/wn263MNMtaJc6JccgI2HHbwQNTshQEyCoxs0ypDcB5JMB2SQulVRNm7tF92guJa+ztE9kAjIcAoxfFq+/QPiFlqV/PGRp0nd7M/ipf8AqCf+xR8j9Vjs/Do317NJ++LVvQ/qHDTiu/fFq2o/1D6qgbf9LjZaZ37Tgm/vyl/4rPB7voltfB7300IvW08WUtsnNEeqzFssrg4tPtOPaznuzUrL6pSAbM2OMPdpyyUzOkNGnWD2WeQBkHPJg7nJNQcXwglqqS5ZoLLZvsdKKdMPrP8AbkgYW8GxrJTP3vaP+Bvg7fXiqQ3zZ3lznUX4jmT1mp8l1K8LI4H+HUBEZYhpxzhRtvyilqpcRZeC+aw/23COOg4JH3zVJn7K7Wfe1GnBZ/8AeVmz/h1RtDm5pK142droDKpG+JoPPKEtr4G99L798VP/ABn8T73HX3VX31aHVmNb1T6YB7UgxA4zA5qI2uzQ1zXVczDgYGHInXQ6KP8AeNAZYq0EZ6HvESmtOndA9W1VlPd9zOr1QGZNJ9P8LWVLdQoxRpsc5jMg7c64sxuhLDeNmZTLGVHtc72nYYMbCNE+nWpHS1uHfiTm5S76J04xh12K+9qJ1pHIk5xqdeCHNqsv/FGUZADXj3og1GzAtROU+8oG2pp0tDu6CpotyOdarOZ/1BOzjl3drio3Ps5My/0PhmpqNYOGVobkY7Qj0ITsX/z0/IfRVyieGZ+8axY44Ic3gXATmuuyvUqvDA1gGrnEQABqSZ5K8tt3Gq2OspmMxBaO9F0rldTphlENM5vMtJJ210C03Uo/TLablafBQ1AN2eTh81C/w8Cform0XbUb7TaY/p+qgfYXn3GeEfVJTG9MqCeXrPyTS8bH0Vk673/8c9wKjN3VP+J39LlamiMAEEc/JNc9oyJ85Rjruqf8bvh8UPeNhcGy5pB85HgmmiXFro59ZpjtDTddluPMKOw3cYxepyA5cyiPsJ3b5/2Q2hJSa5GYVxprnWDm1MNiI4jzhCoKYGCuDkz7G7ZcbI7Za8GX69EoeuxqD7OdkhoHZFBbCMadUEklCdSdl3UnZFCthABCVhI0Q3VHZLgPNKgthRfOaQuQuB3NdDuadBYXiyhLiyhCDFzXY3c0qHkFJQUKHuS9a5FBkGuq5yMkmOc0J152C4VzsEUPIKLpMqTrDEHwQXXnZL9o5FFDyCw6Eped0KLSOacLQ3dTj8Gp/S2ZVD2/zCARuNA4c+SFFRzT2SQhW125ZqR1cHiEsR52TGuZkGF321+5UQcNx5pYRSHk/ZL9rduihawWFrszw4eqry1JCMUGTC61qmBwGgGiZ1iHCVGIOTZP1iXEh8Sdi1RQrLk0xOiV1EbLlyg0GOojZM6huy5cgY77O3ZJ9mbskXIAa6ztnRd9mbsuXIChooN2TXWZuy5cmKhBZm7Jfszdly5AUO+yN2SmxsPBcuTFQx1iZsmmxs2XLkCpDPsjNk51hZslXJWFIgdZGzokdY2zELlydipDa9jaN1AbM1cuVJktHGytSOsrVy5NsVEbqcaE+aRxI4lIuTRLENpcOPoFwtbuXkuXJgmT0qsmICnqMiO5cuUs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s://encrypted-tbn3.gstatic.com/images?q=tbn:ANd9GcSMNTK7j2IEJgn2omUMShqjsqVgLJVySIG-jAxyj5d51AOd-M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636343" cy="1643074"/>
          </a:xfrm>
          <a:prstGeom prst="rect">
            <a:avLst/>
          </a:prstGeom>
          <a:noFill/>
        </p:spPr>
      </p:pic>
      <p:pic>
        <p:nvPicPr>
          <p:cNvPr id="31758" name="Picture 14" descr="https://encrypted-tbn0.gstatic.com/images?q=tbn:ANd9GcSkOusZ70nJc-V2lAu4hdW2JC2U35jDemJRyhyvN94y77OVv_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357694"/>
            <a:ext cx="3571900" cy="2232438"/>
          </a:xfrm>
          <a:prstGeom prst="rect">
            <a:avLst/>
          </a:prstGeom>
          <a:noFill/>
        </p:spPr>
      </p:pic>
      <p:pic>
        <p:nvPicPr>
          <p:cNvPr id="31760" name="Picture 16" descr="https://encrypted-tbn1.gstatic.com/images?q=tbn:ANd9GcT6PxJUakfg9oOBI7Skewi56Mq8tsxz-j7A4_CM3HGVBN1cQwgO_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-285776"/>
            <a:ext cx="2357454" cy="1568779"/>
          </a:xfrm>
          <a:prstGeom prst="rect">
            <a:avLst/>
          </a:prstGeom>
          <a:noFill/>
        </p:spPr>
      </p:pic>
      <p:pic>
        <p:nvPicPr>
          <p:cNvPr id="31762" name="Picture 18" descr="https://encrypted-tbn1.gstatic.com/images?q=tbn:ANd9GcSU8N1KPI6R3AEE7VInEm2m9zoxjK08VFjfIPGhhjYkO6PyJ_R0c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275590"/>
            <a:ext cx="1643074" cy="1406883"/>
          </a:xfrm>
          <a:prstGeom prst="rect">
            <a:avLst/>
          </a:prstGeom>
          <a:noFill/>
        </p:spPr>
      </p:pic>
    </p:spTree>
  </p:cSld>
  <p:clrMapOvr>
    <a:masterClrMapping/>
  </p:clrMapOvr>
  <p:transition advTm="7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7772400" cy="1470025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Segoe Script" pitchFamily="34" charset="0"/>
              </a:rPr>
              <a:t>Список кондитерських корпорацій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357298"/>
            <a:ext cx="24288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Heather Script One" pitchFamily="2" charset="0"/>
                <a:hlinkClick r:id="rId2" action="ppaction://hlinksldjump"/>
              </a:rPr>
              <a:t>Roshen</a:t>
            </a:r>
            <a:endParaRPr lang="en-US" sz="3600" dirty="0" smtClean="0">
              <a:latin typeface="Heather Script On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Heather Script One" pitchFamily="2" charset="0"/>
                <a:hlinkClick r:id="rId3" action="ppaction://hlinksldjump"/>
              </a:rPr>
              <a:t>Svitoch</a:t>
            </a:r>
            <a:endParaRPr lang="en-US" sz="3600" dirty="0" smtClean="0">
              <a:latin typeface="Heather Script On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Heather Script One" pitchFamily="2" charset="0"/>
                <a:hlinkClick r:id="rId4" action="ppaction://hlinksldjump"/>
              </a:rPr>
              <a:t>Korona</a:t>
            </a:r>
            <a:endParaRPr lang="en-US" sz="3600" dirty="0" smtClean="0">
              <a:latin typeface="Heather Script On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Heather Script One" pitchFamily="2" charset="0"/>
                <a:hlinkClick r:id="rId5" action="ppaction://hlinksldjump"/>
              </a:rPr>
              <a:t>Konti</a:t>
            </a:r>
            <a:endParaRPr lang="en-US" sz="3600" dirty="0" smtClean="0">
              <a:latin typeface="Heather Script On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dirty="0" smtClean="0">
                <a:latin typeface="Heather Script One" pitchFamily="2" charset="0"/>
                <a:hlinkClick r:id="rId6" action="ppaction://hlinksldjump"/>
              </a:rPr>
              <a:t>Житомирські ласощі</a:t>
            </a:r>
            <a:endParaRPr lang="uk-UA" sz="3600" dirty="0" smtClean="0">
              <a:latin typeface="Heather Script On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Heather Script One" pitchFamily="2" charset="0"/>
                <a:hlinkClick r:id="rId7" action="ppaction://hlinksldjump"/>
              </a:rPr>
              <a:t>Millennium</a:t>
            </a:r>
            <a:endParaRPr lang="uk-UA" sz="3600" dirty="0" smtClean="0">
              <a:latin typeface="Heather Script One" pitchFamily="2" charset="0"/>
            </a:endParaRPr>
          </a:p>
          <a:p>
            <a:endParaRPr lang="en-US" sz="3600" dirty="0" smtClean="0">
              <a:latin typeface="Heather Script One" pitchFamily="2" charset="0"/>
            </a:endParaRPr>
          </a:p>
        </p:txBody>
      </p:sp>
      <p:pic>
        <p:nvPicPr>
          <p:cNvPr id="29700" name="Picture 4" descr="https://encrypted-tbn0.gstatic.com/images?q=tbn:ANd9GcSMrXoXSqKh17qhxsgEXr_E9kr6E8dhNs3muqz1l59llVbzelk3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294628"/>
            <a:ext cx="3571900" cy="2420520"/>
          </a:xfrm>
          <a:prstGeom prst="rect">
            <a:avLst/>
          </a:prstGeom>
          <a:noFill/>
        </p:spPr>
      </p:pic>
      <p:pic>
        <p:nvPicPr>
          <p:cNvPr id="29702" name="Picture 6" descr="https://encrypted-tbn1.gstatic.com/images?q=tbn:ANd9GcQJOfvaXJ-2V_upTtDoyXeaDULvTSqUaMxRJNVmCFdt6WvVcfxHj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357298"/>
            <a:ext cx="4357718" cy="28893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8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egoe Script" pitchFamily="34" charset="0"/>
              </a:rPr>
              <a:t>Roshen</a:t>
            </a:r>
            <a:endParaRPr lang="ru-RU" sz="6600" dirty="0">
              <a:latin typeface="Segoe Script" pitchFamily="34" charset="0"/>
            </a:endParaRPr>
          </a:p>
        </p:txBody>
      </p:sp>
      <p:pic>
        <p:nvPicPr>
          <p:cNvPr id="33794" name="Picture 2" descr="http://www.roshen.ua/img/st_img/img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4286250" cy="339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4214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Кондитерська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Корпорація</a:t>
            </a:r>
            <a:r>
              <a:rPr lang="ru-RU" b="1" dirty="0" smtClean="0"/>
              <a:t> </a:t>
            </a:r>
            <a:r>
              <a:rPr lang="en-US" b="1" dirty="0" smtClean="0"/>
              <a:t>ROSHEN – </a:t>
            </a:r>
            <a:r>
              <a:rPr lang="ru-RU" b="1" dirty="0" smtClean="0"/>
              <a:t>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 </a:t>
            </a:r>
            <a:r>
              <a:rPr lang="ru-RU" b="1" dirty="0" err="1" smtClean="0"/>
              <a:t>світових</a:t>
            </a:r>
            <a:r>
              <a:rPr lang="ru-RU" b="1" dirty="0" smtClean="0"/>
              <a:t> </a:t>
            </a:r>
            <a:r>
              <a:rPr lang="ru-RU" b="1" dirty="0" err="1" smtClean="0"/>
              <a:t>виробників</a:t>
            </a:r>
            <a:r>
              <a:rPr lang="ru-RU" b="1" dirty="0" smtClean="0"/>
              <a:t> </a:t>
            </a:r>
            <a:r>
              <a:rPr lang="ru-RU" b="1" dirty="0" err="1" smtClean="0"/>
              <a:t>кондитерських</a:t>
            </a:r>
            <a:r>
              <a:rPr lang="ru-RU" b="1" dirty="0" smtClean="0"/>
              <a:t> </a:t>
            </a:r>
            <a:r>
              <a:rPr lang="ru-RU" b="1" dirty="0" err="1" smtClean="0"/>
              <a:t>виробів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714357"/>
            <a:ext cx="250033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hellyAllegroC" pitchFamily="2" charset="0"/>
              </a:rPr>
              <a:t>Всі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кондитерські</a:t>
            </a:r>
            <a:r>
              <a:rPr lang="ru-RU" dirty="0" smtClean="0">
                <a:latin typeface="ShellyAllegroC" pitchFamily="2" charset="0"/>
              </a:rPr>
              <a:t> фабрики </a:t>
            </a:r>
            <a:r>
              <a:rPr lang="ru-RU" dirty="0" err="1" smtClean="0">
                <a:latin typeface="ShellyAllegroC" pitchFamily="2" charset="0"/>
              </a:rPr>
              <a:t>корпорації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en-US" dirty="0" smtClean="0">
                <a:latin typeface="ShellyAllegroC" pitchFamily="2" charset="0"/>
              </a:rPr>
              <a:t>ROSHEN </a:t>
            </a:r>
            <a:r>
              <a:rPr lang="ru-RU" dirty="0" err="1" smtClean="0">
                <a:latin typeface="ShellyAllegroC" pitchFamily="2" charset="0"/>
              </a:rPr>
              <a:t>забезпечені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обладнанням</a:t>
            </a:r>
            <a:r>
              <a:rPr lang="ru-RU" dirty="0" smtClean="0">
                <a:latin typeface="ShellyAllegroC" pitchFamily="2" charset="0"/>
              </a:rPr>
              <a:t> для </a:t>
            </a:r>
            <a:r>
              <a:rPr lang="ru-RU" dirty="0" err="1" smtClean="0">
                <a:latin typeface="ShellyAllegroC" pitchFamily="2" charset="0"/>
              </a:rPr>
              <a:t>моніторингу</a:t>
            </a:r>
            <a:r>
              <a:rPr lang="ru-RU" dirty="0" smtClean="0">
                <a:latin typeface="ShellyAllegroC" pitchFamily="2" charset="0"/>
              </a:rPr>
              <a:t> контролю </a:t>
            </a:r>
            <a:r>
              <a:rPr lang="ru-RU" dirty="0" err="1" smtClean="0">
                <a:latin typeface="ShellyAllegroC" pitchFamily="2" charset="0"/>
              </a:rPr>
              <a:t>якості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продукції</a:t>
            </a:r>
            <a:r>
              <a:rPr lang="ru-RU" dirty="0" smtClean="0">
                <a:latin typeface="ShellyAllegroC" pitchFamily="2" charset="0"/>
              </a:rPr>
              <a:t> та </a:t>
            </a:r>
            <a:r>
              <a:rPr lang="ru-RU" dirty="0" err="1" smtClean="0">
                <a:latin typeface="ShellyAllegroC" pitchFamily="2" charset="0"/>
              </a:rPr>
              <a:t>відповідних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досліджень</a:t>
            </a:r>
            <a:r>
              <a:rPr lang="ru-RU" dirty="0" smtClean="0">
                <a:latin typeface="ShellyAllegroC" pitchFamily="2" charset="0"/>
              </a:rPr>
              <a:t>. </a:t>
            </a:r>
            <a:r>
              <a:rPr lang="ru-RU" dirty="0" err="1" smtClean="0">
                <a:latin typeface="ShellyAllegroC" pitchFamily="2" charset="0"/>
              </a:rPr>
              <a:t>Розробкою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технологій</a:t>
            </a:r>
            <a:r>
              <a:rPr lang="ru-RU" dirty="0" smtClean="0">
                <a:latin typeface="ShellyAllegroC" pitchFamily="2" charset="0"/>
              </a:rPr>
              <a:t> та запуском </a:t>
            </a:r>
            <a:r>
              <a:rPr lang="ru-RU" dirty="0" err="1" smtClean="0">
                <a:latin typeface="ShellyAllegroC" pitchFamily="2" charset="0"/>
              </a:rPr>
              <a:t>високоякісних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кондитерських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виробів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займаються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спеціалісти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які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пройшли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атестацію</a:t>
            </a:r>
            <a:r>
              <a:rPr lang="ru-RU" dirty="0" smtClean="0">
                <a:latin typeface="ShellyAllegroC" pitchFamily="2" charset="0"/>
              </a:rPr>
              <a:t> та </a:t>
            </a:r>
            <a:r>
              <a:rPr lang="ru-RU" dirty="0" err="1" smtClean="0">
                <a:latin typeface="ShellyAllegroC" pitchFamily="2" charset="0"/>
              </a:rPr>
              <a:t>навчання</a:t>
            </a:r>
            <a:r>
              <a:rPr lang="ru-RU" dirty="0" smtClean="0">
                <a:latin typeface="ShellyAllegroC" pitchFamily="2" charset="0"/>
              </a:rPr>
              <a:t> у </a:t>
            </a:r>
            <a:r>
              <a:rPr lang="ru-RU" dirty="0" err="1" smtClean="0">
                <a:latin typeface="ShellyAllegroC" pitchFamily="2" charset="0"/>
              </a:rPr>
              <a:t>спеціалізованих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іноземних</a:t>
            </a:r>
            <a:r>
              <a:rPr lang="ru-RU" dirty="0" smtClean="0">
                <a:latin typeface="ShellyAllegroC" pitchFamily="2" charset="0"/>
              </a:rPr>
              <a:t> центрах</a:t>
            </a:r>
            <a:r>
              <a:rPr lang="ru-RU" sz="1500" dirty="0" smtClean="0">
                <a:latin typeface="ShellyAllegroC" pitchFamily="2" charset="0"/>
              </a:rPr>
              <a:t>.</a:t>
            </a:r>
            <a:br>
              <a:rPr lang="ru-RU" sz="1500" dirty="0" smtClean="0">
                <a:latin typeface="ShellyAllegroC" pitchFamily="2" charset="0"/>
              </a:rPr>
            </a:br>
            <a:endParaRPr lang="en-US" sz="1500" dirty="0" smtClean="0">
              <a:latin typeface="ShellyAllegroC" pitchFamily="2" charset="0"/>
            </a:endParaRPr>
          </a:p>
          <a:p>
            <a:r>
              <a:rPr lang="ru-RU" sz="1500" dirty="0" smtClean="0">
                <a:latin typeface="ShellyAllegroC" pitchFamily="2" charset="0"/>
              </a:rPr>
              <a:t/>
            </a:r>
            <a:br>
              <a:rPr lang="ru-RU" sz="1500" dirty="0" smtClean="0">
                <a:latin typeface="ShellyAllegroC" pitchFamily="2" charset="0"/>
              </a:rPr>
            </a:br>
            <a:endParaRPr lang="ru-RU" sz="1500" dirty="0">
              <a:latin typeface="ShellyAllegroC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ShellyAllegroC" pitchFamily="2" charset="0"/>
              </a:rPr>
              <a:t>Продукція</a:t>
            </a:r>
            <a:r>
              <a:rPr lang="ru-RU" dirty="0" smtClean="0">
                <a:latin typeface="ShellyAllegroC" pitchFamily="2" charset="0"/>
              </a:rPr>
              <a:t> представлена в </a:t>
            </a:r>
            <a:r>
              <a:rPr lang="ru-RU" dirty="0" err="1" smtClean="0">
                <a:latin typeface="ShellyAllegroC" pitchFamily="2" charset="0"/>
              </a:rPr>
              <a:t>Україні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Росії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Казахстані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Білорусі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країнах</a:t>
            </a:r>
            <a:r>
              <a:rPr lang="ru-RU" dirty="0" smtClean="0">
                <a:latin typeface="ShellyAllegroC" pitchFamily="2" charset="0"/>
              </a:rPr>
              <a:t> Кавказу, </a:t>
            </a:r>
            <a:r>
              <a:rPr lang="ru-RU" dirty="0" err="1" smtClean="0">
                <a:latin typeface="ShellyAllegroC" pitchFamily="2" charset="0"/>
              </a:rPr>
              <a:t>Середньої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Азії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Німеччині</a:t>
            </a:r>
            <a:r>
              <a:rPr lang="ru-RU" dirty="0" smtClean="0">
                <a:latin typeface="ShellyAllegroC" pitchFamily="2" charset="0"/>
              </a:rPr>
              <a:t>, США, </a:t>
            </a:r>
            <a:r>
              <a:rPr lang="ru-RU" dirty="0" err="1" smtClean="0">
                <a:latin typeface="ShellyAllegroC" pitchFamily="2" charset="0"/>
              </a:rPr>
              <a:t>Молдові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Ізраїлі</a:t>
            </a:r>
            <a:r>
              <a:rPr lang="ru-RU" dirty="0" smtClean="0">
                <a:latin typeface="ShellyAllegroC" pitchFamily="2" charset="0"/>
              </a:rPr>
              <a:t>, </a:t>
            </a:r>
            <a:r>
              <a:rPr lang="ru-RU" dirty="0" err="1" smtClean="0">
                <a:latin typeface="ShellyAllegroC" pitchFamily="2" charset="0"/>
              </a:rPr>
              <a:t>Литві</a:t>
            </a:r>
            <a:r>
              <a:rPr lang="ru-RU" dirty="0" smtClean="0">
                <a:latin typeface="ShellyAllegroC" pitchFamily="2" charset="0"/>
              </a:rPr>
              <a:t> та </a:t>
            </a:r>
            <a:r>
              <a:rPr lang="ru-RU" dirty="0" err="1" smtClean="0">
                <a:latin typeface="ShellyAllegroC" pitchFamily="2" charset="0"/>
              </a:rPr>
              <a:t>інших</a:t>
            </a:r>
            <a:r>
              <a:rPr lang="ru-RU" dirty="0" smtClean="0">
                <a:latin typeface="ShellyAllegroC" pitchFamily="2" charset="0"/>
              </a:rPr>
              <a:t> </a:t>
            </a:r>
            <a:r>
              <a:rPr lang="ru-RU" dirty="0" err="1" smtClean="0">
                <a:latin typeface="ShellyAllegroC" pitchFamily="2" charset="0"/>
              </a:rPr>
              <a:t>країнах</a:t>
            </a:r>
            <a:r>
              <a:rPr lang="ru-RU" dirty="0" smtClean="0">
                <a:latin typeface="ShellyAllegroC" pitchFamily="2" charset="0"/>
              </a:rPr>
              <a:t>.</a:t>
            </a:r>
            <a:endParaRPr lang="ru-RU" dirty="0"/>
          </a:p>
        </p:txBody>
      </p:sp>
      <p:pic>
        <p:nvPicPr>
          <p:cNvPr id="33796" name="Picture 4" descr="http://trademaster.ua/im/pics/8076767-roshen_logo_trademas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42910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135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Segoe Script" pitchFamily="34" charset="0"/>
              </a:rPr>
              <a:t>Продукц</a:t>
            </a:r>
            <a:r>
              <a:rPr lang="uk-UA" sz="3600" dirty="0" err="1" smtClean="0">
                <a:latin typeface="Segoe Script" pitchFamily="34" charset="0"/>
              </a:rPr>
              <a:t>ія</a:t>
            </a:r>
            <a:r>
              <a:rPr lang="uk-UA" sz="3600" dirty="0" smtClean="0">
                <a:latin typeface="Segoe Script" pitchFamily="34" charset="0"/>
              </a:rPr>
              <a:t> </a:t>
            </a:r>
            <a:r>
              <a:rPr lang="en-US" sz="3600" dirty="0" err="1" smtClean="0">
                <a:latin typeface="Segoe Script" pitchFamily="34" charset="0"/>
              </a:rPr>
              <a:t>Roshen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34818" name="Picture 2" descr="http://www.roshen.ua/img/st_img/products/batons/13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2133600" cy="1905000"/>
          </a:xfrm>
          <a:prstGeom prst="rect">
            <a:avLst/>
          </a:prstGeom>
          <a:noFill/>
        </p:spPr>
      </p:pic>
      <p:pic>
        <p:nvPicPr>
          <p:cNvPr id="34820" name="Picture 4" descr="http://www.roshen.ua/img/st_img/products/batons/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2133600" cy="1905000"/>
          </a:xfrm>
          <a:prstGeom prst="rect">
            <a:avLst/>
          </a:prstGeom>
          <a:noFill/>
        </p:spPr>
      </p:pic>
      <p:pic>
        <p:nvPicPr>
          <p:cNvPr id="34822" name="Picture 6" descr="http://www.roshen.ua/img/st_img/products/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133600" cy="1905000"/>
          </a:xfrm>
          <a:prstGeom prst="rect">
            <a:avLst/>
          </a:prstGeom>
          <a:noFill/>
        </p:spPr>
      </p:pic>
      <p:pic>
        <p:nvPicPr>
          <p:cNvPr id="34824" name="Picture 8" descr="http://www.roshen.ua/img/st_img/products/14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000240"/>
            <a:ext cx="2133600" cy="1905000"/>
          </a:xfrm>
          <a:prstGeom prst="rect">
            <a:avLst/>
          </a:prstGeom>
          <a:noFill/>
        </p:spPr>
      </p:pic>
      <p:pic>
        <p:nvPicPr>
          <p:cNvPr id="34826" name="Picture 10" descr="http://www.roshen.ua/img/st_img/products/Assorti_chern_U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000240"/>
            <a:ext cx="2133600" cy="1905000"/>
          </a:xfrm>
          <a:prstGeom prst="rect">
            <a:avLst/>
          </a:prstGeom>
          <a:noFill/>
        </p:spPr>
      </p:pic>
      <p:pic>
        <p:nvPicPr>
          <p:cNvPr id="34828" name="Picture 12" descr="http://www.roshen.ua/img/st_img/products/400r_vishnya_v_shocolade_15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000240"/>
            <a:ext cx="2133600" cy="1905000"/>
          </a:xfrm>
          <a:prstGeom prst="rect">
            <a:avLst/>
          </a:prstGeom>
          <a:noFill/>
        </p:spPr>
      </p:pic>
      <p:pic>
        <p:nvPicPr>
          <p:cNvPr id="34830" name="Picture 14" descr="http://www.roshen.ua/img/st_img/products/kap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714752"/>
            <a:ext cx="2133600" cy="1905000"/>
          </a:xfrm>
          <a:prstGeom prst="rect">
            <a:avLst/>
          </a:prstGeom>
          <a:noFill/>
        </p:spPr>
      </p:pic>
      <p:pic>
        <p:nvPicPr>
          <p:cNvPr id="34832" name="Picture 16" descr="http://www.roshen.ua/img/st_img/products/Whole_hazel_mil_U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3571876"/>
            <a:ext cx="2133600" cy="1905000"/>
          </a:xfrm>
          <a:prstGeom prst="rect">
            <a:avLst/>
          </a:prstGeom>
          <a:noFill/>
        </p:spPr>
      </p:pic>
      <p:pic>
        <p:nvPicPr>
          <p:cNvPr id="34834" name="Picture 18" descr="http://www.roshen.ua/img/st_img/products/CHAIK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3571876"/>
            <a:ext cx="2133600" cy="1905000"/>
          </a:xfrm>
          <a:prstGeom prst="rect">
            <a:avLst/>
          </a:prstGeom>
          <a:noFill/>
        </p:spPr>
      </p:pic>
      <p:pic>
        <p:nvPicPr>
          <p:cNvPr id="34836" name="Picture 20" descr="http://www.roshen.ua/img/st_img/products/PORIST_white_u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5072074"/>
            <a:ext cx="2133600" cy="1905000"/>
          </a:xfrm>
          <a:prstGeom prst="rect">
            <a:avLst/>
          </a:prstGeom>
          <a:noFill/>
        </p:spPr>
      </p:pic>
      <p:pic>
        <p:nvPicPr>
          <p:cNvPr id="34838" name="Picture 22" descr="http://www.roshen.ua/img/st_img/products/ALENKA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072074"/>
            <a:ext cx="2133600" cy="1905000"/>
          </a:xfrm>
          <a:prstGeom prst="rect">
            <a:avLst/>
          </a:prstGeom>
          <a:noFill/>
        </p:spPr>
      </p:pic>
      <p:pic>
        <p:nvPicPr>
          <p:cNvPr id="34840" name="Picture 24" descr="http://www.roshen.ua/img/st_img/products/JAV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4953000"/>
            <a:ext cx="2133600" cy="1905000"/>
          </a:xfrm>
          <a:prstGeom prst="rect">
            <a:avLst/>
          </a:prstGeom>
          <a:noFill/>
        </p:spPr>
      </p:pic>
      <p:pic>
        <p:nvPicPr>
          <p:cNvPr id="15" name="Picture 2" descr="http://www.roshen.ua/img/st_img/products/batons/13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2133600" cy="1905000"/>
          </a:xfrm>
          <a:prstGeom prst="rect">
            <a:avLst/>
          </a:prstGeom>
          <a:noFill/>
        </p:spPr>
      </p:pic>
      <p:pic>
        <p:nvPicPr>
          <p:cNvPr id="16" name="Picture 4" descr="http://www.roshen.ua/img/st_img/products/batons/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42"/>
            <a:ext cx="2133600" cy="1905000"/>
          </a:xfrm>
          <a:prstGeom prst="rect">
            <a:avLst/>
          </a:prstGeom>
          <a:noFill/>
        </p:spPr>
      </p:pic>
      <p:pic>
        <p:nvPicPr>
          <p:cNvPr id="17" name="Picture 6" descr="http://www.roshen.ua/img/st_img/products/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133600" cy="1905000"/>
          </a:xfrm>
          <a:prstGeom prst="rect">
            <a:avLst/>
          </a:prstGeom>
          <a:noFill/>
        </p:spPr>
      </p:pic>
      <p:pic>
        <p:nvPicPr>
          <p:cNvPr id="18" name="Picture 8" descr="http://www.roshen.ua/img/st_img/products/14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000240"/>
            <a:ext cx="2133600" cy="1905000"/>
          </a:xfrm>
          <a:prstGeom prst="rect">
            <a:avLst/>
          </a:prstGeom>
          <a:noFill/>
        </p:spPr>
      </p:pic>
      <p:pic>
        <p:nvPicPr>
          <p:cNvPr id="19" name="Picture 10" descr="http://www.roshen.ua/img/st_img/products/Assorti_chern_U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000240"/>
            <a:ext cx="2133600" cy="1905000"/>
          </a:xfrm>
          <a:prstGeom prst="rect">
            <a:avLst/>
          </a:prstGeom>
          <a:noFill/>
        </p:spPr>
      </p:pic>
      <p:pic>
        <p:nvPicPr>
          <p:cNvPr id="20" name="Picture 12" descr="http://www.roshen.ua/img/st_img/products/400r_vishnya_v_shocolade_15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000240"/>
            <a:ext cx="2133600" cy="1905000"/>
          </a:xfrm>
          <a:prstGeom prst="rect">
            <a:avLst/>
          </a:prstGeom>
          <a:noFill/>
        </p:spPr>
      </p:pic>
      <p:pic>
        <p:nvPicPr>
          <p:cNvPr id="21" name="Picture 14" descr="http://www.roshen.ua/img/st_img/products/kap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3714752"/>
            <a:ext cx="21336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82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egoe Script" pitchFamily="34" charset="0"/>
              </a:rPr>
              <a:t>Svitoch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35842" name="AutoShape 2" descr="data:image/jpeg;base64,/9j/4AAQSkZJRgABAQAAAQABAAD/2wCEAAkGBxQSEhMUExQWFhUUFhQYGBcYFRQWFhUVFBUXGBgYFRcYHCggGBolHBUUIjEhJSkrLjAuFx80ODMsNygtLi4BCgoKDg0OGxAQGywlICQsLCwsLCwsLCwsLCwsLCwsLCwsLCwsLCwsLCwsLCwsLCwsLCwsLCwsLCwsLCwsLCwsLP/AABEIALQBGAMBEQACEQEDEQH/xAAbAAEAAgMBAQAAAAAAAAAAAAAABQYDBAcCAf/EAD4QAAEDAgMFBAgGAQMEAwAAAAEAAgMEEQUhMQYSQVFhEyJxgQcyQlKRobHBFCNigpLRckPC8KKy0uEzU+L/xAAZAQEAAwEBAAAAAAAAAAAAAAAAAwQFAgH/xAAxEQACAgICAQMEAQIGAgMAAAAAAQIDBBESMSEiQVETMmFxgUKRFCMzUqGx8PEFJDT/2gAMAwEAAhEDEQA/AO3oAgCAIAgCAIAgCAIAgCAIAgCAIAgCAIAgCAIAgCAIAgCAIAgCAIAgCAIAgCAIAgCAIAgCAIAgCAIDy+QBRWXQh2z1RbMDqrkFUlm/7USKv5PH4oqP/G2fCPfpo9wVrXOLL2cBe3McwrlGQrfHuczqcVv2NlWCMIAgCAIAgCAIAgCAIAgCAIAgCAIAgCAIAgCAIAgCAIAgCAID4TZeSkktsEfX4myMXc4NHM/ZZ12Y34h4LFVEpMqldtvG09xpd1OSrKE5+Ui59CEfukb+z+0AqbjdsQuZRlF6kjiyuKXKL2TS5ISp7S1hjq6ZzDZwe2/UOcAR5gkKbF39XwWWv/rvZf1smWEAQBAEAQBAfL8F5tb0D6vQEAQBAEAQBAEAQBAEAQBAEAQBAEAQBAEB5e8DVR2WRrW2epNle2gx9sDc83HRv9rLtula9f8ABdox9+X18lQw/DqjEnl5duxA5vOngwcSrNGKl5l2SW5KiuMC9YTs1T04G5GHO994DnnzOnlZXlFIz5TbN6saMjYX52zsqOdrSO6tmjUzhjS5xsALrOZYhFyekUrBGGtxAPI7kR3zyAae4PN1vgVoYdWlyZLlTUYqCOmrQM0IAgCAIAgNeqq2sFyVTvy41rS8skhU5vwVLDsbdUYi1jPUjbJvde7b6lqgwnKdjnIu5FUaqUvdl1WmZwQBAEAQBAQFTjTo5RcXjNw4DUcnD+llxzGrHy6Lf0E4fknIZQ4BzSCDoQtOMlJbRVaaeme16eBAEAQBAEAQBAEAQBAeJJABmo7bVWts9UWytbR46IWk6uOgWRZOVkvyX6KE/L6K1s7gMlfJ205IhB8DIR7LeTeZ8h00MfHUFt9nmRkb9MejpUELWNDWANa0WAAsAOgVsoHtAR9bMBck2AWRlWcrP0WaoN9HP9ocYfVSCCAF1zYAe0f6XNFLse30XtqiP5/6L1szgjaSEMFi85vd7zunQaD/ANrXitIy5y5PZLLo4CAID4SvG0vLBhlqmt1IHiqlmZCPXkkjXKXRB4ttPHEPWF/+aBULcyc/CLtODKXllRlr6qvcWQMdu8XaAeJ0b9Uqw52PcvBZdtOOvHll12V2cZRsOe9I/wBd/wDtb0+q1661BaRlXXStlykTikIggCAwy1LW6lV7MmuHhs7jXKXRibiLOJt1Oi5hmVyeujp0zRkragMY5xNgAc1JkWKFbZzXBykkc7ix+Od7gMraX9ocwsVwcezUcNLwSVNipi0NvA/UL2E5w+1kcoKXaNio2v3GFx4DkFN/ir37nCx4N6PewG0M1WJjI3uhwLXcg7RlrZ5C9/1LSocnH1FfIhGMtRLcpyuEAQBAEAQBAEB5keALlR2WKuO2epbeiAxrFhEwvd5DqsiyyU3t9l6ink9FQwLCn4jMZJLiFp7x9467jfueA8Qr2Nj8fU+z3JvSXCPR02KINaGtADWgAAZAAaAK6Z57QGriVcyFhc9waOv25lQZFv04flklVbnLSOb4jis9fJ2VO07vIcveedAFQqxZSe5Gj9SFMfHl/Jc9ltmWUjd42fM4d5/AD3Wch11PyWpGCitIzrLHN+SfXRGEAQGKpnDGlzjYBRXWqqPJncIOb0ilV+2DpHllMx0h/SCfpwWS3dkPa6NOONVSt2vz8GCPA8QqM5HNhaeZu74Nv8yFND/47/ezyWdXDxXH+5LYbsJAw70pdM79Xdb/ABGZ8yVerx64dIp25dlnbLRDC1jQ1rQ1o0AAAHgApysei6y5clHtjQa4HQ3SMlJbTPWtH1dHhH4lXhgOdrDMrNysp74Q/llimnkzm89dUV8/ZQEhuehsLDVz3cAosfG5+ZF+yyNC0uyy0eFyU7ezleHm1wRfQ8M1FkU/TnpdHCuViT9yD2mxaSQto4gTew6m+jR/akojK1pSfhHrUa1z92WI7DQupGQu7sre92rfWEh18WaC3QcVpypjJaZRjkSjLaKxUej+qae9M0sHHfcMv8d3XpdVbMeFcXJlqOW5PSRE7VbrCynjJOXePGw1VSiPORPvinJnTNnsO/B0bW2AeQHO6PfYZ9G5D9q1pPhDwZbfOZnDnbzgHOuN/Ml9u4Brc7rgb5gAW6Kvt8mk/n/j/g70tErE+7QeYB+IVuL2tkLWmel6eBAEAQBAfHOtmuZSUVthLZE11XqSbALIutdj5P8Agt11+y7KDMZMQqRFHk3ieDGDVx/5xClxaeT5stXTVUOC/k6bh9EyCNscYs1gsPuTzJOZK00Zbe3s2F6eBAa2JUDJ43RyC7XWvmQcjcWI0XjWz1Np7Qw/D44GbkTAxvTUnmTqT1Ka0G2+zZXp4Y55d0Kvfeql+TqMeRAbQ4sYYXvvZ1rN8SsqV1knvZeopjKXno3dlcSdUU0crwA47wNtDuuLb+dltwb4rZSsSUmkMfwX8UGNMjmMB74A9dvK/DxzUdlEbGnL2O6r5Vb4+5u4fh8cDdyJgY3pqerjqT1KlSS6IpScntmwSjaS2zwwvq2jU5c1W/xdW9bJFXJiqqQwXJH2XuRkKpeOxCtzekRrp97O9/osmU5Te5MsqHHwQGHYm9uJ9kHdyRpBbwu1rnAjrlbzVzBfqaJMmK+jFlzqZd1pKuZFv04b9yjCPJ6KHtrXFsW6Dm828uKxox5SUTVoSinL4J3YPBxBTNcR+ZMA5x4hp9Rvwz8SVuwiorRmWzcpG3jXrDw+5WZnP/MX6Jsf7WUuhkti8VuoPmxy6wfuZZyv9FHTVqGWV/afEdxpF9B81k5tvOfBdIuY1f8AUULYagNXWmV4uxh3z+09webs/wBqs4lelsly56XFHW5GBwIIuCLEcwVcaTWmZ6evJrfgAci4kZ5Wbc31u4C5v8+Ki+l7NnXM21McBAEAQBAEBHV9TwCysm7m+K6RZqhryykbYYpYCJup1tr4KCuH1J6L1aVcOb/gtWx+BfhYe8PzZLOeeXJngL/G62oRUVozLJuT2Ty6IwgPEkgGqjttjWts9UW+iq7QbYthO4wb7+IvkPE8+iofWtueo+EXIYyS5TMsuLzMphOWbr7BxYbjLkQcwofq2VT7O4U1zlxRP4dWtmiZKz1XtBHMcweoNx5LYT2tlCS09EFjm0MUL3NeTvN9mx8ljZPJ2sv0Y7lHfsU2WSbEpxHGLNGvusb7zv64qfGxnvlIlttjXHjE6hh9G2GJkTPVY0AczbiepNz5rTMtvb2e5Zw1V7smFfh9nsYOR4jrGm40PXj4LmvLhJNvxo6lW0RU2NRvkMYeC4eyCs2++Vr89FqGPKMeWjxiFS2ONz3aNF1CdVxcpaRUKOKoxR+6D2cDNSL7o5AD2ndOH10qMbfqn5PbblV4gW2kw8U7RGHF27xOqp2wULHFHP1HZqTK3s03tMVe73GyH5Bn+9XMFeGzvNeoxiXbE36Bc50vUolWhds59tRH2tVBD7zmj+TgCocWO7S/J8aP2dQAtkNAtgyCBxaW7ieA+yw8mfKxsv0x9KRTtjm9viTpPZYHu+A3B83fJXcGGo7O82WkonTJ5N1pPJW7bOEHIz4x5PRzLbauO44DVxt5lYlacpfs1q0l/BZ/RxhnY0gdbOU737Rk37n9y3K46RmXS5SLUuyIIAgCAIAgCA1q6o3R1Kp5d3BcV2yWuHJlfxCsEbHPPALLfRdrhylor+xGHGqqXVEgu2I3HIyHT+Iz8d1amLVxjtnGXbt8V0dJVwoBAeJZN0KK61Vx2zqMdsqe1uNmGOwPfdkOg5rIk5WT89s0MeqK9T6RqbC7P2H4ucXc7OIHgPfPU8OmfHLThCNMNle+52SN3bKpDad99XZBZUm5P9lnFjqW/g3thGkUMN+O+R4GRxC3ILUUULXubNzF8Bp6ktdMy5aLAhzmm2tiWkXCSS7ZzGcl4R6pPw9PuQxhke+TutGW8QOepPiooX1ylxizpwm1yZIPvY214XU0t68HC17kFSzveCZGFjrkEE3WDbGUZtS7LrUUlxZW9rcZka5sEN959hl6xJyAb1K6oq+pLRPFRhDm+/Yk8E2QZTsEkhLp9Tmd1pPAD2vErQya4xpKivlKfZr7bTbtOR7xAWZFbkkW8fw2/hE5sXTdnRQC2bm756l5Ls/Ij4LeitIzbHuTPtfJ655XWJdLc5P8lupdIrXo2j3pqqX/ABb/ACc4n/tC0sOOqxnP16LZiY7w8Puq+avWn+CKnopcrL4rT30uPkCfsucL/UZbv/8Azo6FVS7rSfgr2Rb9ODfv7GdCPKWjnu1+L9mwsae+/LwHErGhBzlpGtVFRXNk16OcH7GnMjh3prEcwwer8bk+YW5XBRjozL7Octkzjs9m281Rz59Q/k7x4+dnLdqCXyxRjUm/mch8yFBjLcy83qts7DSQCNjGDRjWtHg0W+y2TJfkyoeBAEAQBAEB8e6wuuZyUYuTPUtvRA1c284rDnNzk5MuxjxWinbYVhcWQszJIyHEk2A+K7ohzmWYv6dbl8nQMAwwU0EcQ1aLuPN5zcfj8rLaS0jKk9vZIL05PhNl5JpLbBGVVRqToFjWWOyTky3CHsihUsBxCuAP/wAbe87/AAadP3Gw8+isYdX9bLGTNVwUEdEqpQBYWAHwFl5lXcnxXSKdcPc53tFWOrKhkEWd3bo5X4k9ALnyUeNXzly9kX5tU1692dLoqYRRsjb6rGtaPBostcym9vZr1UhJtyWRl2OU3H2RPXFa2UfEPzcTp2cGvYf4nfP/AGr3CjubZbt9NC/J0ZaxmEfWessfMf8Amss1faUnDR2uLNPCPeP8WED5uCmwI9ss5T1VFF+rj3fNS5z1Wl+SlUvJQPSBLlGwcSSqGOt2I0a/FUmdApYeziYz3GNb/FoH2W03pbMrtkPWsLmPA1IPzWB2aFbUWmaWw9GaaGXtbNJkvrq0NFj8d5adORXGtbZDkxc7PT5I6tx6aqqCylbvNjBc79QHAHroOZUMq537n/Ymgq6dKf8AP4MEOL00kkcrzuSRkHO4sQcwfoq0JyqnvXksSplKHGPlM9Y/tq0giLvO56NHxXUvq3y2zivHjUtzZqbJ7LvqZBUVIPZ3uAdZOQA4M68Vo0Y6givk5PLwjpoCtFErm0D+8fILFy5btZeoXoKe/Dy6shlJAZG5pdcgZNcCbfBMe1Vy2yefqr4rsuk+2FKw5yN/kFcecvaLKixJnun2qp35hwtzBBt5DNexzot6kmjyWNNEzDK17Q5pDmkXBBuCOiuJpraK7TT0z2vTwIAgCAjcWqbCyzc23b4IsUw9yGfLYFx4C6ossxW3oruxlL+KrnTOzbF3/wBxyYPqf2rSw69R2eZk9aijpqvGeEBq1sthZUcyzqCJao+5VtqqlzYSGg3dllyVDW2ol+hJNyfsNmKdtFSl8vcfId599WtHqt8bXNv1K1bkKMeEP7lfhK2wgsZ2jfUO7KBrjvGwsO85Q00Sn30WvRSvllq2O2Y/Ct7SSxmeM+IY33QeJ5n/AIdaEFBaRnW2ubLMuyIi5TmVg2Pcmy3FeEVDZ1vaYq93/wBbZD8gz/cVewF4bJsx6jGJ0MlX29eTOImpk9Y+KwbJ85ORcrj0iq+j9m/V1MvJtv5v/wDwtLCjqGzvOfqSLpXnQKLPfmKK9K7KDjze1r6eP9cd/DeBPyBUWEt2bLtj40fs6RKLg25Fas1uLRmLsotXtZHGXNcx4e0kFpGYIWF9OaetGsqYtb5LRBioqsRk7OMEM46hjRzefsrlOI29zOLLoVrUP7nRdn8FjpItxmZOb3nV7ufQchwWklozZScns18X2Wpahxe9lnnVzTuk+PAnrZcyjHuR1GycfCZqUezdFAd4M33DTfJfby0+SrSyaYdef0d/5kjdrdoI4xclrfE/ZV558v6USwxJSKxX7ftFxGHP8O6PiVH9S+z3J1iwh9zPVLiDp4xIW2vfjf5qtKLjJp9nTSXRXMcpjLUwRl262Qht87AuIFyLi+qsY0YynpnTk41NottL6NqZo773uPQMaPhYn5rVVUV7Ge8ibNTGNh46cdrTueLEBzCQQQTa4sBmFVyqoqHJE1N8pPjIxejTFndtPSuN2i72fpNxvAdDcH4811hy9OhlxXiR0RXCkEAQHmR9gTyXE5qEXJnqW3oq9dPvOKwnJye2X0tLRDbTVW5AQNXZL1LbSJqV538E56O6Ds6QOI70ri/9o7rfkL/uW5XHjHRnXS5T2WddkQKMEVUPuSsacucnItxWkaVVXxxZvcB9VE2iWNc5dGu2qp6obtw8DgvE17HbhZWtmeGOGkDpGRNAy3t0d7d6H7KzVkyg/V5RB9P6j0WCCZr2tc0gtcAQRoQdCtVPZUa14Z9ebArmyXGLYXZEzus1x6FYJdgttIrXo4ZvTVUn+Lf5OcT/ANoWthrVYzn69Fp2hxUU8d9XOIa1vvOOgTJn44Lt/wDRXpr5Pb6Ro4nJuwvJ1DT8bLILdS3YiO9GEP5M0nvyAeTGg/V5W3jx1WiDLluxm7tNtBHTu3XZvsO6OR4lUMtSlbpIkxqeUeTekVnZN7qrERNu91gc48h3S1oJ53d8lYxKXDbZ1l2R4qMTpivGeRtfgVNM7fliY52XeNwTbS9jn5rl67Z0pNeEZ4zHE0NY1rWjRrQAPgFXnl1w68/o6UJSNaoxOwvcNHMqnPNsl14JoY+/yVrFNro2ZAl56aKs+dj92XIYyity8FfdjFXVOLYGO/YL28XaDzViGHJ/ceu2qvpbJHD/AEfTSHeqJA3oPzH/AB9UfNXa8WEfYrWZkn0WrDdj6SG35e+4e1J3v+n1R8FYUUio7JM0seaGS7trB4BbwGWRA+XxWTmQ42b+S5Q9w/RWsYoy/dc3J7HBzT1CghNxltE8WtNP3Oi4dXNlY1wyJAu3i08Qtqu6E1tMzJwcXpkXtbi7IYHkkafPgFTy7lJfTj5+SxjVNy2VH0UUTnSzVDhwI/c8g28mtH8lYxocYnuXPb0jpqslMIAgI3Gqjdbbms/Os8KCLFEdvZW2OubrPLBXdq3GSSKJupI+LjYfVWMaO5ku+NTZ1OlgEbGMboxrWjwaLD6LYMtvZlQ8MVS+zSoMmXGtncFtkFiFT2cbnngCslvSLtcOUkioYBgb8QkfJI8tjabEjVx13W3yFhbPqFfxsdKO32e5OQ4vjHotsWyMENnxb4c3m4neHG4/pd5NMXDa7RXryJb0+mZsRbeJ4PulZj6J6vvRqejqpLqVzT/pyOaPAgO+ritfHe60V8patZKYjibRIyEZvfc2HBoFyTyCqZdvL0rpdiqvxyZjqY95rhzBCoMmg9STIzZWl/BRTGYgXfvXv7IaNet7rQqyoQr17nl8HbZ6SJppTXVLqh9xTU2Y6uGY/wDI9Lc16oS4Ssl20ey1HVcTS2g2oEodFE0kOyvxPgFTrx5z9vBagoVeW/Jc9iqF0NHG17S1x3nEHUbziRccDay2oLS0ZdkuUmzcxHBYKhzHSxh5Ze1ydDwIBzHivWkzlSa6NqNjI27rQ1rRwaAB8AuJ2wr+5jTZikrOQVGzOf8AQiSNXyRWIYq2MXkeB0v9lSnZKf3PZarob+1FUxLbLhC2/U/YLuFM59In+nXD72YKXAK6sO8+7GHi+7RbozU/JXa8JLzLyRTzEvEFotGFbCU8VjJeZ36u6z+I18yVcjXGPRTndKRZ4YWsAa1oa0aAAADyC7IT2gCAi9osI/ExboduPb3o3+67rzadCP6UV1KsjpktNrrls5rVYpNTuMdTE4OHEZh3VvMdVlzxpxZpJ1zW4sxu2vcBaNjieot81wseTfR7qK7ZjoMKq8SkBd6gOpv2bf8AyPQK7TiqPlkNl8YrUTrODYYymibEzQZknVzjq49VeS0Z0pbezdXp4EAQFW2gqbut1+QWJfPna2Xq46gR8aiOiHwuPtsUjGoYd7+DS4fMBXsKPls6yXxrSOorSM0IDTxF2QCo5svCRNSvOyo7Zz7sFveKoa3JIv4/jcvhFg2NpOyo4Rxc3fPjJ3voQPJbcVpGbY9yZLVJ7pUWS9VM8h9xXNoKncgeeYsPErHZoY8dzRE7KV7aSgfK/wBuR5aOLrANFvNpWk5uEFCPbIpx+ra37GXZage8vrZzZ0uTAeDCb73nYW6eKiuq4U/yeSnylxRK4liscLSXOHQcSqGyWumU2U2IT4nPuNJbGM3H2WN5nm48Ar+NjP7pHV10a48YHS8NoGQRtijFmtHmeZPMlaKRmttvZiw/BoICTFE1pPEC5z6nMDomkeuTfZuSSgaqOy6Ff3MKLfRqSVZOmSzrMycvEfCJY1JdkZiGJxxC8jh9/gqe9vyWa6ZS6RUsR2tkkO5A03OQyJcfABWK8ec/wTaqq78sy4dsTUTnfqX9mDwPekPlo3z+Cv14sIle3Mb8IumEbO09Nbs4xve+7vP+J08rK0kkU5TbJVenIQBAEAQBAYqmmZIN2RjXjk5ocPgUPU9GizZ6lBuKeK/+DV5pHvOXySTWgCwFgOA0XpyfUAQBAY6h+61x5BR2y4wbOorbSKPXS3eeiw49F9nphyRhGl6PGb9bO/3WO+LnNH0BWphr0nOa+kdHVwoBAR2InPyWbmP1r9FinopO3ru7G3ndQVLdqLtfiqTOh08e6xrRo1rR8BZbJlMxVrsrKjmz8KJLUvOysbSzwtZaUnoAcys/+paL9MZaev7kVgWHOxCRr3t3KWHusYNHW9kcxzPl4adFOvVLsr3WKK4xL9V0jZI3RuHdcLZZW5W5EZKzOCmuLKsJuEuS7KTF6Pnuf+bUXYD7IO+R55NPxUEMWEHtFqeZOS0XTDqCOBgjiaGtHxJ5k8T1VlLRUbb7NhzgNVxOcYLcmEtmpLVclnXZkpeIeCaNfyaNVVNYC57gB1VJv3ZPCDl4RT8X2uLjuQAknIG1yT+kcVLXROz9FnhXV5l5fwesK2LnqD2lU4xtOdtZD5aM88+i0asWMCtblt+EXnCsGhpm2iYG83aud4uOZ8FaSSKbk32b69OQgCAIAgCAIAgCAIAgCAIAgNHGJLR+JVPOlqrXyTULcykb1yTzKzV0WzYJ7p8CvBHs+eixmdU7qwfN5/pa2KvQRZj9ZflZKYQEZiPr+QWZl/6n8Fmr7Snbax//AAu4Bwv8QoaXq1FuHmqSOhudZa8pKK2zLS2VjaTH2QA8XnRv3Kx7Juye0aFFG1t+EVbA8GlxGXtZSRCDm7Tet7LPueHiruPjcPL7GRkLXGPR02nhbG1rGANa0WAGQACueEjP7PYN16nsH1AYppw3xVa/JjX4XlncYNmlI8nVZU5ym9yJ4xS6ILHNoY4BYd5/IfdcpOT0i1XTtcpeEVqjw+qxJ296sV/XN9wdGj2j/wAuFoU4iXmR5blKC4wL5gWzkNKO43efxkdm4+HujoFfUUjPlNy7JhenAQBAEAQBAEAQBAEAQBAEAQBAEBD7SPsweDvss/PfiKLOP22VCNUSc2gLtPgvD1dnv0Xm34pvEPZ89/8ApauI91kWavWXpWimEBEbRseGdrGN4x+s0auZxtzI1t4qpl0ua5R7RZxpxT4z6ZWpNoKWVg7TMciFm7fuvJeVE19rRhxPbe7QyFpJ0BP2HEqfV13fREqa6/Mnv8I+YBshJO/tqzeDTmGE2e//AD90dNfBXacdQRDdkuXhHQGMaxoAAa0CwAFgAOACnlJRW2VPLKhtftMWfkw5yOyyzIvlYfqKz5TlfLiui7VUoR5z/gntmqGSCnjZK4ufmTc33b+yDyAyWhFaWipOXKTZuVE9sgqeTk8fTDs9hDflmm53ErNJ18IqG0e1FiY4czoSM8+Q5ld11SsekW4wjUuU+/gy7N7Fl5E1XfPMRHU9ZD/t+PJa1VEYLwU7slzZfGMDQAAAALAAWAA4AKcqnpAEAQBAEAQBAEAQBAEAQBAEAQBAEBA7VOs1vUO+yz89faWcf3KrGqJObkK8B82ZPYVzgfUqGkDlvtzHy3h5q7hWafFjJXKtSXsX1aRnhAEBC12ylJK4ufCN45ktLmXPUNIBK54o7VkkbWHYJTwZxRNafetd38nXK90jxyb7NyWYBQ25Ea/2IxbKbtXtV2YLIzd/EjRv/tZzlO+Wv/EaFVEYLnP/ANmTYnZosP4moH5rs2NOrAfad+o/Lx00qqlBaRVvuc2WyolsOqjyb+C4rtkUI7NJx4lZRYS9ik7S4+6R3YQXJJ3csy4ngFJVS7X+C4lGmPKXZP7JbJtp7SzWdMdOIjvwbzdzPw5nXrrUFpGdbc5stSkIQgCAIAgCAIAgCAIAgCAIAgCAIAgCAICD2tZ+SHe64X8HZfWyqZkdw38E1D9RU41mFo3IV4DYdTh9uBBBB4gjQhE2vKOk9Fmoa/eAD8ncTwPXotSnKjNal4ZTsq0/HRvAq3shPhK8bS7BjfOBxUE8muPvs6UGzUqK6wJvYc1Ttypy68ImhVtlK2h2pv8Alw3JOVxmSTwaoK65WPx18l6NcaluffwSGyWyJaRPUi79WxnPcPvP5u6cPHTVqpUFpFK+92MujipZNJbZWNCR1zdYk5OcnJlmK0in7YY7u/kxnvHI21z4DqldbslpF2uKrjzl/BL7GbM/h29rKLzOGh/02ngP1cz5eOxXWoLSM+61zZaVIQhAEAQBAEAQBAEAQBAEAQBAEAQBAEAQBAYa2mEsb2O0cCPC/HyXM48otM9jLi9nOYrse+J+T4zYjnyI6EWPmsWUXF6ZotbXJdMkIVwcm7CvAbTSgNhkp5rtNnGkezKeJT9jXwROJbQRRA57zuQ+6J78RJ447fmXhFa7eqxB+5E07vE6Mb/k77a9FaqxHJ7meyvhUtQ/uXTZvZSKls8/mS++Rk3owcPHX6LQjBRXgzrLZTfksK7IzFUHJVsqWqzqC8lc2kxUQRE+0ch/aymm3pF+ivk+T6RFbB4GZHfi5hfM9kDxPGT7DzPJa1FKhEhybub0i+qwVAgCAIAgCAIAgCAIAgCAIAgCAIAgCAIAgCAICubWbOmoAlhIZOwZHhI3Xcf9jwv1Ve6hWL8lii/h4fRTIcbMTjHUMdG9utx8/BZk6ZR7RdUIz8wZMU2NQn/UCjPPpT+DM/HoG/6g8l4dKiZoVe17B6jSepyCkjXZLpHv0oR+6RpRSVtblGx26ePqs/kdfJWYYTf3M5lkV1/YifwjYFgs6pf2h9xtwzzOrvkr0KYwXgpWZMplxggaxoaxoa0aAAADyClK+9mRAEBqYlO1jN5xsBxVTM+zf5JaYuUtI502N2JVgZn2bc3HlGD9Tp59FBiVbfNl6+arhwX8nToow1oa0ABoAAGgAyAC0jMPSAIAgCAIAgCAIAgCAIAgCAIAgCAIAgCAIAgCAIDUxDDIpxaWNrxwuMx4HUeS8aTPVJror0/o+pHHLtGdA4Ef9QJXDqi/YlWRNe4h9H1KNTK7xc0fRoRVRXsHfNktQ7M0sViyFlxxdd5+LrrvSI3OTJYL05CAIAgCAw1lK2Vjo3i7Xggjx5cj1XjimtM9jJxe0aWBYHFSMLY7kuN3OcQXOtpcgaDl4okkeym5PbJNenIQBAEAQBAEAQBAEAQBAE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www.b2blogger.com/i/articles/svitoc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786213" cy="2435630"/>
          </a:xfrm>
          <a:prstGeom prst="rect">
            <a:avLst/>
          </a:prstGeom>
          <a:noFill/>
        </p:spPr>
      </p:pic>
      <p:sp>
        <p:nvSpPr>
          <p:cNvPr id="35848" name="AutoShape 8" descr="data:image/jpeg;base64,/9j/4AAQSkZJRgABAQAAAQABAAD/2wCEAAkGBhQSERUSExQUFRUWGBgXGBgYGBoaGhocGBgYGBcYGBoYHCYeGBojHRgYHy8gJCcpLCwsGB4xNTAqNSYrLCkBCQoKDgwOGg8PGiwkHyQsLC8sLCwsLCwsLCwsLCwpLCwsLCwsLCwsLCksLCwsLCwsLCwsLCwsLCwsLCwsLCwsLP/AABEIALcBEwMBIgACEQEDEQH/xAAbAAACAgMBAAAAAAAAAAAAAAAEBQMGAAECB//EAEsQAAEDAgQCBwMIBggGAQUAAAECAxEAIQQFEjFBUQYTImFxgZEyodEUI0JSkrHB8AdTYoLS4RUzQ3JzsrPxFmOTosLTgxckNFR0/8QAGgEAAwEBAQEAAAAAAAAAAAAAAQIDBAAFBv/EACoRAAICAgICAgEDBAMAAAAAAAABAhEDIRIxE0EEUWEUIjJCcYGhI+Hx/9oADAMBAAIRAxEAPwD1ovmTvueNdLWYFzx40BgMyD4WUJgpcWiCRuk7iOYvR2AWh9KilU6VFJgzChuPfWOMuWkWars5S6eZ9a66w8z61McuPAjzqNWEUOHpTcZIFo0FnmfWt6jzPrUZSRuIrJpQmPbbn1NDZk8QyqCduZohZsaBzpUNHyrrOFycWoD2lfaPxqZjGqP0j6mlWLxGlJPIVvAOQgUqY9DwYk/WV6ms69X1lepoBD9dlyjYKCTiFfWV6mtHEq+sr1NChys62hZxMcQr6yvU/GtHEq+sr1NRa60V1wTa31/WV9o/Gq3nGZrGIWnrFgAN7LUP7JBPHv39edPyqqr0hwClYha0kEkN2P8Aho229PeK5BVWSqzByP6xzcfTVzHfRCMcv9Yv7avjSnBujVpWgC4HGbG8XABiLGN+Fgp4cEjdIBB23/M02w2jheLWRZxc961fGoGMctKi0pxcKBKDrV3Snfcb0V8lTyoXMcHKRpAkKBniI5fd512wOmLMTinUk/Ou2/bV8aaZJj3FK0lxz7Sj570Hi06hqgTx38xbf/aosE5pUOEcBT2K1osqsaqT21j94/Gs+Xn9Yr7SvjWaAb/m9631Q5ClbOXRFh8YsvqhxZHV37So3ERff+dFF5f11/aPxoJCIfPDWiAOakkGPGKIk0LGOy459df2lfGtanebnqr41xqPM1gcVzPqaFho05iHE7rcHipXxqLDYxa1o1KcUkKClBKljUALp350xyzLFYhemTpF1K3gd08TwqPMWG2V6GCqBMkqmTMmCOFMk6sW10M81zxxwBKELbTx3k+Y2FKRiHRstweaqHOIX9ZXqaIw4J3JNHk2Ckh1luKcLSSpUm9yP2jWURl4HVjbj95rKsuiLPMl4xTOIUpCrl11Vx7IUpSSeW3huKLyLpQ7hfZMtlxKimxJsEqEm4m3upXmCiHnnLwFuJsZg69zawjbv8KgQn+rTwJ1GRcTedo4W8q8Pm4ytHrcU1sumQ9Niyp0O3K3ErKiTAmQ5bjASmAKeZR04Stb6nDDaYU2NNyAdJA+sSSk+Z4V5prgK3IPfqIAnVNrTUqSdSQSBbhMgRa+1wPfVI/JnGt9E5YISPXcB0lbexCmExZIUDPtG2oAd0j30U5jGdaG5SVLnTHHTvceB9Dyrx7AZiWjqb1aoUDA1QCCiJjbvtep8BjFsupdkS2QrRJ+ybbRMxV18x/1L2SfxfpnrzmCRzjz+NBZnkqnEQlQ342+6a89zHpa++slJJSFhSRwSR7IJ2t+PhFgzTp4UghJHaQCkxdKlAWPavAkzG9iLGq/qcTu0SeCaolxGQPJHsavAg+7egHcOpFlIUnxBFWXLelDXyND7i/owobqJBKTbcyQaIyDP04rrCkQEKgcyCLE+MGqpQbST2xHyVtroqCHq7L1W/EpwynQ0pKC4oEwBeBuSRtUOI6LMnbUjwMj/umu8T9MHP7KqXqzrabu9DVbtuJIP1gR7xNAP5A+j6BP92D/ADpXCSDyRCHa5L1DPBSDCklJ7wR99QreoDBSn6VZksl3URYpb2/wketdYhSik6TeLVmJa0aFETKGkkd/VIuPSjE7StsjOES4L+vH+fgfIiuQ4togKunafKwPI/DiBTPAMykVzmrqEpIUkqMbDe5AA852pkrdCu7OOvBi4vG5A8d+6ikISfpI+0n41WDiEakhIIIiATIMTxjxv3zU6cSozDY81fyotUNTHGLy5P8AZypRiQCF909m4Hjz7qTu4bSfzsf501ybMHmHQ4lCY2I1m44j2fyRUmdOpcWpSEqQCZg/tAExH7X+ahejtp7JMvdlAmBHOiCtPMUswZsUjcib8+/zrH3VNAFwoCSQJGrj5UGBINfOxSJUlQI9alxAAUR3muQXfoLQEfRgG45mImtFhw7rbH7qj/5VwTguio3MVEQPd+bV0MG8pQQjQtRMDskeM9qwqDMMI42dkqVeYulMcJm9CmOq6HWHzzQz1SdImdShMmd/Dl4UDrQeIqoLxzwJOszIkECI3NiLWpzl2KKjqKbRwmZ5Hfl7xTO6BVDQpGwvUheCbceQ3/lS97Hq0mB1d+yIlS+cDccRUXUvEXhAvuBqP7ok0ts6kXHLHPmk9ofS4ftHvrVAZJg4YRZ36W8fWNZVl0RfZ5xnaw28oAdYC+s7EBWpZBT5Akb12AQtRKpQAUmxAJEQjv4HyrnHYwHFupAkanAJ2QUrJ1jkd7/tGh2G1AOKXdPZKfaAXv2hsSIHrXiy7PUj0Stvw1qSJBOpUTAixTvMb8dqJCe3ClWAlQ2gRKRM72juoBb6GUoSmFAKKpIF9djIPIfdRHyVZfBWRpKVaxNwN0g8L7WJpGMSJf7MJTJBKiEjaIG3Ab+tTpa7WparkatMCOOmTPfO0bUE9iQltYAElRJAAiUWAjlsfE0WwwXNC1qKUqFogkgid9hEceW1A47TiJhKANQkkiBvYk8BsKkRhgkguHtbxYiTMTziZ5VGcaE62wBwIgCYjnxumttsKUEuuSGiJkESeFge8cbWoHGfKyuEN23MSEiAJm8AcaOy3NV4QK6tZSpaU6jYgRKuz6kT30I9i0tjq0xpg7gajJkyqJ5W2rnB4EugOOf1PaBKVDVInYGaMZNbQGk1sP6PZkr5Wh7UAlCwXCpQ2XIUTNzYnnwpr0r6dKeltuUN3BvdY57WHdVcxuZQkJSewEwAYmw3URx2rvLMulPXuSWxCk6VidQuJEGqRyyUXFdCOEb5Ps9MyfpGhOXsvuqAlERYFSkykhI5kihOh3SpWLffC7ABKkot2QSQRtciBfvrzjOc7W6RKiQAAlJPsgWsNpt51ZuiyU4FteJcKVOLBQgJX7QJCtiOEC8Vrh8luS+kZ5YEov7Za+lfSJphACwFlRskqiBxVsTA7hUq8gZUBKBz3vfgSImvJMxxrmLekqJUs7mYTMwLCw8q9IzTO/k+GSpRBcKABBFzABImuWflbfQssXGkuzlzo/h1rU224QtPtAEK0+M/HiKr+cYRQeLIkhKWwCdjCEie7eo+gGYE4h4qKjqTuZNwoSCedx6U1zl0des9oEaSdKt/m0nY27qrhm5KznUJU9nOAgAJ4m8UnzbEDUtRM6rRIkRcGRIG9PU4pAYQpEKU6CEqneyri3MbW3E1VFYdK1BJsHJjh2hciYMSJO3Dvqcvk8W0i+LB7YOjB61iABIM3M9m/Z+NP2cinuj6QAnz+P8AKl2AaLTTjigSkJiQe0Y32PZkGrGvFlnDJW6lSSpI7Njp4jXtcDhHjVlNJJyZOablxigJppIWEle+3v796ZO5eXifogaYhKYVEgxBsCIqnJxaS4YIJmRIJ3O5iw2q/YXNGVBaUqA6rswogCRIAF77VWNPohkXF0ys4lksOQvswePfw7zeoMVj1Ogjq3tM8G+KTzKhNxRIxhxDzZcCeVpG+/EmeE1E9j0tvOohyEjUQjgAkdokcIG3cd4rmjk7JsDmjmoJU27B+kpKRHeYXMeVMHcWALx+eVCZTmfWFPzbmhQCkrIBsfZnTF5B2G0Uu6St6FyCYm51aiOzq5b/AEYHvilf5Him3SRYW8UlCQpM9aQZJVAgmyQAe4STSFzPlvFTJaCeBgmRHfsPGmWROh1hC4mdtVjHCZvz8orWPyodYFyE9khR7jbl7QpJ3WmWwTgpNTRV8VClFIKhMWgbbbEU3ydAZCgZIUQecc+NS4rEokBtMATcxe5jgCAPOluZZqlhAWuSCYsJvc8T3V58/ky58MezUsSkrkqLLhcIy0QrUFT7WmQbn66hJ8gBXWZ9JcK1bshX1WwFK/eUfxNI8ix6cehYR2FJg9ozbnbhaPSiE/oxS66VLeV2rkJSN+MEmw8q9nDxb/5NHj51OGo9j7KOlCXGUqShUEqiVCbKI4DurKPyrogw00ltOogTcqvdRJ95rK0Xi9JkUp+zyfMcYOsfUB84HHUqPNGsxYbRBk+FB4dkuNjUoiSUI5ec7Jk8OdMc0b6l50JMnrXFLPAjWYT4RS7NcdqPZTpSbgAQBPBNfOS7PaXROpaW0JbseC7bq3B5wDEVjTinXQNuskaoMSJPCulZUlUa1qSuAojT3XTM799TYrMyXFQSQRAG+21qUY7wqUNBcGVEykkDUk7GFDYHeKgexilhISCTIMASdzqgca5y/DF5wpWVpBE6gmRI4Xjvpg1iEtsqaSV6STMnjHcBvAoPs7+x2nL0MOa1K63UNMFAjzCpOqxjlQ2Ixal9YlIUoQLAEgakwBHC8xUCi64AUoWoSNkkieN4gU8+TowpLjfWalAJVqUBAnkkXoHWC5bgdCEPqUStKTqbUkciIJJNjvtND4zMStxGgGVykJA8FAAAeNq08+pxyGgSpQmBvafWmGXZElLaVvNrS4gyO3aQTBjfaPOuA3RFleWBKUuulxtaSYQoABW/O+1D5jminVgQAoL0hIsOXE2O3rWZrmal2MA6gN4jhee6mmQdFjrWvEtgt6grVr9nnsYJNqKV6A2o7ZL0dyDqknE4nW0ETxBSrjptJk3vSjpBnJecKlAASNITYAUy6S51r0oSR1I1BCZmLc96C6K5Mp4h0hpaSIKVXIIMbRY2PrTv6X/oq1+6XY06OZOWUl1zUkxchQKSJsIHlzpJ0izkvrm2nYWgjhTvpRmgbR1TZQmBcC88DuI5j1pH0cwQdd16kdkxpUJmRvy/2oP6R0dfuZZujeHOGa1KSqd16VBQJ53PIChs6xHWF1ae0S0hRSCbnq0qAHoB51L0gxSWkBPZSRCgRO9wBHnM+FUzMc+W06soVC+pZIJvJ6hs3netvxO2iEtNS/JY+jyAMGysL1IQ0ozzUtS5HdBIEd1Is+zFTbaVIEqS4kxc2vy/O9R9EOlTakKwqtIKlF1sCw1yVKavuCe0PMcqYj2p49331HJHhk/cejHaJcjzdZaUrRpSsD2iCLbGD578hW8X0vdX2dWsG5KgONxo8I2Ii9U4dIT8oDY/qwsqifak+4bGnrgSo7TYRvcVoyKKSTRCSva7NnGdoKgSDIMUV0ex04ko4O6ivvMEg91+VBIbE+x99McowyUvIUlKdXOwmxm6iAJ7zQjPaRnlBtNsdLwam3kBBkaUqM7yQI8Rv7qV5xmika1hAUXEwZVAukp4nkffTnPcclLh0EK7KRqSdUHYAxPEgUjcwo19YtxQGlI0oA7SptEjszbl4WrVZGEG90EdF8zfGlsNGEJCRBTqAE6VJUFBI9qL1YMwabQNaoWUzE3vtedhVczbNXEtHqGtBEHUpQBsZ3VAI5jlWLzYqGsaVE3BMlIA5C0xzNZc7lLS1ZoxRSfJhrXSB1t1IUkdUuYUbHXukDu+/wAqzFZkVnePWqpnKnnSAXJG8BMX5g6qNSX1tJGodabE/R8dpmPKs+TE3FRjItFxT5NbGL+OS2NS1JA5k295qt9J89bdaShshRKgqRwAB3G9540nzfALQSl5wLUojT7XDiJG1+FLCAT2Tt6+Y5d1XwfBjBqbdsfyOUbosHRjPXMM6Ftq0qI0zAO5BiDbhXoeQfpGLSivFKU4XOy2kBANrqJ0gAC43rxZ/ElNzII5bHw+FPMqzSXkKKessEgTxVJn1M+Qre1uzDnps94yvpah1pKwggHVYqHBRHLurKS5BiGjh0EJUBK+H7au+t1y6Mz7FmcdCFLecUHAApSrFJ4qJ4Gpxki8LhSnVrju21bkU4HSBvWpKwpJClCYlNlEbjbzpih5Lg7JCh3Ga8eUNNGryPVnkj7pJ1bnV501PRZLel/rlWUCBpg7zvNehIypsqnSn0HwqDPujRdQNBAiYi+/cL8KVwfG0U8ybo89xePWZ7ROrtC5PMULleG651SXCtIidQHGYgzVownQ91LiFa0jRym/rRnSJSm0pTsY1aue4A/H0pGqVlOabpFfYcQw2ptClkEmdUbmOA7qUrdWtJCQoxawJ7+FHjCBxxKCrRqSDMTcDlTjA5OcGCrrZCyLRGwN4ml62xrS0gPAZa0hCXlJdDgSCUkwJIvFqCzXMus0kTMwPMbTXeY45YJkk8bmbRXORZQjEjtLWlQVsAI4Xmitnfx2wvI8hUtavlDBIJkEk23mwN/OmOeZmlGlttOlsbmTJPMip8xxyWk9Uhwqtc9/jyqnPPlWkQpXavE3Hj4U34FSv9zC8qy1b60rQlCkJUQpKiLyOXgd6uL6E4dnSlpKFKB22A47eNRZJlTDSC4NSONzeq90izQLmVEkEd0dw7opv4r8ifzl+BViZxDoblCCdQkyB4egq55fhyyzKwhWlIukRMCB5mkfRzLSCS8yZJkKO4EU1zzFJQAlIMJupMxJjsjy3pfQZfudFa6T5gdpSZKiYg3MHf3R3VUek+GKsSoJMhLeHE7SDh2uG9WvKsOt1/WhKSEntBUHcRsd6nzRaTjVsuNJb1NtaFm0kMtwBzTuJ5gCtnw/5MEknOKPOkZUSQCY7zaPOCZ8BRbGCeULPrHAdtd/fRGeYhLbqUpuEkydgTeY7gDvzoJrFKtFwOVeg0r2auKbIXMgcC5t4z3d3lVkwWN0oQlR7QSAfK1I040zJPGT5TAj38pPdW8RiFT2rE8OXKe+lnjU1sHjS6LSjFDnRmAeKlpSmZJF+U7Huqp5TiEySswkFIURvHGrUca20631YWAUa9AUlMpVYKUomQqNhI9ra9ZVh/d/YzTnxVFww+BCW7t69YlRWbkzJJB749BSxzCoS6D1KfMncGxqPEdPUAQG1eoqu5r0+E2aPrW+KVUYHyTssuZ5eSOsSylWm8TqgbnSlQIPhak7SYAkQY/Ga1gP0g2Etn7Vcf8AEDbuIENxrBGnX2Z3mIsTYT3nyz5sSfRbHOS7RL1ad4FdpxQR2iAYmxMCTYT3TSrMs1CUrUlJSARpCiCbwLkQNyaQnO1LntGONZ8eJydm2CUjOk+IdW4hRlU6jCCSkCwtKRBpOpqCFHUJ5i/upg7mM7qkUMrEhUpPjet60M4KK0QrQFpISZI3H8qadH8EpGIYN1dYhaojbQCgEcxwpYp5JWCBBEX4kbQatHRxyMQpz2gxhSYG/acU5HiQKWXRnypHo/RoH5Mjsn6f0T9dXOsrjox0pDmFQsJEErjfg4oXtvasoq6Mb42WF3Jk9Yoj6xPqaDxmTkdpO/Mb+69L3OmpDqkdSn+sUmetN+0RJ+b91EK6YqSb4eUzEhze8TduPfWLg2PdBODxLybE6u5Q/EX++ikZ8kGHAUd/tD3X91csZ2hTSnVNkRsNQJN4+r4+lVzHdI21rUnqlSPqKJ5/8uPfQ8LoHNFzwmLbcuhaVeB/DeusXhEuCFJCh3iaoiM4bKko+TuySYKjGwkEKCOdqMZ6RuINmniORdbUPUon30rwujuVFjZyBpKpCEg84oDpJkilnU0B7IETHpXDHTFRUEnCrHf1iTsO5NEN9J5UNbRSniQuSLclJSPfSPBaoeORp2iv4PI3g8lRQIAgzBm1Ns2WGW9IQApfGNgN/XasPTFGuENKVe3aHqYSR6TRWPdU+kdYwQIsrrAPdpn3Uv6d067G865JyKTih1ikAEArJFzbe3lT3ot0eeaKtSkFJMxw2ijsF0VZWqCXBoCVe0NyT+x3UzxiQ0gpSV3gTqE3MfV766PxpLsM/kRekIOkecgwEJsmR48Cqqo1hvlDqkFYRxEjeLVeEdFWliCt0SI3T/BUjfQ7DNnUAsq5lQv/ANtd4MjdsbzwSpAuEQphqVK1BI4+4VWs+xqhJ+sSVc7j8irfjMC2oAdsAcNQ/gpW50YZWoEl0wZgqSR4extQeCdgjmgtiXoxgmykOBags+0PA8KWdNc8xCcUpgOJCAlspgAq/qkG5vF5P+9X7D5cylWkII7M2UOZH1e6qb0sylg4tZIdkBuYWgA/NIA3aJ2760/HhKDbYjyQlJcujzp5vrnE6iSpajfTYTF7CBP4d9O8s6KfMFalKC72TECDG8Sdu7enGA6Ms3KQ+f2usbEeB6mrCxgG0t6PnLyZ1pHHgOr2rTO60BSTds87fygpU3C4SY1aot2iJB4WjeaXYpvSY5fhXomKyLDC6lPSePWIny+at4+kWhczlmEbdDnVOOBOwW4gJkbGA1fwPpXKVLZpx5quyp9HOrW9DwWW9KjCbGREGZHfVlzbLClIfbUoJ06UAzq0RqAJvsQQO4jwqfFIaWoqnEX4B5MenVVpeBZt/wDkGRN3U8yP1XdSN3sEpQkV9vHOKAJaUB4wYmD7QqJ5htZHZeuTxRw34VZP6OYPB7/qI/8ATR2H6OYdaNQ67vGtFj/0qZSfom+Ht/6KQ+S2mUJUocJk/cL0+wmTtrZcf62Fo9lBIvISVQCQZIkeIqz4Tofg12U9iGz3luPXq6bI/RhhwLOvx4t/+uufJg5Y17/0eWZx1q0QEm52tSRvUlzSUwSQkpNiD+Br2p79FeHV/bYj1b/9dSYv9GOGcQEqW/qTGlwFAWI2E6Ljxowi4qhnngujyFjLm7alE90258N/I1Hl+XoViHElJWhGkgajcHmU3/PGvUD+hjDf/s4v7bfPV+r538aMyj9FeEw5Wdb7msBJ1qRw5FKBVK/JmeZs8kx+UJBBZSQVEzKiQBYje4Anc1YstxnyZtXVpSDplSrkqUNiZMwOAsPEmrb/APSDDfr8Xw+m3w2M9XuNprZ/RJhojrsV9pvjEkfN2Nt+NBxvTO8uqQP0JM4Jrxc/1V1lXLIehTTLCG0rdITqgkom6lHggc6yqESl43Fa3lKNyFrB0gADQ6pIFtzAnnRbIIcUkBI7ZiSo8yI7NvaSfKgnh/8AcOwf7Ry0AC61E7AX7zRKMWQrUDulCp7ynf3VkrbKXUdFowGJSGercAKohRG0ydp8aqGJYSlxaSp1RESQsp5ngDz++mHymfpTekOc6NanFu6LpSAQoydKiB2dp0xe16Z9Cx7GmBwaVqjW5bVILiosBYWF6eZUqEJJGrsjf871WEqIWImxReZkH4g+6mz6wlkpSoqJsNKkBQk8DYWros6a2OMa/A7IAICo9KMGUamkrWowZgDaxv3+kUgTilOOBJahBTOrkTuJBg8oFXMqnCtkH6Tg9FKH3ilkrY8NR/yKhhUpgJAFNcS8NECKWOKvUuIeCgB3CfEGaCehZIly53tr8Ef+XxrnNF2/eT94rhlyosauw/vD8aLZOg1lcDviu3XbfnlehUOULjs5bbB1KEjgLn+XnXOaS2MotvQp6S571K0NgKlQ1EjgJio8gzFSlLSpRWANSSd/DvquZ/m68SpCm9EAKgibC2rUe6AOFz3xTDIXFMAyqZ3gAeF41W8fKoSzxj2a/wBO3H8jTB9JQ5iEBOjSqE8Z3Mb955UNnzSflClqvIbt/wDGipMpyVCXi+pBBJJCDw4yUiQDxta9D9IVfPqgQIbtwHzSK0vRFKLlojVmAiAm3jQT+O7zXBfSAZBNrRznj3UP8t/ZFI2VojcxFDrXNFnFJPCPEVwtaf2fSgEDUqp1O+xPh63+NSBsQTaAN6ExeJBASAB3jnXdADONT4bElBkedBsOak94sakBrro4eIeCqLwOcOM7KtyNwfLh5RVdZdg0waxUjSqI99UUhHEuuX9JW3ICvm1d57J8FfGKbxXmK1xY3FMMt6QuswAdaPqq4eB4U6n9k3j+i+EVzFA5bnzTwEHSo/RVb0OxpjFUTsm1RGRWiipCK1FEAdg09gef3mtVJhPYHn95rKJx4fmObhnEOrUkqHWOggRPtkDeluc5u6nqdBACmUG4k2KhvRHSLBKW4+BuXFxz/rCfupdi8qJaQrUkFtACheSZJn31n1ZZLWwzKM/UCS8WyCIEgAyCOXnvW8c6ha0KUQAlaFaYIB0zIkyRuKQ5pgeq0iQdQm3iRHuoMLuPz953rmrGVLdHouK6YtjsKhRgXTJmBO4Bkj8KHY6UIT2SW0RxUlZ32mBamTmAwSUwrBNmOIJT93Ghixl+3yKPBxfjwVWTDHFhXGCY84yntnKOlKJQQ5ISQVRtFXTJM7S9hkNoWF6JUVCd1KUYMgcCDtxqpMZdl+3yInxWT7yuaY4TMMGwIaYcQDfsz/FTSkvQyT6aHzi60ldK/wDiBg7h4fuj8VVMxmKFEaCSOJIAgczeIoqRNxYzS5XGJd9n+8PuNQMYpKtiD9/pXOMQSWyNgqTttB5335UbJuIp6QZ/858mCy3qBGoIKiezJHZIIty5GgR0VCWlOrxK16Wyo6E6dWlM3knlyqDM8EXcwKAklQSVagNusLSAVH6qW0LsdyYG9H5pkym2HCHlFKUKVp07wDY9qL+FM4p1eysJUqToqmU5GUlK3gAkGdB3JtBKeQN43kcqYZ30gS2C03dxQgAbgq2J5Hu32qtK6SPaA2nslII18Y4Ad/eZ/Go8vCUuMKKrlYKjN7LFz5Urwuc+WT/Br5UtHqzWY6AltQBIASCdzpGnfiaTdInvnjz0tf6SKcPu6dgJqt9I3pfP9xr/AEW6tPow4qbAlLmuVVAHa7C5FRNBI2wVHuostpbi4nlEzQSH1RYwBXa3ryeEW/CmQjNYrET2dpoFe9SsoU65pSJJueQHEnkKixeGUiNRBmQCJvETuN7jxFCw0S4d6D3Hei6Uodpgy5IoM4ISamTtUAqZs2NBM4m688a0XK4BrKewBrOJlIExBJp1lvSxbfZX20+/141WAajOKOwplOhXGz1bBY5DqdSD5cRRIFeT4TMVtmUqIvPp3Vccr6cIVCXhpP1h7P8AKrxmmRlBou+FHYHn95rK5wTyVIBSpJBmCD3msqpM8Nx+JjFPQhSilxw24ws9x4VpOZTq1Ze4Z4FwjVHgLe6n68GEOuxuXFkk3J7ZqTqawue9G6ONVsofSbFKWWyWDh4BASVapAMzPDelSXNMSb7iw8eHhV16VZelQbUqbEgxFwRMbG9uVKcfk7HALTEfS1TPigR5VSM7RKSplkxralcJGkHjPGdhSsoI4H0NMc0chRSDYAce823oDV4ep/irGaF0FMLWmeyZA5H7tVcuLBQiYmB93jXWHxJE9qwHP4mo3iopSApMQLR3UAkSZn8/GnuVMqUFCCns/RkHfnJpIgEXken8qP8A6J+UJgqUnTBkACZn9kUy72cxw7g0quQSfrTf1rlHWI9heocliePPepsFgurbSiSYEXqDNMV1TTjh+glSvQW99Di70G17FfR7O0l7EuLHacc0iCPZaToEAmYnXTHpDjQcI/E+xyjdSU/jVMxGULbDEgwlvtKA1EKUklXZ4ypRB5UJgOkDiVra1ocbUIU26lRIA+qQRaY4+laI92TeNUmhY6gAx4fzreCR86I3lP30G7je17MzyPxqdrElJ6xO47Q43FxbxrWG7Vo9TecJVFD9IsvDpBT/AFiUNfvfNIt48q87V04xUzqRP9we+r6xjFOIacVGpTLClRYGWWzallHVMxwe9Fb1QTzrC5FOs1ykuguN+0LqHMc/Gqw89WWUWmaotNB6XIGom1T5LgjilkaglCTBIgmTwAP31EwoKDcJkDSSCJSeNx6+NNMc71aULbCAoRISAAo27Jj8zfhS45qV2NODjX5N5jlzeHJQmTIAJKj4mdMSO4RvVbzBmFjTqKSOzefEDjT3AvHEYkFZARpPZN4MgX77+6mGNy1tpwONiYEFA9nxTyM8Nr0kYNZJTfRzkuCiuxOxlDZ9txUwD2E2vMSVeHLgagwrB0qUCCEkjvsopv8Ayp6EpcXEaVQPpQCNXcLm9QZVkqmXlIbhwkFRCp09owZPhPqazwnOVyW16HlGKpPTA2nQRU7dvSlrjCsK91TgtuniCnuPEjbxFMMW8AUK06ZICgDIhXsqE87VolJRaT9k0uXR2FVyXKiUbxWxTimlEmtpEVs1zNdZxuawKrlQqTDsqWQlI3MUyFZdujKz8lR+/wD51VlOej/R8ow6EkGRq96lH8aytaTog2rKbjcQeuc/xF/5jWuuND41R653/EX/AJzWJUawPs3A/SFKlM2EkKG3CxEnlVdxQUdQ3JAjyj+dOs+wri206JBCucWg/wAqrGJ6MOrMlcW4KNUi0u2K4XsumZvib7kJMDwpYLmY/PrRmYNyTAOyZ3iIG0UCG7xP+b4VAZdByHEhKthY7xy51xiQmRxttB++a5OGToWCJkd/LvP4VA+m8Qffx8ZoHHTei82Hl+NWTJlJ0q03uB7rbeNVhlgnYH1+ApwvE9Th1kWWTHGxIAnyAPmKN1sNWO28aggqC0wJm/Leqx0wx/WlnCtqkvLGoj6oVHLYmfs0PkbRVh3ESZIIB2I1JgbcR+FJOhuGeU824FCE2UCpJhPcnc31CeBNL8fI5ylf9IM0eNJez0LFI1HakGP6PhZKhEwROxv31Yi5Qz6rU60OeU5lgFMPBC4nuM2VMVpkQSkjnHmIpl02bIfSomZQk+hUPwpah2vQjLkrEUeOkCfIT1PXAjsr0EcbgEH769Kwh+ZY/wD58P8A6DdVdnJUgAhJhUK48RVveTAbHJlj/RbrnOM9IxvHKG2SsOgEGlGc9Gi6suNqCUxKrTfuHI0bqg72PuO3oaLwr5H41Nq1Q6dbRSl4BKXNaXerIGrTcCCNvzvPCnuUYBktpdd+cK1WkykXjsg7bb9/hRmY9HkvJUsKKDHcRHuMd80GrEqSrRoBT3jY2m4i0mfOoJNNcizkmtG8WltnWpA3kidx58pqfJcxK29TifatPAXN7m5I4UNgGg8C4FTKlBNrWOkW8qIx+CW22CpQOiZIFhNzA/PGpyWSKfvf/Qy4SaCXVdUNRTrQQClQA1jh2trcQQdjXWWZwG1OLIX2gNOoHhPHjSvFY5wo0aTBsqIkeAIg95kbVNhcyKwG4UNKYIUDsbA954HfypFLhTXQXC9Ps76QYc4zQUHQoHVcHaIP4eMU2/4eZUwhAVKkiUrMzqFzImwmbcKkwLCA2lToUsuJ1KVeBIslMbAC3vpZiXNLmlkyAFA6jxNxMb7+O3fV7aS5EK21EWNvTqtBBKSORTYj1rek8aW4RLxdXKSSVHUQISD3HaimXionSkmN7XpZSinVjJMImK0lU7VtTSwAVJUARIkcJj8+Vd4VgrMCjHYG6NIbkxuav3RXozoSHXB3gfiaA6L9H0lQcVcA27z8KtGaY+BoFaYxolJ2OsG+SgEbX+81lKcn1hlI6xR9rfST7Ri5EnzrKvTI2eeY0fPO/wCIv/OaxFc44/PO/wCI5/nNaQa819npeifEp7FLHWlGw2i/+9H4gHRSt1Ai6kp/vKAn4+VFLZ3oJxroP0oMJ4jkOFBB8T7RI8PgKjxGNbSI6xJ70idvGKGXmiOAWef5ilo5Rf0NUvp02JBJA25nxvWYhUkkrA8viKSK6RpTbSJnYkEz4SK5xGeQCrQkbcPhXcQ8WOmtJ3WfK1M8ThErw95JEkbmPOwEmBMmqOOkbn0QfJI+NT4XpNipI1FKPAem21PGNdi8bemWLJgUagQTJTEeczyqLo+pwYrEJUkdWiyTp0xeQlJ3IIue+KAwuLecUYJSSCdUGN+ANhVgy5BT7RJJ3NZYYljyykumi07cUn6G4A7qidWAJNhxgT929Rl2Nq0cVPCtBGip9M8F1ykqZUhZAgiQFbkyATfc99VZxhSDpUIVAseR416O80kmdIN7gkwe4xUGa5cw8Afk6EqECQojb+7E+dXhlrTBtGsqd1MNE/UT7hH4UdmXtj/DZ/0W6hw2ECEJSAABsBU2Ze2B/wAtn/RbrsT2yWbpApFq4YcMwf8Accj31JXDjXGqSJRYdhcVFhx/JFQLwQSsOAmBeORIj88K4ZXx9fzzoxp8JPMGhqXY3XRXkSMWsN7Ea1AcDsFW2J5cbnhRmaY8qSEfTM7g+J27uFHY7AAq1twnVAUQLwJgW8aFxeH16dJAUggye7w7pv4UJIMWCsLVoQLhcmCeZlU79/urrE4YhaFlxS1CbEATIiQZsB31NiEpjVqPYOoEWkxF+YuaAcxYcCSU6dXEi5jgOQrLOSxQ+y8YvJIeDEOsIF0EbdoTp5AEkUCwxCgt0KGu53BvvIEe7lWM44I0ArBgnSkwbgW/PfXGJz1xaxrA0gGDqkzYiwPZ9OG9Sm+aTugwjxtdm8pZ7MqSUwd1hQI920QaFYebLjqk7axdIF4TuAOKlEme6mI6UKWj2QUpmVExfn+edMW14dSFDR2lgz2d1RzHIQOBofpoyT4Pv7OeWUZXNdCrH45wqQiOxoJ7yZAM+H40/wCiGUSpTh2At50P0YyNUySpQAJlVz4Xq7ZeUobJiBtFbcWJQpGeUrOXAltIA3+6q/jsWpDkuCEKshYMpPGCfor7jvwmi8biOHE/dUCHYBSQFJUIUkiQRyIO9aIK9kputFgyhcsp/e/zGsqLJ8CgMpCFuJT2oTIVHaNgVCSOUyY4nesqxIqGMyJ4uuENmCtZ9pHFR/arSMie/Vn7SP4q3WVh8aNnkZ0vJH4jqz9pH8VIs86KYlSRpaJIP10fiqt1lHxoKytCodBMYRBagH/mInyhRrtH6OsRxCvtpP8A5CsrKHEZ5W+0iZr9HSx/Zn7SPxUaMa6DuD+zUfFaPwUK3WUHC/bCsrXSROnoc4P7H3oP3qqdvoy8NmvQoH/lWVlL4l9neaRKno6/P9WftI/iqX+gnxHzZ+0j+KsrKKwxB5pMkXkr5H9WftI/iodzIn+CD9pH8VZWUfGhfIzlOT4g7tn7SP4qlTkT/Fs/aR/FWVlHxo7ysn/oV79WftI+NazHI3lLBDZ9hse0ncNIB+l3VlZVMcEiWSbaIP6Af/Vn7SP4q1/QD/6s/aR/FW6yquKJWcDo+/8Aqz9pH8VdjInx/Zn7SP4qyspOO7GUmEt5U+BZvx7SL/8AdS7Nujz2pJSySF2V2kCBx3VesrK6UE40xoyadkOF6PYjVdskcAS3G/Htdqw3o9zK3TEs7EHdHD96srKWMEFzZzj8mdWgjqJ5SpFieI7VIW+juLVALQTx9pB47HtXrKyklijJ7GjkcVo1iuh7y3EthohIJUohSByMAar35g1Zcn6LPzBTAkq3Tx4WNZWVRY0qEc2y54HLlIgaYERuPjQ+MwrgkBJIFxdPxrdZTuOhVJ2KP6MeJko370/Gt/0Y79T3p+NZWVVEywZVhFhpIKb9riPrHvrKysr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data:image/jpeg;base64,/9j/4AAQSkZJRgABAQAAAQABAAD/2wCEAAkGBhQSERQUExQUFRUUFhUVFBQVFBQUFRcVFRYWFhUWFxcYHCYeFxwjGhUVHy8gIycpLCwsFR4xNTAqNSYrLCkBCQoKDgwOGg8PGikcHBwpLSksLCwsLCwsLCkpLCosKSkpLCwsLCwsLCwpKSwsLCwsLCwpLCwsLCwsLCwsLCwsLP/AABEIAMIBAwMBIgACEQEDEQH/xAAbAAABBQEBAAAAAAAAAAAAAAAFAAIDBAYBB//EAEYQAAEDAQUFBQQGCAQHAQEAAAEAAhEDBAUSITEGQVFhcRMigZGhIzKxwRRCUnLR8AczYoKSsuHxNGNzohUkQ6OzwtLDg//EABkBAAMBAQEAAAAAAAAAAAAAAAECAwAEBf/EACURAAICAwACAQQDAQAAAAAAAAABAhEDITESQTITIlFhBKHhcf/aAAwDAQACEQMRAD8A9jaxSAJwCRTt2JVDDw80jknhqbE9N34rWYa1u8/2SInp+ck4/wB12FrNQ2EoToShazDIShPhchGzUMhKE+EoWsFDITXGPkE4nh/QITfu0tCxgdo4uqO92m0Yqj+ENGg56I2AIlu90QM+QjefxWPvnbwucaNhYKzx71Y5UaeWs/W+GcjEs/tHftStnbH9jSObLHSM1H8DUd/YaaFZG8b/AH1R2VJoZT+rRp7/ALx+t45LOVdMlfArbL1p03l73/TLRvqP/VMI0wjR0cshJiNEFq2uva6n1qjvJreQ3DwRO5tialUh1bIfYHzK312XCyk0BrQAOC53kctIvHGo7kZO5NhRk6r3jw+qPBbOyXY1ggAK62kAnwgoe2M5fgY2mnwurioJZxcXSmkrAEU0rpTSVjDSmPTiUx5WAYa2ti3RoHSOuZ/+go6zsvL1GasX6yLWw8/jhPySqWcd7q4+sD5rTWxY8CVnfip+AQq0Ue69vBvnMiYRi7WjsgTrn8YhUbS5oe6NCz1BDvkQppaHbKFgosNNpc4TG8eXokqdntDQ0AzIy90nTmkuhS10i1s98K4AnQkVMqNInLz/AASKdC6GomGBq7CdCUIGoZCUJ0KlabE11TtIl9Nnc772iSXGDGR90ag6lY1FuFyFyjiLRjAB3hpJHqAnwsahsKKvVDWkuIaAJLiQAANSSdAgV77UCzPLSe2e4uwUGkdoIwgABrDAzJxPI0WC2n2lLz/zbg8gy2x0neyaQZBrv+uRll6JkK9Gkvfbp1QObY4bTbIfbKuVNu49mD75mczvHOVgbZtIykXGhL6jvftVXvVHE5dwH3RkNeHiqNS0Wi3OAAlrcmtAw0mDTuj+5WsuDYRrIdU77+J0HQJJZK1EeOO9yMtd2z1e1OxOxNa4yXOkud5/Nbu5NkqdEZNz3k5k+KPULGGjIKwGpPFvbH8ktIhpUANFKGpy4noWziRSlcRAJcJSJTSVjHSU0lcJVK8r4pUBNWo1nAE5no0ZnwWMXCU2V5/fP6VmNltBkn7T8h1DBmfEhCNn7/tlpttB78ZpdpnPdYAWuAhogHMjiVv+AeunqpKjcnEpjiiYye1fdqMdzAiOTs/gnWgZ9QD5CfiU7bBvdaebfRw/FO7KWsdxa0TwnL89EZ+mKvY67v1Z4gnPkQCqNd3f8I80Ss1m7xbqRB665ofech+kZ+g/spNaGTBdWj3juzO/mkpK1GXFJKMe8lC7/v6nZKRe8iY7reJ/BS31fLLNSNR50GQ3noAvNaNqNutDqleYaztKdLc0EtDS/mZkDcB5vKXigwj5Oja7G3vWtdN7qzQ1od3Mu8QZOc5dMlpGsjefT8EK2YpxSPM/BGEsNq2PlpSaXBuHn8F2F1JPRIa4ZKvY6Z7xJmYmeIGcDcOXVWSUHt20VOgA3OpVOYpMgu6u3MHMpH8kMuBWrUDWlziGtAkkkAAcyViNo9tnFp7Bwo0tHWp7c3cqFPV5/a04LN7UbaYj33NquHu0mk/RqZ576zhxOXRZ+z3Tabc/HULgPtO1jg1ujQi2l0yTfCK2bQuJNOyte3H7zycVoqneXv8Aq5nQeauXJsI6pDq+muAfM71rrk2UpUBk3PeTmT1KNtwggSJiQN8DXLxHmg7l0K8Y8Kd33Qyk0BrQAOCvCNMp4b/JBL8vyA+lSzcB7R/1aQLSdd78IJDRymEy76rn2gEAjC1wcScRc1rsDekuD5+6EPJJ0gO2aFJcSlVFFK5K5K4SsY6Smkqrb7zp0W4qr2sHFxAnpx6BY+9P0n0wcNnpuquOQJDgPBg7x8YWMbguQ68r6bSpOqYXVA0T3IO+MiSAfBedWz6fa/1z+yYfqcv9Npj+Ikra2ay4bCynJcG02NkxJwwJMdEzi1toVSTdJmLt36QrXaSW2WmWN0xDXxqOEDwEoWdl6rw6paKsugnCySSQMsT3ZlFrgpxSjg948nFFalOQRxBV8eKLVvZDJlknS0ZzZq56XZh5YC6Tmc4jSAcgtJZMqjDwc30IQfZjOkeT3fJGGiCCrQS8SORvzNoSmFKVwriO4z+1rfYk8J+E/JSXQMdAAxkN/LQp20lPFRP53EIdcduDbPLiBpGLTMT46lGXEIusu0WhtbIzDTOXQ/OVDefeccoEEajP3uCp0LWDUHvGSc4ge6cs+Mq3eVVjWtc9waGiXHcBGZP54qa2MDn1GT65884SQR+01KcjUI4ik+D0kBdSUh9mrvq3VrU9lepkxznNosmMIAjG4DeZgDdJ8TtmoBr6x5UqfkCfkFSqOoUaFIVS0HA5zATJxPeakjz1PEIw93saZIgvGN3GSBr5pZcs6cdWkjV3CyKLeeaIKvYKeGmwcArCpD4ohN3JsSZVqhoLnENaBJJMADiSdFSvW+qdADFLnu9ymzN7ug3DiTkF5ftZt6XEtJa9wPdptOKjTO4uP/WeP4QVnKgJWaraPbcBhFN3ZsII7Uj2j/8ARYf53ZfFed1bdVtBNKzMLWOPfzkvPGrU1ceSt3Rs3UtRbVrvccYcS06w12ESfkFuLBdTKTQGNAA4BIm3wZpLpmbi2GayH1e+7noOgWuo2YNEAKUBJOopCuVjXvDQSdAJPQLIutdYRVzxVGvcwQThaTjIjQSxgbyIHFaG/H/8vUje0j+LL5rP3u8B5AeWsawNeWGS2Gvpta0bqjjUMZfU6KWRgRVfXDRgEYKUMJdJaM69JzYGdR5Ab3R9qUXuO7qste4ljQMm5do+S4zVcMtXE4W5CdSu3LcsYalRoBEmnT1FMOzJJPvPMy5xzJKNvqhozIHVGEPbC2PlcJWTvnb9lKoaVGlUrVhlhDXADdnlMc4jmsze9a8LQ6kys8UG1nFopsOkAk4g059C4+Csk3wS/wAno9K9KTqhptqNc9olzWkEgSBnGmoXbc49m+DBwugjUGDBWZ2O2Wp2V7ntc5z3MLS5x3SDAaNBIWktZ7jvun4ItNdMnZ5DY7lqWuvW7Wq4im4tLjLnuzOUnT4ckYfcVOzvs/Ztgl5BcSSTl+dFZ2ap+1tnKq74j8UQ2hpx9G/1QPMLoxxXhfs55yfnXo7aNEZsbpsjfu/Bx/BArS6DhO8GOaMXR/hByDx5OK2Z2HCqMddZhr+Vav6VCi1F8gTwCE2NsdvwFetPQun5p9O3d5uAOfGoYC7PmdAhCXirDOPk6I9lxlVHB/y/oi9aq1olxAHEkAeZQy7tm7TLyCKQe7EZguAzj8hFqGxtMHFVc6o7mT6b0VmSVIV4bds1FCpLGkHItBnqF0vUFGztDQ2BAAAG4AKYlQLg+92zSd+d6xFlrYGg4XOiQPdDRBzJc7IZLd3jnTd0K86p3cypjLwSaZeRpoHE7+RWl8QL5Ha19veYHZgDMlsviMx3jr4cFUfbX1yPed94w2NPdac/EorRsgA91oaQeZ0/O5TXbSYKYABxEZkZAcuag22VSSKLbofH1f8Ab+CSMMtIAiOPxSS0g+Rt7zosfVstHDLGkuzzHcaAOuqu3h3qjGjkPMx8kGtF4irVfhxN7Gm9mL3TidElu8Dmrl1Uo+js1Ip0+pOHET6rT4zoxdRvqXujoFDeOPsn9mYfhOEhocQeTTqrISVq0cp4ffVrtVZjjSp1GU3OwvqvPtKpBgh794H2G5BV7p2aDSHOzdxO7oF6htpRaGAhoBcRiIGZjSeKySg1vZ1Y2qtB67aUNYODB6mVeVayiI5NaPRTkq6OaTtnZXCU1z1n7420o0Hdm0PrVd1Kk0uOe8nhzzRFC15OHZulpcI91upO4DxWYFdlKatc9yi4l0AuxWh/eqOy1DZwidIKhu68bfaq4JDKFGnUAqMmXmAHFk5zqNIGaKbY0wLFWgAdx7shvwuM+aRw3ZkwBaP0g1q8iyUS1uhqvGKJyGndbqN5RS59nqja7a1eu+tUaHRuptxNIMN6HkOS5YrIGXcxoEDEyB96uPxWnqMhdKxpRtkHkblS/JlKFmBvCqY/6Y/nK5fsfSbJ9+p/IrFiP/O1j+w34yq+0AAtNk3d6qYPJiCdRHq5B2wbuh/mU9qPcd0KGXPeLHvc0OaXAEkAzAxcRlvV+11O44N7xIMCdT13JG7HqjHbLj29uH+afkrG01paOwBcBFZpIkSAMpPJMsWyNU1Kr3VjTFV2JzKc+WLKdEWsezNGnozE77Tu8euapHJUaJPHcvIEVLZ2h9kx7zORAhuhHvHLylGLvo1BZ8BhjnF2hxYcRneIJ1RMUI00TzSCWUnLo8YqPADQ2SpNJc8Y3EyS7OSdSQMvRF6Nla3IAARuVlclKMRimuli7iXCVrAcJUVWpkUx9WJ39M1U+mgvwgEujQA/E5DzW36Noda7R3DIjIzP9Fi7qqt7aqMeTi9ucDNzOC1N+2c9nJyBygHfBgk+CxDHto1ILmAhpON8yS7MQG/WIMJnFqOxFK3oO2eze6HkQBBiZOXNVKAwFwkANLomZjUeiof8SjPFUP3GCkM+DnR8VAbwGfcZPFznVHeIH/0oNxLJMJuvSlOs89UkH+lu4/8Abb83SuoeYfBnolF3+IPKPVHrHXbTtILjk0gcdGhoVDZ+yAmrjAMVOolsg9c1FWrTUJ/aPzS5NI6MO5UeiWW9qdQw0mYnQhWu0CyGzNTvPPBoHmf6LQiqhDI2tiZcajKkAdta/ujp8VliUY2ztQDgSYDcyToABKy92W99oeDRpl1JpbjquOBuFxIGAHN5kchzTVbGg0o7NtS1PgPIBB9rL/fZKONlMVHExBMAaCY35kZSEUpu16rPbb50QP26Z/7jD8AqejmKN2XJabaQ+2VnBuCnWZRonCwh+LCH5fsTGZ5qerZpt9RwGYpa/vFaKwva2RwoUGDqGvPzQWzVQLZWJP1A3zM/NUkkqoSLk7s5cLu8/XOtU47gB8lLtmf+Urc6bx5iPmqGzl4txlmZJqVSSAYAxOIk6Z5R1RG/7M6vTNNhADsi87tDkIz9EnR+HC2LFRHGpQ9a7Si9pt9PFgD2l4GItBBMDiNyz1HZwQBUqVKmGAAXYWCNIaEUs93MpthjGt6ACeqq56okse7AlOlWNao9jA0PAANQwREZ4RrpxCnq7PdsWurvNTDOFoAY0TrzzgalG+zTwFMpZRst2spiKbGt6DVWezUpKbiWMJjYXVG6oOKY+0RuRpgtE0rhKqvruidOiUEzv5JlBiuaJy8LnacAmMpaE8E9lKM5KdY0I5sGU7yfUqPY0NZgMSZcTzwiI81NRYZdic50Ecm7sgBr4kodZv8AGVv3T5o1Z3Zu/O4JlFCuTGVG4WE9PLL+qC0q3tQjl4u9m7oVl6NXvpmKHbzzpGd0Feb3pZS6owgkSWMnyaVurwvWm2mWue0EwAC4AkyvP74vqmwQScWPEw4SWmDOTtNUk+Dw6FqOzTRm55dOcGPnmp7PYWBzhhBiInNOdXrn6jGyJk5nPkMlGyyPPvVIJ+yIXE0ddlzsR9keQSVU3UN7n/xFJLQbNxc1ta1pLntBqVamAE5uObshOeUnwQxtQ4szxKq2SiMVncWiWsrEHeO6W/8AspA/veCOX4nRgX3Gt2XdlUPNo+P4o72qzuzLvZuPF3yCMdoorgMu5syW3dfJ/wB0/gpbsd2dGlTwnvU6EawBje/f8skM22cXYmgEkggAc/gp7pvOo806bmNa0BomSXezYQMtBvPiuqDohJWkaCk7LxPxWe2vDntDKbS50tMDcM8ydBuRphOELgppiYOsPbYpc2mycMiS50NbEToOO9IbP03OL3y9zonEcjGndGSKABIujkiayOlZQ0QAAOAEKXCFA+2tG+eihF5ToPXnCNC2XgkSqTbQ4xungu1qUjVGgWWDXbxnpmo/pc6BR9nmu4c5R8ULY0Vi5cDCR+fNPlV7VedKmJfUYz7zmt+JTpJAsna2PRdc0HVZ23bf2OnkauI8KbXP9QI9UDtX6WWR7OhUJ/zHMYP9uJHyQPFm/C7K8ltf6UrU73G0aY+6558yQPRZ+8Ns7ZUMOtFSODD2f/jj1Q+og+DPd6tqawS5zWji4gD1Qe17d2KnraKbuVMmqf8AZK8Hq2lzzLyXHi4lx8zmmmsUryh+merU9vrKLRUql7g12ED2b8RgcI+KrW39LLWl3YUXOk61CGDSNBJOnJeZdoljQ+oxvBGnvL9IFsra1AwfZptDR5mXeqF1L+rnWq/+Ig+eqGYl3EktjeKDdyXeK+MulxEZkknPmVZr2OT2RGIGcIO4gag7k/Ycy6sOTD6u/oiVpoDt6c6F0eaoo/bZNy3QdF6EjKm8yBrDVD9MqEwGtHUk/BTm8WANlwnCBHDLRVjbWlzS0ExOjScs+C5WWRLFb7bf4Uk//iZ3U3eUJLUEPUjlMGG0omMpc5uU8YVdr8z4fNEra6KAHJo8o/BAvpYDjwGp1H9EMq1SOrBJJts2+zrvY9XOPy+SJmosdYdqGspNYym95E5j3cyT7wkb98Jzr7tLzkG0wTvjEB07wPolWKTJTyR8mK96vtT0Cju+tFQE6Z58JED1geKivJ/tXIXeVocGgMMOc9gaeBDg/wD9VaCuVGk6x2a424NaMiYgaRr1XW2wnQAA79Vnr1vpsUxiguOIj7rS6PP4KGz7TUw1olxIGcNdw1k5J1T2RlFpJ/kNV7c8GJy5ZKC02wBpLnRuDjoOvWIWctm1rMyI/ee0HybiKHV9sjuLBxAY5583Fo9E1pE6ZpGXk2CMTn7shOYdIzpjDGmozA0M52tnwWU3F4LCXOMOdoCct53c1g6+1rzvqH95tP8AkbPquWW0urMe+GS0gAuBqHSczUJWtszSR6S/aSztkdqwkatacZHg2Sqtba5n1KVZ3PAKbes1C1eT2m/K4lrqzxG5ns/RkKjVtuLMy7mZJ8yh5MPienWrb4iY7BvWt2h/hpj5oTaduqp/60f6VED1qklYN1pPD1UmN3IevzQtmpGhtG1DnnvGs/79dwH8DAAo7vtxfWYwNptxE5hmI5AnV88Fm6bnOcGiZJgADMkmABzJR64rnrNtdIuY9oAqPdj7vdaMJIBiYc9oy4rLbC9IW0NjIcXFxJ3kwMh0ACBmo3itnf1jNSGAgFxDQXGGguMSTuCDWDZQu7PHWp021KJrMdBfO4UyJEPLsonLVGdRYIW0Ay/hJ8FBUpEyVtLLsjQ7cMqWoAYe89gGTsURni9JRS1bO3cxlQNNas8Mdgc6pgbOE97C0NMg/VIIy5qTnFdZRQk+I8xSA/IzVig4Ad4E6ZiOCmL2y0gkDQz57tycUouEa5dclwhFMQJbBB1mOijr2USOZI9CULDQObqpms+fouVKcPI/Okqam3I/dd8EQGm2LYA93F1OT4EfiiF8PLXNcBMOB1jTP5IfsdUGICc4cI8ir+0Y7nQj5j5q8PiQn8ilbLxqdo3A4txtZDdRLuRy1U9ovaoHhmIlhLS13eY4tdGfdIG86iMlFddDHXoHc2i2oZ/YmP8AdhTbzsp7IV8/eMyTIxuc9uRzaILTB07RdK8W4xa6hNq2jSUntgYntxb8xqkmfR2/Zbx90JLymjrNRfFX2Y6/IoJQrtdmGEkZSWx5YlHZQQ18uc6az4xOLoAawQJ3TPmrAcquVDxgpLZMbQ88B4kqSzF5ewY/rN0Azz0zlVg9WbuM1Wdfhmh5Nsf6cUittBUqNeSyI5jOUDslepUqsx55vI3DusJJ9QtLeAknqVBdtAYaxgSA0AxmMRMxw0CWt16dr+iLdoAX5RdTLHMiXdwmBvETPH3R4lct9zU3QcIO+UavAdyYktzjjH9FUshxsBjkOYGQPjqrxxxh9q4LPK5RV+jM2i4xuVGrdsLVXkcDHOicIJjogVovCGB0N6B2XQHehJJCptgl9ljctFszSilWH+YP/G1VjQkA8QCilzthtcf5g/8AFTPzRgtgk9GXvGm3G+TnB6TkqmDJWr1f7Rw/OiiY2QcvUKb6UXB4s4OgG6fPmtJZLKyn7rJP2pAP9EJecNM5RBk97PI7hGfmrLtqSB7k9T+CQIIsX+KDt4rYvEVJ+K9EtdsNotNI4pFOhXcAQJHfs7TwzMjj4rzOnaiKhcNcRd4kytBc99PfaqcwMQewwI7pGI+rG+SzjbRk6TDdvpl1SmBkTUYASJgl4AMb80NumxNq1KVN5fiiqMLcMmM2YZkQYMzphKvXw4jMGCCCDwIORRC6LjYW2Ot2lVmJlVlVzKr2On9YAHNILRhnIETO9J/Ml4tfv/Sn8VXF/oVXZKr9IptaWlz7O6qS2XCGvptdhgDc8AdPBSXtc+BpFR5DS1zmkuEEge6SGgg6iCBpyXK93vbaqfcOD6PUqNbVqVajn08dLEXS6WOLnSG5wMzrAq7Q2OzjA5raQOKHNwta4h2hJicpyH915kblKKb/AKPRbSTaR5syoQNBu16JxMxlvUbxxTsIgdY+K9g8omdTGXVRkN4xmulvXUbyoi1Yw1472s89VPZxJjiCPMKvGanoHvt6+iIAvsi/27P3v5SVob9YC0yg/wCj9tM13CpP6sxEA5FsjPw8kavtzS+oGe6IA/hEquOXYi5Ifap/sgZWp0nRiYzHTYzvT3acVCXDicWERyVivbKdRj29pTipFMgPZIAkNqjPUS2RwaqD7Gyo1heHE4GgYZ08DxncoH3SwaNqc4cCPMtVfLH1tpolUvQZo0nlrT2sS1pgAECQN+9JR2S0FrGtFF7g1oAORkARwSXHLrouuBWg+WA8XVXedRwHwUmNdvB3ejgAq2JFnRDhOHq7dTvat8f5Shav3QfadGu+CVdGl8WTVyn2Aezq/u/NQ1ipbE72VT7w+CePTkfCNyheFKSoXldZzlC20Q9pa7QiDuQercdKIh0cMbvxRyqVUqBK4phTaKRpxA4QrN36V/8AV/8AxpKNwzCms2Qq86h/kYPkglsLejJXu8Y3cSVF2wDQIzP4p17QajuSRo9zx+a530suHK1tBa4Cc1GGCczA4qKvk4jdCkFEuJAEwCfADMoBInsgmMxJgopcgAtVGDPedn//ADchtbTx/FaDZr6LFOZ+k4nR+siJP7nuT/dNFbA+Ba/HQ0nhn5IDd20QYafa0w9rA4RicJJDgCRyxO6h0I5fvuO6FYctMA7v7/gjngpaYMM3FaNfats61S0NqmZ7OpTAA+q4sJgcBhGqE2m1ufqHzxMkqxQrE1aJy/Vv3f6fNWbc7AJacMyTAiTlmc1COKMeKissspdZkKpzXJy8fxXagz8FyMvFVEOYzC5K6W5FNaMisY6B8Qp472SiAVkjveHzWMTXW4trUiJ/WM04FwB9CtlejcisdZMnsPB7T5OC2d5aFXxeyGTqK92WkBrZIEM35aOcD8ly11gBE+HIplgYxzKYIBPfDp+/l6R5q59FY6ZAkZDTTcpT9jxK9mtbcA78ZaSkrjLI2BPwH4JKVFLG4s9T5lOxAZzA3yckKxP4jyK5aK78JBGuWUlMV80kWaF8hz8MHfnLSIHGFoLlPecf2D6kLB2Njg5zi10kQO6eOe7kFpbtvllMODjBwgAQddUfegKbcdhq0OUliPsH/f8A/lZl20Lj9Ty73wKM3Za8VmnSXndGkbvBGPSMuFolQvKY61NAzMKA21p3rqICqlVahUj7S07wq9SqOIQMM3jqpaXu1Pvu+DVC2oJGYTXZsdkCO0fIOh3fFAJmrxr997Y4x5JtS0NALcwQR8QVXtru+4QBnoOiiNTl6lcz6XXC/bLOwtLw4F2UjeM9yq4nAnveRI3ZaRKgeQZMZ9dF15MoBJqj+B3/AI8URuao4WikMQInPIfZdyQuqMh+eKmuGfpVH73/AKuTLoHw199HuO6FYqkRGa2l8e47oVhgMlTL0nj4ETaQHshz8muGjJExAGemW/gp321mUOe4ZzjDQfNuSEv1UWLkopFWOqa/niVycvFI/L5pO08UQHZkLjxr0TS4Z5pOqhYx0q1W1CouqiCr1Y+7+eCJiVhjPgfmtpb9FioyK2VoMsB5D4K2P2RyegfRc3stSHB5aMMcnZ+fond8j3yNZPEc+apt910bng+Yj5KyKpwthpPIEZJJDRK5tTvtuSUFSm8k9x3ouqJUN07S/eGnzafmE76SN7SPIj0UlRrXgPb7rt3A7x5qHsPzkmaa0FOyRlVh0I6aHyK66gOCgfQadQmizR7ri3lOXkVgHalgad358ExthgyHOEaQTHkpYqgbndRHwUYtp+swjpmiAjr2eoRGKRwcqwsrgIwjwMfFEG2ph+sOhy+Kkwzp6ZrABJpvH2x5OUZrH7TfFpHyRgsTXNWCCm2kaEeI0Uv/ABljG4cLt504lW3WcfZb5R8Ez6MBuI6FFNoDpgSoabpOUk7wVx1kYdI8yPiiVamRoxx/hPwMqsWj7B/hKUJWbdOLQtHV7QmVbscJORgxk9m7qQr4sQP1HevwK46xRvcPBEwKq2d2h+R9QSrlz03dvT7o97hnoVPmN89R/VSstGFwIAkZhZdMwvewOE9FiexPArTWi9i4Q6QOWaF1bU0bnHqQmm0xYJoFOauQrpt06NHmo3Wgnc3ylIOUq25RQrT3zw8gm4ljFfAeC7gKlXMB4LGIixXy+WtPNVeyKlHuxzlYDL7StW100WHixvwCwnbvHBbO7qk2emf2G/BWxvZKa0UqTu88c2/NXMWkeiHPdD3/AHZ8ipX1XNYSBmHZTwMJZBRZda+qSFm0u+yPX8UlErQeuY9yr+6firiSStPokODX6KBwSSUyg1hzVvVueaSSPoALtDROiHlxByyz3ZJJIIDDFjMjPPrmp3JJJ2BEbkxcSQMIpiSSxhJTmupIgOvpA6gHwCF2oQQkkgwor1dEPqpJJRiD8Unb0kljCphThg4BJJYAimFJJYxBVOajldSWCTMC1l2/qGdPmUklTH0nk4D3/rD90/EK6RkUkkZezR9A1wSSSXMd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data:image/jpeg;base64,/9j/4AAQSkZJRgABAQAAAQABAAD/2wCEAAkGBhQSERQUExQUFRUUFhUVFBQVFBQUFRcVFRYWFhUWFxcYHCYeFxwjGhUVHy8gIycpLCwsFR4xNTAqNSYrLCkBCQoKDgwOGg8PGikcHBwpLSksLCwsLCwsLCkpLCosKSkpLCwsLCwsLCwpKSwsLCwsLCwpLCwsLCwsLCwsLCwsLP/AABEIAMIBAwMBIgACEQEDEQH/xAAbAAABBQEBAAAAAAAAAAAAAAAFAAIDBAYBB//EAEYQAAEDAQUFBQQGCAQHAQEAAAEAAhEDBAUSITEGQVFhcRMigZGhIzKxwRRCUnLR8AczYoKSsuHxNGNzohUkQ6OzwtLDg//EABkBAAMBAQEAAAAAAAAAAAAAAAECAwAEBf/EACURAAICAwACAQQDAQAAAAAAAAABAhEDITESQTITIlFhBKHhcf/aAAwDAQACEQMRAD8A9jaxSAJwCRTt2JVDDw80jknhqbE9N34rWYa1u8/2SInp+ck4/wB12FrNQ2EoToShazDIShPhchGzUMhKE+EoWsFDITXGPkE4nh/QITfu0tCxgdo4uqO92m0Yqj+ENGg56I2AIlu90QM+QjefxWPvnbwucaNhYKzx71Y5UaeWs/W+GcjEs/tHftStnbH9jSObLHSM1H8DUd/YaaFZG8b/AH1R2VJoZT+rRp7/ALx+t45LOVdMlfArbL1p03l73/TLRvqP/VMI0wjR0cshJiNEFq2uva6n1qjvJreQ3DwRO5tialUh1bIfYHzK312XCyk0BrQAOC53kctIvHGo7kZO5NhRk6r3jw+qPBbOyXY1ggAK62kAnwgoe2M5fgY2mnwurioJZxcXSmkrAEU0rpTSVjDSmPTiUx5WAYa2ti3RoHSOuZ/+go6zsvL1GasX6yLWw8/jhPySqWcd7q4+sD5rTWxY8CVnfip+AQq0Ue69vBvnMiYRi7WjsgTrn8YhUbS5oe6NCz1BDvkQppaHbKFgosNNpc4TG8eXokqdntDQ0AzIy90nTmkuhS10i1s98K4AnQkVMqNInLz/AASKdC6GomGBq7CdCUIGoZCUJ0KlabE11TtIl9Nnc772iSXGDGR90ag6lY1FuFyFyjiLRjAB3hpJHqAnwsahsKKvVDWkuIaAJLiQAANSSdAgV77UCzPLSe2e4uwUGkdoIwgABrDAzJxPI0WC2n2lLz/zbg8gy2x0neyaQZBrv+uRll6JkK9Gkvfbp1QObY4bTbIfbKuVNu49mD75mczvHOVgbZtIykXGhL6jvftVXvVHE5dwH3RkNeHiqNS0Wi3OAAlrcmtAw0mDTuj+5WsuDYRrIdU77+J0HQJJZK1EeOO9yMtd2z1e1OxOxNa4yXOkud5/Nbu5NkqdEZNz3k5k+KPULGGjIKwGpPFvbH8ktIhpUANFKGpy4noWziRSlcRAJcJSJTSVjHSU0lcJVK8r4pUBNWo1nAE5no0ZnwWMXCU2V5/fP6VmNltBkn7T8h1DBmfEhCNn7/tlpttB78ZpdpnPdYAWuAhogHMjiVv+AeunqpKjcnEpjiiYye1fdqMdzAiOTs/gnWgZ9QD5CfiU7bBvdaebfRw/FO7KWsdxa0TwnL89EZ+mKvY67v1Z4gnPkQCqNd3f8I80Ss1m7xbqRB665ofech+kZ+g/spNaGTBdWj3juzO/mkpK1GXFJKMe8lC7/v6nZKRe8iY7reJ/BS31fLLNSNR50GQ3noAvNaNqNutDqleYaztKdLc0EtDS/mZkDcB5vKXigwj5Oja7G3vWtdN7qzQ1od3Mu8QZOc5dMlpGsjefT8EK2YpxSPM/BGEsNq2PlpSaXBuHn8F2F1JPRIa4ZKvY6Z7xJmYmeIGcDcOXVWSUHt20VOgA3OpVOYpMgu6u3MHMpH8kMuBWrUDWlziGtAkkkAAcyViNo9tnFp7Bwo0tHWp7c3cqFPV5/a04LN7UbaYj33NquHu0mk/RqZ576zhxOXRZ+z3Tabc/HULgPtO1jg1ujQi2l0yTfCK2bQuJNOyte3H7zycVoqneXv8Aq5nQeauXJsI6pDq+muAfM71rrk2UpUBk3PeTmT1KNtwggSJiQN8DXLxHmg7l0K8Y8Kd33Qyk0BrQAOCvCNMp4b/JBL8vyA+lSzcB7R/1aQLSdd78IJDRymEy76rn2gEAjC1wcScRc1rsDekuD5+6EPJJ0gO2aFJcSlVFFK5K5K4SsY6Smkqrb7zp0W4qr2sHFxAnpx6BY+9P0n0wcNnpuquOQJDgPBg7x8YWMbguQ68r6bSpOqYXVA0T3IO+MiSAfBedWz6fa/1z+yYfqcv9Npj+Ikra2ay4bCynJcG02NkxJwwJMdEzi1toVSTdJmLt36QrXaSW2WmWN0xDXxqOEDwEoWdl6rw6paKsugnCySSQMsT3ZlFrgpxSjg948nFFalOQRxBV8eKLVvZDJlknS0ZzZq56XZh5YC6Tmc4jSAcgtJZMqjDwc30IQfZjOkeT3fJGGiCCrQS8SORvzNoSmFKVwriO4z+1rfYk8J+E/JSXQMdAAxkN/LQp20lPFRP53EIdcduDbPLiBpGLTMT46lGXEIusu0WhtbIzDTOXQ/OVDefeccoEEajP3uCp0LWDUHvGSc4ge6cs+Mq3eVVjWtc9waGiXHcBGZP54qa2MDn1GT65884SQR+01KcjUI4ik+D0kBdSUh9mrvq3VrU9lepkxznNosmMIAjG4DeZgDdJ8TtmoBr6x5UqfkCfkFSqOoUaFIVS0HA5zATJxPeakjz1PEIw93saZIgvGN3GSBr5pZcs6cdWkjV3CyKLeeaIKvYKeGmwcArCpD4ohN3JsSZVqhoLnENaBJJMADiSdFSvW+qdADFLnu9ymzN7ug3DiTkF5ftZt6XEtJa9wPdptOKjTO4uP/WeP4QVnKgJWaraPbcBhFN3ZsII7Uj2j/8ARYf53ZfFed1bdVtBNKzMLWOPfzkvPGrU1ceSt3Rs3UtRbVrvccYcS06w12ESfkFuLBdTKTQGNAA4BIm3wZpLpmbi2GayH1e+7noOgWuo2YNEAKUBJOopCuVjXvDQSdAJPQLIutdYRVzxVGvcwQThaTjIjQSxgbyIHFaG/H/8vUje0j+LL5rP3u8B5AeWsawNeWGS2Gvpta0bqjjUMZfU6KWRgRVfXDRgEYKUMJdJaM69JzYGdR5Ab3R9qUXuO7qste4ljQMm5do+S4zVcMtXE4W5CdSu3LcsYalRoBEmnT1FMOzJJPvPMy5xzJKNvqhozIHVGEPbC2PlcJWTvnb9lKoaVGlUrVhlhDXADdnlMc4jmsze9a8LQ6kys8UG1nFopsOkAk4g059C4+Csk3wS/wAno9K9KTqhptqNc9olzWkEgSBnGmoXbc49m+DBwugjUGDBWZ2O2Wp2V7ntc5z3MLS5x3SDAaNBIWktZ7jvun4ItNdMnZ5DY7lqWuvW7Wq4im4tLjLnuzOUnT4ckYfcVOzvs/Ztgl5BcSSTl+dFZ2ap+1tnKq74j8UQ2hpx9G/1QPMLoxxXhfs55yfnXo7aNEZsbpsjfu/Bx/BArS6DhO8GOaMXR/hByDx5OK2Z2HCqMddZhr+Vav6VCi1F8gTwCE2NsdvwFetPQun5p9O3d5uAOfGoYC7PmdAhCXirDOPk6I9lxlVHB/y/oi9aq1olxAHEkAeZQy7tm7TLyCKQe7EZguAzj8hFqGxtMHFVc6o7mT6b0VmSVIV4bds1FCpLGkHItBnqF0vUFGztDQ2BAAAG4AKYlQLg+92zSd+d6xFlrYGg4XOiQPdDRBzJc7IZLd3jnTd0K86p3cypjLwSaZeRpoHE7+RWl8QL5Ha19veYHZgDMlsviMx3jr4cFUfbX1yPed94w2NPdac/EorRsgA91oaQeZ0/O5TXbSYKYABxEZkZAcuag22VSSKLbofH1f8Ab+CSMMtIAiOPxSS0g+Rt7zosfVstHDLGkuzzHcaAOuqu3h3qjGjkPMx8kGtF4irVfhxN7Gm9mL3TidElu8Dmrl1Uo+js1Ip0+pOHET6rT4zoxdRvqXujoFDeOPsn9mYfhOEhocQeTTqrISVq0cp4ffVrtVZjjSp1GU3OwvqvPtKpBgh794H2G5BV7p2aDSHOzdxO7oF6htpRaGAhoBcRiIGZjSeKySg1vZ1Y2qtB67aUNYODB6mVeVayiI5NaPRTkq6OaTtnZXCU1z1n7420o0Hdm0PrVd1Kk0uOe8nhzzRFC15OHZulpcI91upO4DxWYFdlKatc9yi4l0AuxWh/eqOy1DZwidIKhu68bfaq4JDKFGnUAqMmXmAHFk5zqNIGaKbY0wLFWgAdx7shvwuM+aRw3ZkwBaP0g1q8iyUS1uhqvGKJyGndbqN5RS59nqja7a1eu+tUaHRuptxNIMN6HkOS5YrIGXcxoEDEyB96uPxWnqMhdKxpRtkHkblS/JlKFmBvCqY/6Y/nK5fsfSbJ9+p/IrFiP/O1j+w34yq+0AAtNk3d6qYPJiCdRHq5B2wbuh/mU9qPcd0KGXPeLHvc0OaXAEkAzAxcRlvV+11O44N7xIMCdT13JG7HqjHbLj29uH+afkrG01paOwBcBFZpIkSAMpPJMsWyNU1Kr3VjTFV2JzKc+WLKdEWsezNGnozE77Tu8euapHJUaJPHcvIEVLZ2h9kx7zORAhuhHvHLylGLvo1BZ8BhjnF2hxYcRneIJ1RMUI00TzSCWUnLo8YqPADQ2SpNJc8Y3EyS7OSdSQMvRF6Nla3IAARuVlclKMRimuli7iXCVrAcJUVWpkUx9WJ39M1U+mgvwgEujQA/E5DzW36Noda7R3DIjIzP9Fi7qqt7aqMeTi9ucDNzOC1N+2c9nJyBygHfBgk+CxDHto1ILmAhpON8yS7MQG/WIMJnFqOxFK3oO2eze6HkQBBiZOXNVKAwFwkANLomZjUeiof8SjPFUP3GCkM+DnR8VAbwGfcZPFznVHeIH/0oNxLJMJuvSlOs89UkH+lu4/8Abb83SuoeYfBnolF3+IPKPVHrHXbTtILjk0gcdGhoVDZ+yAmrjAMVOolsg9c1FWrTUJ/aPzS5NI6MO5UeiWW9qdQw0mYnQhWu0CyGzNTvPPBoHmf6LQiqhDI2tiZcajKkAdta/ujp8VliUY2ztQDgSYDcyToABKy92W99oeDRpl1JpbjquOBuFxIGAHN5kchzTVbGg0o7NtS1PgPIBB9rL/fZKONlMVHExBMAaCY35kZSEUpu16rPbb50QP26Z/7jD8AqejmKN2XJabaQ+2VnBuCnWZRonCwh+LCH5fsTGZ5qerZpt9RwGYpa/vFaKwva2RwoUGDqGvPzQWzVQLZWJP1A3zM/NUkkqoSLk7s5cLu8/XOtU47gB8lLtmf+Urc6bx5iPmqGzl4txlmZJqVSSAYAxOIk6Z5R1RG/7M6vTNNhADsi87tDkIz9EnR+HC2LFRHGpQ9a7Si9pt9PFgD2l4GItBBMDiNyz1HZwQBUqVKmGAAXYWCNIaEUs93MpthjGt6ACeqq56okse7AlOlWNao9jA0PAANQwREZ4RrpxCnq7PdsWurvNTDOFoAY0TrzzgalG+zTwFMpZRst2spiKbGt6DVWezUpKbiWMJjYXVG6oOKY+0RuRpgtE0rhKqvruidOiUEzv5JlBiuaJy8LnacAmMpaE8E9lKM5KdY0I5sGU7yfUqPY0NZgMSZcTzwiI81NRYZdic50Ecm7sgBr4kodZv8AGVv3T5o1Z3Zu/O4JlFCuTGVG4WE9PLL+qC0q3tQjl4u9m7oVl6NXvpmKHbzzpGd0Feb3pZS6owgkSWMnyaVurwvWm2mWue0EwAC4AkyvP74vqmwQScWPEw4SWmDOTtNUk+Dw6FqOzTRm55dOcGPnmp7PYWBzhhBiInNOdXrn6jGyJk5nPkMlGyyPPvVIJ+yIXE0ddlzsR9keQSVU3UN7n/xFJLQbNxc1ta1pLntBqVamAE5uObshOeUnwQxtQ4szxKq2SiMVncWiWsrEHeO6W/8AspA/veCOX4nRgX3Gt2XdlUPNo+P4o72qzuzLvZuPF3yCMdoorgMu5syW3dfJ/wB0/gpbsd2dGlTwnvU6EawBje/f8skM22cXYmgEkggAc/gp7pvOo806bmNa0BomSXezYQMtBvPiuqDohJWkaCk7LxPxWe2vDntDKbS50tMDcM8ydBuRphOELgppiYOsPbYpc2mycMiS50NbEToOO9IbP03OL3y9zonEcjGndGSKABIujkiayOlZQ0QAAOAEKXCFA+2tG+eihF5ToPXnCNC2XgkSqTbQ4xungu1qUjVGgWWDXbxnpmo/pc6BR9nmu4c5R8ULY0Vi5cDCR+fNPlV7VedKmJfUYz7zmt+JTpJAsna2PRdc0HVZ23bf2OnkauI8KbXP9QI9UDtX6WWR7OhUJ/zHMYP9uJHyQPFm/C7K8ltf6UrU73G0aY+6558yQPRZ+8Ns7ZUMOtFSODD2f/jj1Q+og+DPd6tqawS5zWji4gD1Qe17d2KnraKbuVMmqf8AZK8Hq2lzzLyXHi4lx8zmmmsUryh+merU9vrKLRUql7g12ED2b8RgcI+KrW39LLWl3YUXOk61CGDSNBJOnJeZdoljQ+oxvBGnvL9IFsra1AwfZptDR5mXeqF1L+rnWq/+Ig+eqGYl3EktjeKDdyXeK+MulxEZkknPmVZr2OT2RGIGcIO4gag7k/Ycy6sOTD6u/oiVpoDt6c6F0eaoo/bZNy3QdF6EjKm8yBrDVD9MqEwGtHUk/BTm8WANlwnCBHDLRVjbWlzS0ExOjScs+C5WWRLFb7bf4Uk//iZ3U3eUJLUEPUjlMGG0omMpc5uU8YVdr8z4fNEra6KAHJo8o/BAvpYDjwGp1H9EMq1SOrBJJts2+zrvY9XOPy+SJmosdYdqGspNYym95E5j3cyT7wkb98Jzr7tLzkG0wTvjEB07wPolWKTJTyR8mK96vtT0Cju+tFQE6Z58JED1geKivJ/tXIXeVocGgMMOc9gaeBDg/wD9VaCuVGk6x2a424NaMiYgaRr1XW2wnQAA79Vnr1vpsUxiguOIj7rS6PP4KGz7TUw1olxIGcNdw1k5J1T2RlFpJ/kNV7c8GJy5ZKC02wBpLnRuDjoOvWIWctm1rMyI/ee0HybiKHV9sjuLBxAY5583Fo9E1pE6ZpGXk2CMTn7shOYdIzpjDGmozA0M52tnwWU3F4LCXOMOdoCct53c1g6+1rzvqH95tP8AkbPquWW0urMe+GS0gAuBqHSczUJWtszSR6S/aSztkdqwkatacZHg2Sqtba5n1KVZ3PAKbes1C1eT2m/K4lrqzxG5ns/RkKjVtuLMy7mZJ8yh5MPienWrb4iY7BvWt2h/hpj5oTaduqp/60f6VED1qklYN1pPD1UmN3IevzQtmpGhtG1DnnvGs/79dwH8DAAo7vtxfWYwNptxE5hmI5AnV88Fm6bnOcGiZJgADMkmABzJR64rnrNtdIuY9oAqPdj7vdaMJIBiYc9oy4rLbC9IW0NjIcXFxJ3kwMh0ACBmo3itnf1jNSGAgFxDQXGGguMSTuCDWDZQu7PHWp021KJrMdBfO4UyJEPLsonLVGdRYIW0Ay/hJ8FBUpEyVtLLsjQ7cMqWoAYe89gGTsURni9JRS1bO3cxlQNNas8Mdgc6pgbOE97C0NMg/VIIy5qTnFdZRQk+I8xSA/IzVig4Ad4E6ZiOCmL2y0gkDQz57tycUouEa5dclwhFMQJbBB1mOijr2USOZI9CULDQObqpms+fouVKcPI/Okqam3I/dd8EQGm2LYA93F1OT4EfiiF8PLXNcBMOB1jTP5IfsdUGICc4cI8ir+0Y7nQj5j5q8PiQn8ilbLxqdo3A4txtZDdRLuRy1U9ovaoHhmIlhLS13eY4tdGfdIG86iMlFddDHXoHc2i2oZ/YmP8AdhTbzsp7IV8/eMyTIxuc9uRzaILTB07RdK8W4xa6hNq2jSUntgYntxb8xqkmfR2/Zbx90JLymjrNRfFX2Y6/IoJQrtdmGEkZSWx5YlHZQQ18uc6az4xOLoAawQJ3TPmrAcquVDxgpLZMbQ88B4kqSzF5ewY/rN0Azz0zlVg9WbuM1Wdfhmh5Nsf6cUittBUqNeSyI5jOUDslepUqsx55vI3DusJJ9QtLeAknqVBdtAYaxgSA0AxmMRMxw0CWt16dr+iLdoAX5RdTLHMiXdwmBvETPH3R4lct9zU3QcIO+UavAdyYktzjjH9FUshxsBjkOYGQPjqrxxxh9q4LPK5RV+jM2i4xuVGrdsLVXkcDHOicIJjogVovCGB0N6B2XQHehJJCptgl9ljctFszSilWH+YP/G1VjQkA8QCilzthtcf5g/8AFTPzRgtgk9GXvGm3G+TnB6TkqmDJWr1f7Rw/OiiY2QcvUKb6UXB4s4OgG6fPmtJZLKyn7rJP2pAP9EJecNM5RBk97PI7hGfmrLtqSB7k9T+CQIIsX+KDt4rYvEVJ+K9EtdsNotNI4pFOhXcAQJHfs7TwzMjj4rzOnaiKhcNcRd4kytBc99PfaqcwMQewwI7pGI+rG+SzjbRk6TDdvpl1SmBkTUYASJgl4AMb80NumxNq1KVN5fiiqMLcMmM2YZkQYMzphKvXw4jMGCCCDwIORRC6LjYW2Ot2lVmJlVlVzKr2On9YAHNILRhnIETO9J/Ml4tfv/Sn8VXF/oVXZKr9IptaWlz7O6qS2XCGvptdhgDc8AdPBSXtc+BpFR5DS1zmkuEEge6SGgg6iCBpyXK93vbaqfcOD6PUqNbVqVajn08dLEXS6WOLnSG5wMzrAq7Q2OzjA5raQOKHNwta4h2hJicpyH915kblKKb/AKPRbSTaR5syoQNBu16JxMxlvUbxxTsIgdY+K9g8omdTGXVRkN4xmulvXUbyoi1Yw1472s89VPZxJjiCPMKvGanoHvt6+iIAvsi/27P3v5SVob9YC0yg/wCj9tM13CpP6sxEA5FsjPw8kavtzS+oGe6IA/hEquOXYi5Ifap/sgZWp0nRiYzHTYzvT3acVCXDicWERyVivbKdRj29pTipFMgPZIAkNqjPUS2RwaqD7Gyo1heHE4GgYZ08DxncoH3SwaNqc4cCPMtVfLH1tpolUvQZo0nlrT2sS1pgAECQN+9JR2S0FrGtFF7g1oAORkARwSXHLrouuBWg+WA8XVXedRwHwUmNdvB3ejgAq2JFnRDhOHq7dTvat8f5Shav3QfadGu+CVdGl8WTVyn2Aezq/u/NQ1ipbE72VT7w+CePTkfCNyheFKSoXldZzlC20Q9pa7QiDuQercdKIh0cMbvxRyqVUqBK4phTaKRpxA4QrN36V/8AV/8AxpKNwzCms2Qq86h/kYPkglsLejJXu8Y3cSVF2wDQIzP4p17QajuSRo9zx+a530suHK1tBa4Cc1GGCczA4qKvk4jdCkFEuJAEwCfADMoBInsgmMxJgopcgAtVGDPedn//ADchtbTx/FaDZr6LFOZ+k4nR+siJP7nuT/dNFbA+Ba/HQ0nhn5IDd20QYafa0w9rA4RicJJDgCRyxO6h0I5fvuO6FYctMA7v7/gjngpaYMM3FaNfats61S0NqmZ7OpTAA+q4sJgcBhGqE2m1ufqHzxMkqxQrE1aJy/Vv3f6fNWbc7AJacMyTAiTlmc1COKMeKissspdZkKpzXJy8fxXagz8FyMvFVEOYzC5K6W5FNaMisY6B8Qp472SiAVkjveHzWMTXW4trUiJ/WM04FwB9CtlejcisdZMnsPB7T5OC2d5aFXxeyGTqK92WkBrZIEM35aOcD8ly11gBE+HIplgYxzKYIBPfDp+/l6R5q59FY6ZAkZDTTcpT9jxK9mtbcA78ZaSkrjLI2BPwH4JKVFLG4s9T5lOxAZzA3yckKxP4jyK5aK78JBGuWUlMV80kWaF8hz8MHfnLSIHGFoLlPecf2D6kLB2Njg5zi10kQO6eOe7kFpbtvllMODjBwgAQddUfegKbcdhq0OUliPsH/f8A/lZl20Lj9Ty73wKM3Za8VmnSXndGkbvBGPSMuFolQvKY61NAzMKA21p3rqICqlVahUj7S07wq9SqOIQMM3jqpaXu1Pvu+DVC2oJGYTXZsdkCO0fIOh3fFAJmrxr997Y4x5JtS0NALcwQR8QVXtru+4QBnoOiiNTl6lcz6XXC/bLOwtLw4F2UjeM9yq4nAnveRI3ZaRKgeQZMZ9dF15MoBJqj+B3/AI8URuao4WikMQInPIfZdyQuqMh+eKmuGfpVH73/AKuTLoHw199HuO6FYqkRGa2l8e47oVhgMlTL0nj4ETaQHshz8muGjJExAGemW/gp321mUOe4ZzjDQfNuSEv1UWLkopFWOqa/niVycvFI/L5pO08UQHZkLjxr0TS4Z5pOqhYx0q1W1CouqiCr1Y+7+eCJiVhjPgfmtpb9FioyK2VoMsB5D4K2P2RyegfRc3stSHB5aMMcnZ+fond8j3yNZPEc+apt910bng+Yj5KyKpwthpPIEZJJDRK5tTvtuSUFSm8k9x3ouqJUN07S/eGnzafmE76SN7SPIj0UlRrXgPb7rt3A7x5qHsPzkmaa0FOyRlVh0I6aHyK66gOCgfQadQmizR7ri3lOXkVgHalgad358ExthgyHOEaQTHkpYqgbndRHwUYtp+swjpmiAjr2eoRGKRwcqwsrgIwjwMfFEG2ph+sOhy+Kkwzp6ZrABJpvH2x5OUZrH7TfFpHyRgsTXNWCCm2kaEeI0Uv/ABljG4cLt504lW3WcfZb5R8Ez6MBuI6FFNoDpgSoabpOUk7wVx1kYdI8yPiiVamRoxx/hPwMqsWj7B/hKUJWbdOLQtHV7QmVbscJORgxk9m7qQr4sQP1HevwK46xRvcPBEwKq2d2h+R9QSrlz03dvT7o97hnoVPmN89R/VSstGFwIAkZhZdMwvewOE9FiexPArTWi9i4Q6QOWaF1bU0bnHqQmm0xYJoFOauQrpt06NHmo3Wgnc3ylIOUq25RQrT3zw8gm4ljFfAeC7gKlXMB4LGIixXy+WtPNVeyKlHuxzlYDL7StW100WHixvwCwnbvHBbO7qk2emf2G/BWxvZKa0UqTu88c2/NXMWkeiHPdD3/AHZ8ipX1XNYSBmHZTwMJZBRZda+qSFm0u+yPX8UlErQeuY9yr+6firiSStPokODX6KBwSSUyg1hzVvVueaSSPoALtDROiHlxByyz3ZJJIIDDFjMjPPrmp3JJJ2BEbkxcSQMIpiSSxhJTmupIgOvpA6gHwCF2oQQkkgwor1dEPqpJJRiD8Unb0kljCphThg4BJJYAimFJJYxBVOajldSWCTMC1l2/qGdPmUklTH0nk4D3/rD90/EK6RkUkkZezR9A1wSSSXMd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78579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vi-VN" sz="2000" b="1" dirty="0" smtClean="0"/>
              <a:t>Сві́точ</a:t>
            </a:r>
            <a:r>
              <a:rPr lang="en-US" sz="2000" b="1" dirty="0" smtClean="0">
                <a:latin typeface="ShellyAllegroC" pitchFamily="2" charset="0"/>
              </a:rPr>
              <a:t> </a:t>
            </a:r>
            <a:r>
              <a:rPr lang="en-US" sz="2000" dirty="0" smtClean="0">
                <a:latin typeface="ShellyAllegroC" pitchFamily="2" charset="0"/>
              </a:rPr>
              <a:t>(</a:t>
            </a:r>
            <a:r>
              <a:rPr lang="ru-RU" sz="2000" dirty="0" err="1" smtClean="0">
                <a:latin typeface="ShellyAllegroC" pitchFamily="2" charset="0"/>
              </a:rPr>
              <a:t>кондитерська</a:t>
            </a:r>
            <a:r>
              <a:rPr lang="ru-RU" sz="2000" dirty="0" smtClean="0">
                <a:latin typeface="ShellyAllegroC" pitchFamily="2" charset="0"/>
              </a:rPr>
              <a:t> фабрика</a:t>
            </a:r>
            <a:r>
              <a:rPr lang="vi-VN" sz="2000" dirty="0" smtClean="0"/>
              <a:t> </a:t>
            </a:r>
            <a:r>
              <a:rPr lang="uk-UA" sz="2000" dirty="0" smtClean="0">
                <a:latin typeface="ShellyAllegroC" pitchFamily="2" charset="0"/>
              </a:rPr>
              <a:t>у </a:t>
            </a:r>
            <a:r>
              <a:rPr lang="uk-UA" sz="2000" dirty="0" err="1" smtClean="0">
                <a:latin typeface="ShellyAllegroC" pitchFamily="2" charset="0"/>
              </a:rPr>
              <a:t>Ль</a:t>
            </a:r>
            <a:r>
              <a:rPr lang="ru-RU" sz="2000" dirty="0" err="1" smtClean="0">
                <a:latin typeface="ShellyAllegroC" pitchFamily="2" charset="0"/>
              </a:rPr>
              <a:t>вов</a:t>
            </a:r>
            <a:r>
              <a:rPr lang="uk-UA" sz="2000" dirty="0" smtClean="0">
                <a:latin typeface="ShellyAllegroC" pitchFamily="2" charset="0"/>
              </a:rPr>
              <a:t>і),</a:t>
            </a:r>
            <a:r>
              <a:rPr lang="vi-VN" sz="2000" dirty="0" smtClean="0"/>
              <a:t> 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товариство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/>
              <a:t>обмеженою відповідальністю контрольним пакетом акцій якого володіє швейцарська корпорація </a:t>
            </a:r>
            <a:r>
              <a:rPr lang="vi-VN" sz="2000" dirty="0" smtClean="0">
                <a:hlinkClick r:id="rId3" tooltip="Nestlé S.A."/>
              </a:rPr>
              <a:t>«</a:t>
            </a:r>
            <a:r>
              <a:rPr lang="en-US" sz="2000" dirty="0" smtClean="0">
                <a:latin typeface="ShellyAllegroC" pitchFamily="2" charset="0"/>
                <a:hlinkClick r:id="rId3" tooltip="Nestlé S.A."/>
              </a:rPr>
              <a:t>Nestlé»</a:t>
            </a:r>
            <a:r>
              <a:rPr lang="en-US" sz="2000" dirty="0" smtClean="0">
                <a:latin typeface="ShellyAllegroC" pitchFamily="2" charset="0"/>
              </a:rPr>
              <a:t>.</a:t>
            </a:r>
            <a:endParaRPr lang="ru-RU" sz="2000" dirty="0">
              <a:latin typeface="ShellyAllegroC" pitchFamily="2" charset="0"/>
            </a:endParaRPr>
          </a:p>
        </p:txBody>
      </p:sp>
      <p:pic>
        <p:nvPicPr>
          <p:cNvPr id="35856" name="Picture 16" descr="http://www.nestle.ua/asset-library/PublishingImages/%D0%9F%D1%80%D0%BE%20%D0%BD%D0%B0%D1%81_%D0%BE%D1%81%D0%BD%D0%BE%D0%B2%D0%BD%D0%B0%20new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14620"/>
            <a:ext cx="2928958" cy="2928958"/>
          </a:xfrm>
          <a:prstGeom prst="rect">
            <a:avLst/>
          </a:prstGeom>
          <a:noFill/>
        </p:spPr>
      </p:pic>
      <p:pic>
        <p:nvPicPr>
          <p:cNvPr id="35858" name="Picture 18" descr="http://www.nestle.ua/featuredstories/PublishingImages/Svito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357430"/>
            <a:ext cx="4714875" cy="1746250"/>
          </a:xfrm>
          <a:prstGeom prst="rect">
            <a:avLst/>
          </a:prstGeom>
          <a:noFill/>
        </p:spPr>
      </p:pic>
      <p:pic>
        <p:nvPicPr>
          <p:cNvPr id="35860" name="Picture 20" descr="http://www.nestle.ua/featuredstories/PublishingImages/%D0%94%D0%B8%D1%82%D1%8F%D1%87%D0%B5%20%D1%85%D0%B0%D1%80%D1%87%D1%83%D0%B2%D0%B0%D0%BD%D0%BD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071942"/>
            <a:ext cx="4714876" cy="1746250"/>
          </a:xfrm>
          <a:prstGeom prst="rect">
            <a:avLst/>
          </a:prstGeom>
          <a:noFill/>
        </p:spPr>
      </p:pic>
      <p:pic>
        <p:nvPicPr>
          <p:cNvPr id="35862" name="Picture 22" descr="http://www.nestle.ua/asset-library/PublishingImages/products/main_ready_breakfas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472" y="5706971"/>
            <a:ext cx="4000528" cy="1151029"/>
          </a:xfrm>
          <a:prstGeom prst="rect">
            <a:avLst/>
          </a:prstGeom>
          <a:noFill/>
        </p:spPr>
      </p:pic>
      <p:pic>
        <p:nvPicPr>
          <p:cNvPr id="35864" name="Picture 24" descr="http://www.nestle.ua/featuredstories/PublishingImages/%D0%9A%D0%BE%D1%80%D0%BC%D0%B8%20%D0%B4%D0%BB%D1%8F%20%D0%B4%D0%BE%D0%BC%D0%B0%D1%88%D0%BD%D1%96%D1%85%20%D1%82%D0%B2%D0%B0%D1%80%D0%B8%D0%B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693825"/>
            <a:ext cx="3143272" cy="1164175"/>
          </a:xfrm>
          <a:prstGeom prst="rect">
            <a:avLst/>
          </a:prstGeom>
          <a:noFill/>
        </p:spPr>
      </p:pic>
    </p:spTree>
  </p:cSld>
  <p:clrMapOvr>
    <a:masterClrMapping/>
  </p:clrMapOvr>
  <p:transition advTm="60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Segoe Script" pitchFamily="34" charset="0"/>
              </a:rPr>
              <a:t>Продукція</a:t>
            </a:r>
            <a:r>
              <a:rPr lang="en-US" sz="3600" dirty="0" smtClean="0">
                <a:latin typeface="Segoe Script" pitchFamily="34" charset="0"/>
              </a:rPr>
              <a:t> </a:t>
            </a:r>
            <a:r>
              <a:rPr lang="en-US" sz="4000" dirty="0" err="1" smtClean="0">
                <a:latin typeface="Segoe Script" pitchFamily="34" charset="0"/>
              </a:rPr>
              <a:t>Svitoch</a:t>
            </a:r>
            <a:endParaRPr lang="ru-RU" sz="4000" dirty="0">
              <a:latin typeface="Segoe Script" pitchFamily="34" charset="0"/>
            </a:endParaRPr>
          </a:p>
        </p:txBody>
      </p:sp>
      <p:pic>
        <p:nvPicPr>
          <p:cNvPr id="37890" name="Picture 2" descr="http://www.nestle.ua/asset-library/PublishingImages/products/stoza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18"/>
            <a:ext cx="1143008" cy="1234450"/>
          </a:xfrm>
          <a:prstGeom prst="rect">
            <a:avLst/>
          </a:prstGeom>
          <a:noFill/>
        </p:spPr>
      </p:pic>
      <p:pic>
        <p:nvPicPr>
          <p:cNvPr id="37892" name="Picture 4" descr="http://www.nestle.ua/asset-library/PublishingImages/products/pali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857232"/>
            <a:ext cx="1204011" cy="1071570"/>
          </a:xfrm>
          <a:prstGeom prst="rect">
            <a:avLst/>
          </a:prstGeom>
          <a:noFill/>
        </p:spPr>
      </p:pic>
      <p:pic>
        <p:nvPicPr>
          <p:cNvPr id="37894" name="Picture 6" descr="http://www.nestle.ua/asset-library/PublishingImages/products/exclus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5" y="857232"/>
            <a:ext cx="1315963" cy="1000132"/>
          </a:xfrm>
          <a:prstGeom prst="rect">
            <a:avLst/>
          </a:prstGeom>
          <a:noFill/>
        </p:spPr>
      </p:pic>
      <p:pic>
        <p:nvPicPr>
          <p:cNvPr id="37896" name="Picture 8" descr="http://www.nestle.ua/asset-library/PublishingImages/products/lv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1285884" cy="1080142"/>
          </a:xfrm>
          <a:prstGeom prst="rect">
            <a:avLst/>
          </a:prstGeom>
          <a:noFill/>
        </p:spPr>
      </p:pic>
      <p:pic>
        <p:nvPicPr>
          <p:cNvPr id="37898" name="Picture 10" descr="http://www.nestle.ua/asset-library/PublishingImages/products/svitoch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143116"/>
            <a:ext cx="1928826" cy="1041568"/>
          </a:xfrm>
          <a:prstGeom prst="rect">
            <a:avLst/>
          </a:prstGeom>
          <a:noFill/>
        </p:spPr>
      </p:pic>
      <p:pic>
        <p:nvPicPr>
          <p:cNvPr id="37900" name="Picture 12" descr="http://www.nestle.ua/asset-library/PublishingImages/products/svitoch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143116"/>
            <a:ext cx="2564441" cy="1000132"/>
          </a:xfrm>
          <a:prstGeom prst="rect">
            <a:avLst/>
          </a:prstGeom>
          <a:noFill/>
        </p:spPr>
      </p:pic>
      <p:pic>
        <p:nvPicPr>
          <p:cNvPr id="37902" name="Picture 14" descr="http://www.nestle.ua/asset-library/PublishingImages/products/swito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071678"/>
            <a:ext cx="2000264" cy="1160155"/>
          </a:xfrm>
          <a:prstGeom prst="rect">
            <a:avLst/>
          </a:prstGeom>
          <a:noFill/>
        </p:spPr>
      </p:pic>
      <p:pic>
        <p:nvPicPr>
          <p:cNvPr id="37904" name="Picture 16" descr="http://www.nestle.ua/asset-library/PublishingImages/products/svitoch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3429000"/>
            <a:ext cx="1233928" cy="1357322"/>
          </a:xfrm>
          <a:prstGeom prst="rect">
            <a:avLst/>
          </a:prstGeom>
          <a:noFill/>
        </p:spPr>
      </p:pic>
      <p:pic>
        <p:nvPicPr>
          <p:cNvPr id="37906" name="Picture 18" descr="http://www.nestle.ua/asset-library/PublishingImages/products/svitoch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3429000"/>
            <a:ext cx="1143008" cy="1383041"/>
          </a:xfrm>
          <a:prstGeom prst="rect">
            <a:avLst/>
          </a:prstGeom>
          <a:noFill/>
        </p:spPr>
      </p:pic>
      <p:pic>
        <p:nvPicPr>
          <p:cNvPr id="37910" name="Picture 22" descr="http://edanadom.lg.ua/files/katalog/12708_p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3429000"/>
            <a:ext cx="1819941" cy="1285884"/>
          </a:xfrm>
          <a:prstGeom prst="rect">
            <a:avLst/>
          </a:prstGeom>
          <a:noFill/>
        </p:spPr>
      </p:pic>
      <p:pic>
        <p:nvPicPr>
          <p:cNvPr id="37912" name="Picture 24" descr="http://www.nestle.ua/asset-library/PublishingImages/products/artek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7" y="3429000"/>
            <a:ext cx="1282221" cy="500066"/>
          </a:xfrm>
          <a:prstGeom prst="rect">
            <a:avLst/>
          </a:prstGeom>
          <a:noFill/>
        </p:spPr>
      </p:pic>
      <p:pic>
        <p:nvPicPr>
          <p:cNvPr id="37914" name="Picture 26" descr="http://www.nestle.ua/asset-library/PublishingImages/products/%D1%85%D1%80%D1%83%D0%BC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4000504"/>
            <a:ext cx="1339458" cy="428628"/>
          </a:xfrm>
          <a:prstGeom prst="rect">
            <a:avLst/>
          </a:prstGeom>
          <a:noFill/>
        </p:spPr>
      </p:pic>
      <p:pic>
        <p:nvPicPr>
          <p:cNvPr id="37916" name="Picture 28" descr="http://www.nestle.ua/asset-library/PublishingImages/products/%D1%87%D0%B5%D1%80%D0%B2%D0%BE%D0%BD%D0%B8%D0%B9%20%D0%BC%D0%B0%D0%B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4" y="4929198"/>
            <a:ext cx="952500" cy="733426"/>
          </a:xfrm>
          <a:prstGeom prst="rect">
            <a:avLst/>
          </a:prstGeom>
          <a:noFill/>
        </p:spPr>
      </p:pic>
      <p:pic>
        <p:nvPicPr>
          <p:cNvPr id="37918" name="Picture 30" descr="http://www.nestle.ua/asset-library/PublishingImages/products/romashk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8794" y="5857892"/>
            <a:ext cx="1071568" cy="642942"/>
          </a:xfrm>
          <a:prstGeom prst="rect">
            <a:avLst/>
          </a:prstGeom>
          <a:noFill/>
        </p:spPr>
      </p:pic>
      <p:pic>
        <p:nvPicPr>
          <p:cNvPr id="37920" name="Picture 32" descr="http://www.nestle.ua/asset-library/PublishingImages/products/%D0%B7%D0%BE%D1%80%D1%8F%D0%BD%D0%B5%20%D1%81%D1%8F%D0%B9%D0%B2%D0%B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68" y="4929198"/>
            <a:ext cx="857256" cy="874402"/>
          </a:xfrm>
          <a:prstGeom prst="rect">
            <a:avLst/>
          </a:prstGeom>
          <a:noFill/>
        </p:spPr>
      </p:pic>
      <p:pic>
        <p:nvPicPr>
          <p:cNvPr id="37922" name="Picture 34" descr="http://www.nestle.ua/asset-library/PublishingImages/products/%D0%B1%D1%96%D0%BB%D0%B8%D0%B9%20%D1%82%D1%80%D1%8E%D1%84%D0%B5%D0%BB%D1%8C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6314" y="4857760"/>
            <a:ext cx="785818" cy="1108004"/>
          </a:xfrm>
          <a:prstGeom prst="rect">
            <a:avLst/>
          </a:prstGeom>
          <a:noFill/>
        </p:spPr>
      </p:pic>
      <p:pic>
        <p:nvPicPr>
          <p:cNvPr id="37924" name="Picture 36" descr="http://www.nestle.ua/asset-library/PublishingImages/products/le_cocktai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57884" y="4857760"/>
            <a:ext cx="714380" cy="1150153"/>
          </a:xfrm>
          <a:prstGeom prst="rect">
            <a:avLst/>
          </a:prstGeom>
          <a:noFill/>
        </p:spPr>
      </p:pic>
      <p:pic>
        <p:nvPicPr>
          <p:cNvPr id="37926" name="Picture 38" descr="http://www.nestle.ua/asset-library/PublishingImages/products/%D0%BF%D0%B0%D0%BB%D1%96%D1%82%D1%80%D0%B0_%D0%B4%D0%B5%D1%81%D0%B5%D1%80%D1%82%D0%B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1868" y="5857892"/>
            <a:ext cx="785818" cy="872259"/>
          </a:xfrm>
          <a:prstGeom prst="rect">
            <a:avLst/>
          </a:prstGeom>
          <a:noFill/>
        </p:spPr>
      </p:pic>
      <p:pic>
        <p:nvPicPr>
          <p:cNvPr id="37928" name="Picture 40" descr="http://www.nestle.ua/asset-library/PublishingImages/products/%D1%82%D1%80%D1%8E%D1%84%D0%B5%D0%BB%D1%8C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16" y="4857760"/>
            <a:ext cx="952500" cy="1143001"/>
          </a:xfrm>
          <a:prstGeom prst="rect">
            <a:avLst/>
          </a:prstGeom>
          <a:noFill/>
        </p:spPr>
      </p:pic>
      <p:pic>
        <p:nvPicPr>
          <p:cNvPr id="37930" name="Picture 42" descr="http://www.nestle.ua/asset-library/PublishingImages/products/%D1%82%D0%BE%D1%84%D1%96_%D0%B5%D0%BA%D1%81%D0%BA%D0%BB%D1%8E%D0%B7%D0%B8%D0%B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57752" y="6143644"/>
            <a:ext cx="1428756" cy="571504"/>
          </a:xfrm>
          <a:prstGeom prst="rect">
            <a:avLst/>
          </a:prstGeom>
          <a:noFill/>
        </p:spPr>
      </p:pic>
      <p:pic>
        <p:nvPicPr>
          <p:cNvPr id="37932" name="Picture 44" descr="http://www.nestle.ua/asset-library/PublishingImages/products/%D1%81%D0%BF%D0%B0%D1%80%D1%82%D0%B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01024" y="4857760"/>
            <a:ext cx="952500" cy="1028701"/>
          </a:xfrm>
          <a:prstGeom prst="rect">
            <a:avLst/>
          </a:prstGeom>
          <a:noFill/>
        </p:spPr>
      </p:pic>
      <p:pic>
        <p:nvPicPr>
          <p:cNvPr id="37934" name="Picture 46" descr="http://www.nestle.ua/asset-library/PublishingImages/products/%D0%B3%D1%80%D0%B8%D0%BB%D1%8C%D1%8F%D0%B6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01024" y="6000768"/>
            <a:ext cx="952500" cy="657226"/>
          </a:xfrm>
          <a:prstGeom prst="rect">
            <a:avLst/>
          </a:prstGeom>
          <a:noFill/>
        </p:spPr>
      </p:pic>
      <p:pic>
        <p:nvPicPr>
          <p:cNvPr id="37936" name="Picture 48" descr="http://www.nestle.ua/asset-library/PublishingImages/products/%D1%85%D1%80%D1%83%D0%BC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86578" y="6096000"/>
            <a:ext cx="952500" cy="762000"/>
          </a:xfrm>
          <a:prstGeom prst="rect">
            <a:avLst/>
          </a:prstGeom>
          <a:noFill/>
        </p:spPr>
      </p:pic>
    </p:spTree>
  </p:cSld>
  <p:clrMapOvr>
    <a:masterClrMapping/>
  </p:clrMapOvr>
  <p:transition advTm="13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0"/>
            <a:ext cx="4730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latin typeface="Segoe Script" pitchFamily="34" charset="0"/>
              </a:rPr>
              <a:t>Продукція</a:t>
            </a:r>
            <a:r>
              <a:rPr lang="en-US" sz="3600" dirty="0" smtClean="0">
                <a:latin typeface="Segoe Script" pitchFamily="34" charset="0"/>
              </a:rPr>
              <a:t> Nestle 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36874" name="Picture 10" descr="https://encrypted-tbn3.gstatic.com/images?q=tbn:ANd9GcQcEQDLtg3TspcjY90IWjyVRB1xW9RBoIdUTSS22A01U3lstOZm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1905000" cy="1543051"/>
          </a:xfrm>
          <a:prstGeom prst="rect">
            <a:avLst/>
          </a:prstGeom>
          <a:noFill/>
        </p:spPr>
      </p:pic>
      <p:sp>
        <p:nvSpPr>
          <p:cNvPr id="36876" name="AutoShape 12" descr="data:image/jpeg;base64,/9j/4AAQSkZJRgABAQAAAQABAAD/2wCEAAkGBhQSEBUUExQUFRUUFxgYGRcYFBgXFBgYFxcYFRkYFxgXHCYeGBsjGRgYIC8gJCcqLC0sFR4xNTAqNSYrLCkBCQoKDgwOGg8PGiokHyUvLCwsLC0pLCotNDQqKSwsLCkyLCovLCosLCwsLCwsLCwsLCksLCwsLCwsLCwsLCwsLP/AABEIAIsBawMBIgACEQEDEQH/xAAcAAACAwEBAQEAAAAAAAAAAAAABgQFBwMCAQj/xABDEAACAAQEAwYDBQYEBgIDAAABAgADBBEFEiExBkFREyJhcYGRBzKhQlJiscEUI5Ki0eEWU3LwFTNDgrLxFyRzwuL/xAAaAQACAwEBAAAAAAAAAAAAAAAABAIDBQEG/8QAMxEAAQQBAwIDBgUEAwAAAAAAAQACAxEEEiExBUETUWEUInGBofAykbHB4RUjQtEWM/H/2gAMAwEAAhEDEQA/ANuZgN9I8ftC/eX3ER8QkZlvfblyipvGHndSkxZNOjbsbTEcIeLtX4mjqPcR6ziF4RzqWyHUgDre0Kt644i9H1U/Zx5pgarQGxZfeOizAdiDCRiGLCWue6lb2NmFxfaOmEYuJjIZZsW2F97HXbfYxbH1aVxGqPYmtlF0LW7XunWCFjCuOJc6pmSLEZCQJm6NbQ3+7re3XwhlDXjea9ruCqpI3RmnCl6gj4DH2JqtEEEECEQQQQIRBBBAhEEEECEQQQQIRBBBAhEEEECEQQQQIRBBBAhEEEECEQQQQIRBBBAhEEEECEQQRznTgoJJsBHC4AElC6GPmaEXi3jJ0ssm4v0+Y62A8Ln/ANxQJiM6+aY5Llcuh2F7k6aAnQeQ8YzXdRYf+sX9FoR4D3N1E1a1SdWonzOq+bAfmYjnGpP+bL1/EDGTzMUyMFQAsTfUXH+/GLSViTG1ypK3sDtci3IxB2c+x7oVv9Prkp8l8VUrGwqJRN7fON9rRYrUqdmHuIynhjh9jOMyZshuOjNvfyEOkZ0/W3RP0hoPzUZsNjHU11pmBj7HCiRQgy7HWO8ejjcXMDj38lmkUVHrkJQgRQzHt/vxhhqJuVSekJvENaVUdWb8rn87R53q0bXzs33Pb0TuIC7YIxTEiugIH+/GIjoZmS5PyjofzikmVp3Ot949zq8rlKG4yi45jzH6xCOJjbAGy2vAoCuVLxbDEynUHwI19jofpEPhQmRKqXsbSZbuhvdczjLl6qQ2tvxGOLYkZhs17dRrb3O0ShSNLw+ua6kMkq1ls2kzW/p4wxFQfX3wl52tprH82P1UThKSCCubK05soa19gT9TH3iGmn0cwMs2ZkbZlJXvDUqQDvzHX3imoMSKNKblLdX9mBP0EaLjnZzKk0c4/u6iWrSm5hwWBF+uisviSOcMwsa9hvYpjKc6CcOq2kGx6D/QX2p4qFGJS2qKhp63TvI1/l0uba94cjvE6ZxXOlpnnUpROZ7VWIv94KNIqlwV5TUHalS0szJN+RYymCEdLiXe3jaKqTKyPVJKp6uYxWZ2z1E0JKI11F7g6XtYbeEP24LH0sd2vzPzr0r6p6PEcpSEeZLSYVzZC4DW357bfQwDiWSTJAa/b/IeRHrCbh1HPnJKNVKo59O0sFqi9iq5b65hv1tYanYxTSMUpTKpm7fI1JNbKhRi0yWZoIIsP8sA+4gMpC43Ga7bf5b+dfWlqS4qCoIFxdgTcADKxXn5GKyr43p5bMpdTl0uGBG19xGePjkiexSZTzagLOmPT5NCwdy2R0axtfwOltOq7Mp5lXWdkqqGnTcuWXbIgvZguXQhVB1/CTziDpztpTEWCASZbFC/v7C3lcVTsw5IClVIP+oXAjinEEthdbkddMv8R0PpCfxTKM6jzUzBkRnl6bBkPZ2PQd0i/wCIHnCTinEM+aqoQZYlgKVGgFtNo5JkFppQw8H2ng9/srYJvFUld2X+IRxouNqea+RW1/SMJnTGtckmHTgvhoopqp7BJaC7MxsqjRsvidr+wuTEG5D3Ggm8vp8ONHbib7LSJ/FUlKn9nY982tr1Ut+kTP8Ai6dYxSrlV9TXPWU9LOIv+7LSiBkC5FJz2BOXX1iTP4hxKl71VSnJzJllR/GpKj1ijImywbiAr1WWIWea2L/i6dY+PjUsC5YAdSQB7mMcPE9ZWzOyoZTDTU2BYeLMe7LH1iUfhpMJzVtYqsfsgmY/uxH0BiEMuY8W+ggxMbyVqY4npybdrLv/APkT+sca7jGmk6PNUG18t7t7CMzb4fUWwqZwPUoLe2QfnHeh+H0mmV51Q37RLuOzC3VSOr2Op8L2svoGWvmuy4Uo6I/VaLhXFUqoJ7IMwG7aZR4E9fDeJczG5YYKDmY7Aa+foOsIgxOZMlAS1WnpxsbZVt+ECxb0sOt4o8R4sEoFKcG5+aYdXb+g8BpE3ZJ7JmHAfKdgtNqOLJCTRKLgueQtp5xMqsVCJnysy2ucoBIFr3te+3SPz9JxFlmiadWBJ153BH6w68J8VTHLzJp7q3AUE62AsNT1I8rRxuUSfe4V2b032cBw3Hf4rTZGKoUDm6A7ZtCemkRpnFFOpsZqg9Li/te8ItZiWZO3qGIRv+XLBILjqeYTpzbc6aQrYhxnM2lKstdgFUD8oHZLuyjj9OdLueFr44vpf85fePqcW0zMFE1Sx2EYu2MVajM+cDqV09enrEGsxGY5zk94WseemoiHtT083o8bwSHfX+FvGKcTyafKZjWD3ym1wbWv9CDBO4pkKVBfVxcDw6+UZtxVPM7BhMYapNQg9M4sR/PFHIxYMkrW8wy0Vu6SxC6AXvoOdgNeccmypGUQOVkQ47XuDT6hbfJxaWwuDp1j5NxiUu7fSMxp8eKAZ7jTQEW08o9vixqFcIO8ozf6hzHhbeFxnyu4ATP9Po2ePNaOOIZJ2f6QsY/xTK7TI82Wg3VWcKSOtidekJJxHWyn18fCF3jJe1lq51aWbX/CdPztC8kzsseFJsD5Jj+niM2Cn2rRWbtgyuoUBSCGGa56afLeILy2Og3OrHkByEIvBGCzp0yY0lzL7FM5P2G1sFYc76iNOWRaSGtclj5aDSAQeA0C7VrTWxKpFpQp0GvN+XpHajo7nTQcyYlDDHmHr72i9wvhtjbNoBpb6mK/efsFY+RrBuVIwxdAFuURdSRub6EW2ifKUEgE2HWJsuWstSqjYHyB3ux6+ERaenLmwjNz8epmaRbj2+/qs3xNVnsr2mlBVsNv6x1jnTysqgXvaOke1ibpYBVbceSyzyuVQ4CkttaM644eyyyNszD3AP6GNGnywVIPSE3iDDO3lNLuM26nlmG3vqPWMHqjyyeNzqr6p/CcGutZ81X0MfayfbIQbHIP1ipqiUYqwIKmxB3BGkda+d3JJ6p+TGGRGCNlvGXhdnqr66X8tPUQx8LTJtQJ0hgmSokTEVvlOcC6abEXB1Airo+HVmpdXbvWKnS401UgGx9LR7w2QKWaGWe4KsDlGUrcG/MH6Qv4rGu25CWmJyWUxu480uU8wjutoRoR0PMQ241jgrFpElpNM6UhVrLubJbJlNzqt720vEHjnDFExayT/wAmpNzb7E37aHpc6j1ifwzxtLoqNwstXqGc5dLDLlU5nYa5QbgAb+G8NtaLIvYqx82pjZALcDx9DaaKrDa+sp5aTxJpwjK5mlyZ10vZsq2VDrvm9ojYpW0xl9jV4s0xdmSUssFvBjLRmI8L684THeuxNyP3k6x2HdkJ6aIvrc+cTqjgVKZA9bVJKBNgkpGmsTa9riwGnhaL9Y/PzKzyxrNnuA700XX6ldplRgqi3/3JgvewzBSetjlHraOT8QYWvyUdQ/8ArnZR9HP5RcvwVQylklhUTe2CkXcJo5UC4UC3zbX5GIGJTaGnmFEoUcjnMnOw/hOkQdQ2NJiG5TUes/Ov3CqX4lnT7yKKmSQH0ZZClpzA8nmkXA9vOGXh7g56anqOzdDiBlEKoNxKBtdFO3aEc+V15XvS1HGM8oUlCXTofsyECfzDX2tEfhzGWp54YHQnW/XqfA7GIiRoKvnwp/BcRQ71dk/Er38Jq2ctd+zgnspgczUYXHcUi9j8rXsD12N9LWmKUCM1S4FlWwH8Tkfy2+kNtFg0pKidiEqwEyQwZOazbgsfXKL+OvOFbEny0TdZkxvZAEH1BjkzaAHxSOA4un1N24CSOxzMq/eYD3IEazT42sqRKlJLE2Z8wFswDEkiw6gHfQDrGa4TJzVMsdCW9gT+docJ+IzKVpsvJZnsofmCL3X13HnFbHFh2Wh1Nvj5DY/IKViWNVg1aYifhz2Psg09zFfg/Hs0TeznWdW7pBOZW6jUXFx5iFOpnMxOYkmPlAt58ofjB9u9+kcD3c2rpOmQsgJI3rlaXXslKJdNRKsoTzmuNLmZcjXcCwPoABaF7Fp0iSxV2ac/PvFUv4Bd/UmGniLBUaklu1wyJLHTpax5EXJv5xnWL0RVUY6l1De4vFk16t1n9KijlNnn77qJX1aNrLTsyOYJH6xfYPUTqiiaWt2NzyJ1F1ubA2uG18QIV2EaX8MJGSnZz92/uWY/QCK42ajSf6vpjibQ3BSvxHUz5pCkBVlqO6t7DcW156Qr5Iea237POmHd3C+ygn6sYTLRDndPdOfcO4U7hbAVqqnI4uNBztcnc2IvYAw241w1LpTLkJtNZQdLWDtZrb/ZBiP8LKW89m6E/wAq2/N4vfiNTMAk1d1sR5oc3/iT7Qx4Y8Mu9VgZUxkzdJO1pI4wxAzZ5GyroANgBoAIpKYBZqMw0VgT6GJVZPExy3WI5EUeq9QyJvg+H2qlrVBKpaunVBkV8tgbC5NtSD9sHmPGM+xbgacs7Iq2UnoSQL/ZsO8OnsYrqSseWbo1vDkfT9Y0ThHjIzh2MxiGIsG3ZSdAbnRhfrsbA3vFwLX0HbFealx8jp9ujNtKoviC4p8Nk0n/AFJriYV3IVNAD65R/wBp6Rwo6GTTSVWyh8ozuT9q2ovudeQ26RTVdNMTE3WqczJqk2djo1hdG8Bl1AGgMdMQoFVe1mzGLHa18i/hRQPS5I6npCuUdTtHCzG0XCNzqvmu651M0M5IC+LAsQf4v7RMwGvC1CKPlY5WPM328heKEz7jy1t+pjmtYVII0sb+0cjj0kFenOjRoHkmDiWSsqoZUFgwDeAvvbwvFBiD5pTqNbqbefL6xacaVmaZKcbPKU/WKnCq5EqJTTPkExb+hzfpFjoqfaqY/wDtetLSuB+G1paYymHfdQ80+JF1TXoNT5xcU9InZ2NyA3QdPAwpUnxLlO+WUrTJsxZjEWsobUhb7sdhoLbaxc4Hik3sXFYkuXMV17qEsAGUEZtTZr3G/KKZZJt3uZ7u49fRYhJaSXFXq5UPdk5vG/6XiXlmMPuDoNPPa5+oikTF5XKZb3+ukTZWIhx3XBHgYV/qMbGk0fhVKB0uOxCnTSqJlBBNrabL1jhR5s4y7/S3O8cYlYdUFXta+bSM0ZPtWUwv90DivvzXS3Sw0r0QQCCPfBZi4VgGQ5toTcZqFsVzLf7ttfflDhXyQyEHTn4adYV5mHyzcZF18LGPLdZdpnaXDak1CCWkBIGP4WZzKUtn5kg5T0zMLkeBtHCo4fOST2h2Ui6sD9rbvAHbnGhDCZV/kB8yT+ZiHj6U6IgMoM2oVQPHwirHzyRoaD9lXtbP+FpSNRTWp+6rHLcle6S2vKw0McqkEkswAv6H25QyU3DsxzmyLIU9B37ep0i3oOGJKG5XORzbX+wjsmWwO2FuT8Ej4t5H38B+6oOFpjMGkTJbTaedpMXp0mIeTDTbp4COtJ8LXWrs75qQDPnBAdhfSXbdW6kaW210DqlPbRbAeFo+sMu6Mw9LX8wYbhllr3wAO3p/HooSzFziWbXz/v4r2jBUEuWoly10CKLAD03MZ/8AEycXm00hd2vp4uyyx+saTLmow1BHn49SIzvEpQncRSJYN1lmV/IpnmF4cSX2kSvfqH32SoIAO1Jpx9h+2ykHyylB9ERm/VYzXFqotOc+MPmJVN6qpmfcRgPVgn5JGaVkz5j5xoSG3Fb3R2BsZcfJe+0PWAuYnV+CGTLR+8QQM1+R6jwvcenjEBhFa2YJ2Ts1NTbw1xMwkTJLG/dG/NQRr52GU+nSOXFM4pJkSz8wQM3m3eP5wvUFSJcxXKhspvY7E+PWPWJYk89y7m5Md1FIx4AjyDI3jlWfA8kzK1RyGUe7D9AYfOLu/VyU6WJ9A7/oPeFn4U0uaoZ+hP8AKtvzcReYvPvXTm/y5b+9lQfk0X8R/E/osLJdrzjXZZ7icz961trx24YlGZWIPA/zEJ/+0QKl7ux8TDH8NKXPWX6Ffpmf9BFLNzS3uoO8PEPwWg8eT8tMFG7Np6AgfUiM84znWmqg2RQvsAIe+MWz1FPL8QT5Zsx+iRmfEtRnqXPifzi7Id75WT0Rlm/iqudPsp0jXsBl9lhbna4K/wAqy/zvGRSpeaZLX7zqPqI17GH7LC0/EAfo03845EaDj5ArvXHW9kY++yUMeqMtHLH+Yzv7sbfSFMztIYuMjl7GX9yWo+kK7jSKb3W1hMqCx6rUfhPI/dM9tx/5Mf0UQ141VyMplzmAvrYAlh0bQG0KfA+OSKelVWY3YLsL7KB73zRXYvKl1D1LzGfui8vKSO8zMA3oqgQ4JQ2IAUSV490JmyHXY38lFx/gpk/eSbPLOoI+Q+3yH6eUKc3MrZWUqeh/MdR4w7/D7izKTKmnQ7k/Rv0b0PWLPj3AJRVHQAFjoB10N189j5jnFJaHN1N/JasGdLizeBPuPNZkZ3hEnCawrUS7czl9x/W3tHrGqHspzJ0Mc8DpzMqpYGuXX9B/MRFIJW5luYcdzuxCYfim+WrpZwHemSVJ81bn6PaKSTh8tm7Sa2dvxOSPKy2AHrE74w1YFXKlA37CQoPmxJt/CF94WcDrDNcJLVi52VVVmPkdNPOLZ2kkkLwkjJdDXs7c0m+Q0rKwCd197KTm1uAALk62sBeFzHaGpzNNannrL5FpTKAo2FgLKLRrvDGALTpcnNNYd5zy/CD0HhvF0SIqii0+8VdjSOh3O5X54xCuzyJBJ+QMh8r3H0MeMBwr9tmTEvbLLJQ8s19L+B2jT+K/h1RzXDjPJLE5hLIyEkHvBGBAN97Wit4E4LNPVzMzh5ZQEOBY2B1VhybUefpDbHsc+jytAzjwyQqXgbh00p/ap62cFllI2ne2Lm/IfXSGuXNmJImu6FySrErdjvqevtHnjlJbL2rO0vL3QQ2XKLXUqbgbcjvFHgmJVH7HPsQhyApMYWzgG2dZRF7dGIAPQxRM1zn0eB92kHB+QdVLtW8TScgN5RZtg7FNuV7XB6X0PWOCYrUhlKIiobaC5ex5hybEemkLVLws/wC0q7GVU94Fg7Oge+upGvPl02jTZODS1kBVULlGgBJW29hfUEcvYwm+NjW+7unhhxRinA78FWuHvMKDtFysBvcG/ttF7g4XX736Qt4LPuhW98u3ly9toZsIpxbNuTp5Rl9LY720UBtaVyW6GaSVZQQQR7pZih4nKYrpy3HWKFov8Rn5U566AxQNHjOt6PaNua3/AGT2PelVOMYv2d1G9tfDwjpQzezkS2e+Zrkd251106Qq4zNPazQdDmPtfT6Wi8o8ZYUktgQezutsoJLDQWi/Cxm6HC6JHK15IgI2157/AJL1XcQ22U+bREXFO1VWHWx5i4PQ7ekUmIzJ0xS8xj1YscqIOl9r+A1j3w1XJMkTAhv2czU7XDKLEDpdTE24TY7IUtMbW7cpmOIMouDbyjvR8UMDq58rg/nFC9Zkax2bUE6jXce8RpwGbTunlsV9ImA4bgqPhNcKIWhU2KSp29r8j8ra9CIROBiJuOVU+91lCcQT0zCUv8oMcmxdZKZnbKRe34jyUW31j38LpRWkrp53bLLB8bEn6zFhzHkLjbhws/IiEQIb3Xesn2pp783cL7LmP1YwkCXmZF+8yj3NocsZUCklqzBDMLPqNLMxtt+G0UuG4IxqJZzKQCTca7AkfW0RAJXoMdzYsVx++FpM3B5c6ilyjl7VkeYq82UkZh5d5fI5YyitozLco3LY9R/Xl5gw6ce1E2RXUjymCmnlCwIOVsxIZTbcFVAPnEjivBVq5K1Ui3e18n2ZT5ke48YYljsW3ssbpmX7PINR913Pos6j4x0ic+Fv+H3jhOoHAOg9xCukr2JkbV2tG+ElLaUz9R/5Of0URX1lVcVczmco9yz/AKiGngKi7KkVWsCxCjxKoP8A+jCHiKuhnSyLZ8pGo3UZCPpDEgIY35rx2H/dy3H75CVjDLwHja001iwuSTbxuLaGx10+pii/YH6fUR7l0k1TddD5iKGhwNheoy44p4ixxpaPiOJBQ9TNIDsuWWl7lRa1z6fmYzGom5mLdTFhUYbVEAzAdRcAsP8AY9Y8Dh6eTsv8Uddqcs2CbE6cy3yDf9lBkTcjq9r5SD7Q51nEzVVDa3/LDAde6ALHkdOfjC2eFqhjYZB4578ulusM+GYTNlSuylyRMUgXY5s2a9yRYEc9QfKOhrqpZnUuqYUjmvjNkEcA8Jc4kxATpocbED0iptDQnw8qHJKIctza72tY2trbbb0j3I+G89lZh2bZSQe+WYkGxAsLb6co4Innsp/8mhjZpihea+ASg6FyEUXZjYQ2cQUs6SqTLNZks2h7y8m97+46xa0Xw0dZ2UTpasFuxRTdQ2gF9LlrHTopMT24FXsQ6VM1y5VV+ypu4XxNrXPkIsGO89lnSddnklbI2GgPMhZnLn2YFScw1GXf6QzUPFqyluUeZMHyllsqnkQANxDzI+HtIjH92zKBckzDcm+2Vbctbx5peFKY01jLyNUFgjZQ0yWszMUtnvYqgvfkYsGK9dyOrzzusxMr1JJ/MLJq6rmTXLZWJbwsPraLzBEenXOitn3ecZbmXKAG+2uUG+3jY6Ro+B8KSaObMmKzMBLAJcgkbs2oA5BYkyKREkIlQVzTXMxgTYNMLGcRruqm3ogibcU/5FLZGfmZceiQho8mj9yf2WX8R4QZcxZjdq/af9WbL7Mu5BvlDHORkHMcvKLfhGnWVLMwKAXOpCgEhTovle5jv8QJn7RUJ2c2SySUIt2q37Rzdj0+UIN+ZjrLKSlRb6IuwsbnbfreEcv3XaWpLp2MPbHObdBvF9z/AAPzTfRTHYAtZR0AufMnlHWdXoo69D18h0HWFGdjuUd4Zj9lL90crnqf96RU1mNO1yW1+g8B4RX4xDaC3Rilxs8Jgxet7Vhrp/e/6Qv4nVTVkzDJYLMUaEmwtdfm/D47QUlYTz6QYjbQ/ezIfXu/lFLCdWo8prQGjT2UubULUUDzby3mIoJLAmSrrrdQR3hzBII8IU8ArmmNOzEuzynvc3JI139I4YJic6nmtTtMuJktgOeuW6kZh4WttHHhOs/+5LJt3iQbAAd4EbDSNJxL6JUcQFgdxXIVjSTVOzZT0bT2P9YvpeLOFysD57f2MLM1Qs115KxA8rxZUjWGjadP7RlyjTstlwa8AlM/Dp/eE9R9dIdcGQ6nkfzhXwVBkFhqCLnkOo8TDXg8wlSDsNj+n++sVYLG+3N33r6+vyXnc913SsIIII9gsdQ8SmgJY630A/WKFovsSlqUudCNv6RSOI8X1wu9oF1Vbfyn8b8Kg1eGy5nzoCettfeK3F8cpaGS4Ia4ItLRTmdmGgDW0HUiLuPUx+6NzroBuT4Qjh5BjkGxd5BMuNiidliGPYhV1ZzzJcxZfeKL2bJLCrqcoI1tfU+McOFce/ZpxLay5gyuOg3Deh+hMPHHvGCS5b08sh5zjK7A3WWvNQebHmYzOkpc+b8KFva0eubrez+4KJ7eSaiNt3FLTpgWYmhDI2qsDcCICTWQ5G1Xl4eRhFwvG3p3umqn5kN8p/v4wwtx2hXWS5PTS3vC5gcDQVusBWnD2C/8RxEy3Y9jJDM2tjkUhbA8izEa9L9Ie2rUnAyZQSTSyLZgLDTcAD7xGvhe5uYzLgTiPsqxy/cSoVkPRSzZluTyvpfxBixxzhupR2KFirb/ADZWtoDpt5GGdBDAB81mgsfL/dNDsu/FWNCfN7tgi2CgbAAWA9op5Fc0ohkaxHseoI5xwXBKkm2Qe5P5CLfDOCJzkGboo1N7qvrfvEeg84pEbiVvu6hixw+GNxVUmvHas1WCtPb/AJkgy2VjqcrlAVJO+jfyiKL4f8XmTN7CpsJFTsToFYnKGvsFJXKTyKg8ojcV8Q55SYfSd8FwZjjZmGygjSwIBJ2GUb2MS8R4bE2llydA8lbK9judWB/CWufDeCfIEDmB3zXm2gOaQRydlM4uwmbTzSVTMp10B1H3gBv4jkYXaOpedMVFXS4zGxsBzv48rRIo+N6qlQU9bJM6Wuik/OANsr7OBy1BG1+Qk/8AyNITvSKWY0zlnPdB66Mx9recW6Q7drtk6zqErIvCLb9Ux8b8SNQy6JEt2quZzLflYrlNuudl/wC0xLraOXiUoVFIwJPzJp2ktjuGF7elxfcE3hIwvC59VParrRmLbIwsCLWHd+yoB0G/Pz+TuEZsqZ2lHOaUemZlI8A66keBEUOzIg8xuO3mkWgspzTRVyvCNbmtkHn2b/8Ar6xe0+ByqJO2rZqSwOpvMbwRRf6XPlCcajGiMv7Sbdc6X9wuaIk7g6dMDzJ89pk3Kbas3etcAu+pF+WkdOTCz/K1fJNNKKe7ZMmLcbyp4U08lkANiJiCxt8rLY72i+4LYTJU6onqmSXe1l+6uZzbnpYD1jH8OnuUtrobeP8AURdUnEtZKliXKnNLQEmwRCbk3PeKkxc11Pt3C8gZXDKPjH3RwFsauTKpkZJaTJxVnULYKqjtXHp3Uv1eIWK8e09PUTEMx5rqFQSJcpjaZck3mfLc5kG+lucZBOxKpd87z6gtbLftGU5b3KjJawJsbDoIt+D8KSc8xZkovpmLs7bk2sRuxJubk/ZhgS6jpanm5bHu0xjf12C0TiTiJZNKAk6haYNXWdMBBNixyop7xMza5AAveIOFcd0dLLkyBOE+yu02ZLR2GfQ2VVX7TMbW0ATWF/AKSS8yey08iXIkMyKwli7lfmZidLAKbW+95RcrTuqL2IYGdNVmbKAyoTna45WQCWByLDxi0aibCdtdaPjRM9QEp62Y9RMZlKygjZBLRBl7RgRlN+Wl48niapNml0YSTSKwIm1CKQyyxq2UH5ZZPdFyS/K1o8Ta4CZNmu3dkIU3+0f3s219zYS1t1BEVdVjsnspaPNlIZrq85VfMB/1XBtcks4CeOYwUe7l2irqsqsRmsJQFJINSCWZO0mTFVVCksxsFOqoNCbnTYkd0pq1xNBryBK7oWRTS1LEIHKpnzHS4HnfpFA3xAkiY1jMZQBZllOS7G5NrgWUDruWPIa1L8cHskRZU8nOsyYTlTMcxmsoOa9jMsNfs3iJLe7lEuA5P6Js/wAJX7CVOqqt2n3echqCEACBpmigX77Igv8Ae8IVuK0pVnTJEiRcy3CtPmTnmMbAM6qr3G5AJvyMRaj4lzVmmYJSXyBAGmFioDFm0VR8xIvr9gQvSBNmkkJOmMxLMwRrFmJZjc6bnrC8zmge6lsl8hjqIWT8SrJSqiwsB4WH5ReUuLLkDk3YDL69YoJPDdQ28vL/AKnW/wBCYkSuG6hfsr/GIzXOi7uH5pXpQnxJy57XUedlMmVwY7xHm1gJCg+Jj0eHJ1ibLe22bfw0iulUrDcG/PTWOs0O4K9o2axsrylqxtFh2Hby2KE3Q3XoWuQQf+0D3inosKmvshseug+sNdHT9koToIUyX+Gz3VVK8PaWnus7x6mdHScuYqDqup7M3103Ck6abHzEcuHpLCslXBH7wGx8zDridGFmh7Cxuw0vYnRvy+sX3D9ETNVmtYgGxAIIO1jyIsPeLWZwDWghLQ5DoxoO6z2tcipmAAk520H9IaMB4amP3pgMtelrMfIcvMw6tTqrkqqgk7gAH6R2Mmy3POMzIzXylwYKq91oOzToDRso8qUFUKosBsIusJqAVy7EfXxioi4wpVy3HzbHr/6iXRS/2rYjg3ff4LMya07qfBBBHuVnKBism63H2fyioi5xSWxTTYbiKaPD9baBk3XYfNaGN+Fc3WKfiGnqml3pJiq+V1KtoGDgAlW+w4todtTF5HMi0ZUEzoXh7eQmVgGJYBUySe1kTV8chZf4luD7xb8EcPzKpZ6S7Z3QouY5Rcd43NukbFUnpFrw/QkDOw3Fh1tzPrYR6rp+e7JfoLPiVybIIYsYf4UVsnV0Vh1Ulh9BFzhHw+d9DLPtG0wR6AMASByXlZ1S/CxedhDDh/B/ZKFWc4A2FgwHgM23pDJBHdIVLnl3KopuATfszl9ZQv8AmYq6zgh52k2aWHS/d/hAAPrDjBAWgqINJWw3gKTJ+UDMdCx1Pl4CJ44ZXr9IuoIXdiRONuFqfiOVOeGpZFjYjoRce0ErhmUnyqi+SAflFxBE240beAo63FVJwIeHtHz/AICOixbwRz2aPyXdZVP/AMAHRY+f4fHRYuYI57NH5I1lKv8AgaWGJEuTr4G/5R8PBS/5cn6/0hrgi7w2qpzGuNlKv+CE/wAuV9f6RIpeGTKBEtZS5t976bQxQQCMDcLgjaDYSxL4TyyzKUIqG4KgnW+99L6+ceZvB2YWYk+HazLfnDTBHdIUq8kln4dyv8qV6k/0jyfh8OSyl8i0O0Ec0NRpHdJf/wAdqw71l/0lvLY6QJ8M5AtmBa212t48tfrDpBEDE0roAHACWKfgiSnyypY8coJ9zrEn/Do6RfQRQcKJ3IVniOVD/h0dIBw6OkX0ER9gh8keI5UX+HB0gHDixewRIYMI7I8VyonwID5RFXiGFsNCLMNR0IhxjhVUwcWO/IxXPgtewtb+S62Qg2UhPIDKVOx0izwFCMindRb2Fo84hSFHIt4x0wtrTB6x45rS2YMPYp80W6vRWUu3aG/XSPlc/et0jlOPePnHqa2YA8xoY46S2Pi73f1QBuCuMW2F01hmvuNh+sVMXOFSiFN9Lm4/3yhnojA7JsjgHfyUMg0xToIII90s5Rq/NksouTp6RVDD5n3T9IvoIysvpkeU/W9x+CuZMWCgqinwok97QfX+0WAok+6vtHeCLsfp8GO2mtv47qL5XP5Uc4fL+4vtHcCPsENtjYz8IAUCSeUQQQRYuIggggQiCCCBCIIIIEIggggQiCCCBCIIIIEIggggQiCCCBCIIIIEIggggQiCCCBCIIIIEIggggQiCCCBCIIIIEKBiuGiaunzDbx8DC7JUy5moOm4hxiHW4cszfQjnz/vGLn9N8V3iw7O/VMRS6fddwqBp1yTHVHiUcBb7w+oj0MFfqPc/wBI8y/p2XqvQbTYlZXKhRfUBYoM2/1tEBcLmA3GW48f7RbptrvG10XDlhc50gI9Ox/8S+Q8OApfYIII9MlEQQQQIRBBBAhEEEECEQQQQIRBBBAhEEEECEQQQQIRBBBAhEEEECEQQQQIRBBBAhEEEECEQQQQIRBBBAhEEEECEQQQQIRBBBAhEEEECEQQQQIRBBBAhEEEECEQQQQIRBBB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http://files.adme.ru/files/news/part_2/22439/N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2733240" cy="1047742"/>
          </a:xfrm>
          <a:prstGeom prst="rect">
            <a:avLst/>
          </a:prstGeom>
          <a:noFill/>
        </p:spPr>
      </p:pic>
      <p:pic>
        <p:nvPicPr>
          <p:cNvPr id="36880" name="Picture 16" descr="http://produkty24.com.ua/sites/default/files/imagecache/uc_product_middlesize/shokoladnyy-batonchik-layon-shokol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357826"/>
            <a:ext cx="2714644" cy="1225968"/>
          </a:xfrm>
          <a:prstGeom prst="rect">
            <a:avLst/>
          </a:prstGeom>
          <a:noFill/>
        </p:spPr>
      </p:pic>
      <p:pic>
        <p:nvPicPr>
          <p:cNvPr id="36882" name="Picture 18" descr="http://bang.net.ua/media/catalog/product/cache/1/image/9df78eab33525d08d6e5fb8d27136e95/d/r/draje-nuts-trios-45g-nest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857496"/>
            <a:ext cx="3214710" cy="3214710"/>
          </a:xfrm>
          <a:prstGeom prst="rect">
            <a:avLst/>
          </a:prstGeom>
          <a:noFill/>
        </p:spPr>
      </p:pic>
      <p:pic>
        <p:nvPicPr>
          <p:cNvPr id="36884" name="Picture 20" descr="http://www.nestle.ua/asset-library/PublishingImages/products/nuts_fe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285992"/>
            <a:ext cx="1615860" cy="1357322"/>
          </a:xfrm>
          <a:prstGeom prst="rect">
            <a:avLst/>
          </a:prstGeom>
          <a:noFill/>
        </p:spPr>
      </p:pic>
      <p:pic>
        <p:nvPicPr>
          <p:cNvPr id="36886" name="Picture 22" descr="http://www.nestle.ua/asset-library/PublishingImages/products/nesquik_fe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857232"/>
            <a:ext cx="2500323" cy="1000132"/>
          </a:xfrm>
          <a:prstGeom prst="rect">
            <a:avLst/>
          </a:prstGeom>
          <a:noFill/>
        </p:spPr>
      </p:pic>
      <p:sp>
        <p:nvSpPr>
          <p:cNvPr id="36890" name="AutoShape 26" descr="data:image/jpeg;base64,/9j/4AAQSkZJRgABAQAAAQABAAD/2wCEAAkGBhQSEBUUEhQVFBUWFxYVFBUXGRUXFRgUGRUXFhcYFxUXHCYeFxojHBcXHy8gJSgpLCwsFh8xNTAqNSYrLCkBCQoKDgwOGg8PGjAkHyUtLCosLC8sKS8sKSktMiwvKSwpLi0sLCwsLC0sKjAsLC0tKSwsLCksLCwpLCwsKSwsKf/AABEIAL0BCwMBIgACEQEDEQH/xAAcAAABBQEBAQAAAAAAAAAAAAAAAwQFBgcCAQj/xABGEAACAQIDBAcEBwYEBQUBAAABAgMAEQQSIQUGMUEHEyJRYXGBMnKRoRQjQlKiscEzU2KCktEVg7LwJDRDROElY3OT0hb/xAAbAQEAAgMBAQAAAAAAAAAAAAAAAwQBAgUGB//EADQRAAEDAgMECQQBBQEAAAAAAAEAAgMEERIhMQVBUYETImFxkaGxwfAjMtHhFRRCYnLxUv/aAAwDAQACEQMRAD8A3GiiiiIooooiKKKKIiiiiiIooooiKKKKIiiiiiIooooiKKKKIiiiiiIooooiKKKKIiiiiiIooooiKKKKIiiiiiIooooiKKKKIiiiiiIooooiKKKKIiiiiiIooooiKKKKIiiiiiIooooiKKKKIiiiiiIooooiKKKKIiiiuHlA4kC/C5Aoi7ooooiKKKKIiiiiiIooooiKKKKIiiiiiIooooiKKKKIiiiiiIooooiKKKKIiiuHnUcWA8yBXP0kcrnyBPzos2StFIPiCPsn1IA/Omk+0W5NAvvOT8gB+dYusht1JUVWsWcY/wCyxOHX3Y83zaQ1VNsbJ2ub2nZh3Ker+S1qXEaNKsR07HmxkaO+/wCFpssyqLsQo7yQB86isXvfhIvbxEXkGzH4LesL2xs7GRkmdJPFiSw+Nzau9n7Rw4wxWRVz8zlJc6k9k2tqMoGosbnWq5ndexFu9ddmyGFoeH4v9bftavjOlfBJ7Jkk91bD4sRUFjOmteEUHq7/AKKP1rIy1FVzUvK6sexaVuoJ7z+LLRMR0uYnSRlUxXKsidnW2l3Nzz4Du5caVwkzzuuKjVwJAQW6y+QC4awHaXNlsL93Os9jcGGRD4OOWqnX8Jb4CusLizo8blSO4kFbaAXGoqWOoLRnmqlTsiORxDDht5/OK27AJIk+CALhGibMtzqyZiAf6/8AdquSNcXrDt3d7cVLNBD1gdhJoW4mNtJFLceABrcUGlWmSB+YXn6qkfTOwvI5LqiiipFURRRRREUUV5mFEXtFclxSbzH7Nr+NES1FQGP3nXDsxndVVVUmyscpJtxF73Og05VA4rpkwimypNJ5KoH4mB+VaOe1upU8VNLNnG0lX2ispxPTY32MOo95y35AVxHv7tTEC8MIAPArGbehc2NadO06Zq5/FztF32aO0hazXha3GsX2ltPbFiX68Dnkyj5R60lHsKZkWTG4kxB/ZVmZ5G8kFz6AG3O1Y6V2gafRbfx7QLulby63otfxO3sPH7c0S+brf4XqJxXSNgU/62bwVWPztas42XsDBvISMQ8wQEtGEdT/AFEKPmPlUbvBuhIuIRcMHkSVc6eHC4Y8rXHE861c+S1wB6qeKipS/A97hvzGEea0HF9MOGX2I5X88qj8zUcvSxPM2XD4VSfFi1vMiwHxqGwW4UGGVZNoS6n2YluSx7lUdpz5WFWnZuHlc9Xho48CgAN3Cvicp4ERDSK/e2tAJD9x5BZkFHGPpMxf5OJA5bzyCWjxuNKdZisVFhI/4VW/9cmnwvXg23GVvGmKxY5yyOYsP/XIUS3kpqUwW6kCN1jhp5f3sx6xvQHsr6AVT+kzZYkmJJY/8Mzxi5yh4pBn7PDVGHwqRzS1t/nzkq0Do55QzTuFh5Znm4dymdmbdkxEpihnwcLAFisKtO4UEA/WHLHfUcL1Lndwt+2xeKk7wHES/CID86x7o9x/VbSgPJmMZ/nUqPnatp3ixnVYOeT7sUhHnlIHzIrELg9pJW20IHU0zY494G4Xvprr5rItpbyKtm+hRFXzGNpnnlLKDa/ak/Sp/o9EWOklEuDwgSNV9mOxzMTbUseQNUrelrPFF+6hjT+Yrnb5tWk9D+By4J5DxklNvdQBR8y1QRXdLZdauDYqPG24JtbM8e/gp2XcPAt/26L4oWQ/hIps+45TXC4vEwHkC/Wx/wBD/wB6tFNdp44QxM/EgWUd7E2UepIq8Y2a2XmGVM5Ng4nsOY8Dkqli9q47CD/jIExcA4ywizqO9kP9gPGo7F7pYLacZlwThX5jgQe50/X51Kbnb7rJh5Xxc0amOVlzaKpQgFcq8T9rvNM94t3cgXaOzTkbKJHRR2JIyMxYJ5alefgRrAbObfUcN66Tbxy4T9N+gcPtJ4EfjmFle19jyYaUxyrlYfAjvFMq2na2Bj2tgOsChJkGo4lXAuRfmpBBB5g1jUkZVipFiCQR4jQ1RmiwG40K9LQVpqGlrxZ7ciPdcofy/wB/K9RiyFW0Nqkr61H4uOzGtGcFZnGjgrFu7tcCeImylXXXWwF9eAvb0r6ThbTzr5KgmKkMpsQQQe4jUVu/RHvNJiopTMwaTNcnQE8rADQKFy6eNXKc6heb2wzEGyDuWiUVzXoNW155e0UUUReFqqm8m/UWDfJIkjOe0oUAAjvzE1aHNZX0uYAZo5QFBN1JscxtwueFh8dailcWtJCu0MTJZwyTQpttLpenbSGNIx3td2/QfKq1j9+MZL7WIkA7lOQfgtUIxpFjXOdI46lezioaeP7WD19Vxi9oyMxDO7CwNixN7G+tzrSsZvYKCSbeevC1Mp/bHjpV46PdjKVbFzfs4Fa/iyC7W8bFR/NWzWl5AWJpm07HOty4ncpfYe7UODRJJ16/ESC8UItYd5JOgA5ufSuNv76yISvXEP8Au4LIi+BkILsfUVK4TZmIxGGlxKZTPKubLfUJb6uJNNAF+JqI3d3WhaGCR4mnlmeVXEjlIojGWLFwozNoL2vx7qt2Ng1mXz1XFDoy50tQcRBtbtzOV8gBbnx3KH2ZvptAyWikklJP7Nl62/oQTUvtXZuLxbgvaN5Y5WPtKAsGhgRdWXW5N+JJ7hVmVREAxmihgeNjDHkbBq0ikX6wj6wrbUa608jlaJIgGhjjjlDyqsl0OFljbtlpLM3bJPjbnWWx5WcVDJWNxY4owDx+AZ3tuPeqWuwjhcG82HEkjlFkLOY0Aiv7Yw9zIVtcXNtCdLXp/uxvFN/h2bPHGElkWTESdrIpyuoSIe25LsAOAtTjam9cU0GIMQayxNC5yqsAtdVYzDtyEiwWPnfhzqF2PhDFg8Kko0kkmx0in91FGFS48Tr6isfaerpZbXMzbTDrYr562sT6aZW7FHbR3xys30XOHOj4qWzYlvdPCFfBdfGr30TYEjCPM9y00hNzqSqdkXJ49rPWPyyGRy3FmYn1J/8ANfRWwtm/R8NFCPsIqn3rdo/G9a013vJO5S7YDIIGxtGbjnxsP3y4J9VX33wwP0dzwEphb3J0ZD+ILVpqF3ywxfAzW9pV6xfejIkH+mrzxdpXnKV2GZp7beOSwNHaGYH7Ub39Ua/5itu32xIfAqFOmIkgQe67hz+EGsf3qjAxcjD2Xyyr5SKH/U1bcZt7Ps3Ba6xpOze9EnUx/ORa50TsONq9bXRGYwSjj7X9lR9sYvrcRK/JnYjyvp8rVuO7JTB7Nw4lYJ9WpN+Jd7uQANWPa4DXSsK2bgzLNHGOLuif1MF/Wr5vDjcRjcYMNhgRoVve3VxA5bEj2RYAtzJIXkL4gdhu7em04BLghvZozJ4AZD3V1h6RcC0nVmUo17dtHVb+JI09bVAdJe8XHDxG7hMxA/jUktpyWO//ANl+VZ1vPsA4PEGEyLIQqsWUEasL2IPP+4q8buxRzbKExVTLBIsbva7mEELlJ+6IpSLfw+FSiV77sOSpmhp6bBUMJcDbxOh00VJ3W3dbG4gQq6ocpYs1zoLXsBxOvDThW9bD2X9Gw0cOYv1a5cxABIueXy9KxHdDEHC7UiDaWlMLeTXjPzN63rNW1I0WJ3qHb0jzI1t+ra471VtlwDDY4xjRHzJblbL10XwHXJ5KKy3pAwAix8gHBrN+YP8AprWdor/6hDbjdD8IsVf5EfGsv6T5r7Qa3JR/qY1ioH0z3rbZbyapp4tzVSNN8cvBvDX8jTiuZkvGfDX051zxqvVSC7VHLWl9COJK4l1FrEXPkRY+ui1mfd8Ks3R9tj6Pj4SWIR2CPYXuDoNPMirMbsLlxayLpYHAajNfTK17ScZpSr68eiiiisokHqpdIeBMmCewclbMAnEkd45jn6VbWqM2vhw8Tqb2KkGxseHIjga0cLiymhf0bw7gbr5zlkpAtTrHYUo7KwKlSQQeI8DTS1ckiy+itcCLhI4ngD3GtC2TjLbu4pV4icZvdcwn9LVQJVupHrV46OoPpWExmEHtSRBk95DYfPL8asQZm3euXtHqtD+DmnzUpuVvFLImNCHKyYdJIRxsYQdLc73F/OrJszeuOeGOXCxF5zKGlw68bspSRs3BRazBiRe3feso3WiQYwRYp2hj7azdoobKpJRj3EqARVixu902Lf6HsmIxQ8AIxldhwLO32F9b955VPG5wGZXKq4Y3PJaNbG+gAtYg8b2/as+2trRYV1LYvqWXPnTTF4py9rrIT2UUWFl4VVztNcZMWw2CmxspteXEMSotwvHFlRQO4tarJut0SwKBJimGIY65VJ6kG+uo1k18h4GqpvRt7FFVW6wQMXCQw9hBkcoQ1rZjpzreQlou5RUkYlfgiOYyJ09MzpvKt+xdxZsQUfaEiGNDdMJDlEKkfeCdnzAuTzNRXSFtD63EkcFWLCJ4X+tlt8hUx0RbRH0OVWOkUhY+CsoJ+atWfbybQMmS/GRpMQ3nK5y/BFX41rI8dGCN6no4H/1jmv8A7cvfzt5rvcPZnX7QgUi6q3WN7qdr8wB61v16xro/wzR4fE4oXFuqhzDiqNIpmYHlZba8uNOdwtpznab3PYyyGZVsUCqDlPZ0JvYA8TesQO6MAW1WNqQmpe94dYMHidT6q29Iu8DQYcpE5jci5Ye0BeygdxY317kaktl9IGFaDDRSSF5ZVjjdQCbM1kYux0GuvfrWc737dbFsZQD1efW/3iDlW3cqKB55jzqY6OtyYsWpnkkb6uTL1a2BuArAl+7XkOXGs9K50lmoaCGGkDp8iDfLW53KD3owpVISeKCTDt70MhUfhIqLixJGHcE6XVFHdc53+caVc+kLA2bFD7s0eIHuzJlf8a1QDIbW5Xv6kAfpVWUYXFdujd0sLTz9/eytHRnges2lF3RhpD/Kth+IrWhbYni2eZ2i0lnLTSyEA9XHewAHMliQo5kknQVmu4u9C4HEl3TMjrkYj2lFwbr38BpzqzdIMwnzPEwdJkheJgdGEXWCRBf7YzhsvHjzFTROAiNtVzK2F8lYA/7CAOw2N/3yVbmwcmIjlxTpZGzpESSWzoOtJv8AaOVXBY8ST6SnR9tuKKHFwYh8iTR9kkHVrMhC24ntL8KjId75mwkWDWJGCMcpAJdswdQthz+sPnpUnsTo4xrSLHMpihzBnu6kWFr2VSbtyrRly4FgvxVmfCInR1BDRfLPOw0t26KD22gGJLSZlYn6xBpIkoADGx4jMMwPAg8RV33D2jiMZjxM7yPHDEyFnCgFmtoFQWubX5ns6nhV82hsHDzkGaGOQjgWUE27r8bVVN6tvTYCRY8PEnUMgGULlKMbglSul9L6g1YMYiOJxyuuPJtBtTGI2s61rXO4b7KWgmD4yWb7MKlVPIu1lH4Uv/misX3i2h1+KlkvcFrD3RoPyv61f9594Vw+zkSM/WTrnJ4G7gZvIKtlHkvdWW3qKpfkG810NjwdZ0u77Ry1811XsfG3eCK5rw1SXoFHSJYn413FKVIZSQQQQRxBGoIpXHLZ79+vxpuvCpVRIsSF9T7t7YXFYWKZb2dQe0LG40bTzBqVBrKehHeHNFJhnLloz1iX1VYzlUqDy7Rvb+KtTU10WOxC68VVQ9FK5nyyVoryvakVZN2ptPTs0hKtarIWAb64PqsbIMpUMcykm+a/Eju1vpUARV66WcAFxKOFa7Lq/wBg24Adx4n1qhk1zZhZ5XvKCTHTsPZbwXhH9qe7o7ffB4lJU1KtZl5MjCzKfh8aY3pFB2nHqPQg/letWmymnaHCztDktW2zsbCbWZngcRYkcbj2hy6xRz4DOL+NOtnbsCFY8BGbM9nxsiGxbTMUDccoXS3e6d5pv0T7PBL4huBAUHwUXb55fhVn3P8ArHmnb2mI9Os+tt6IYR/JXRYMQBOpXk53GFz2NN2tta/E+wVmiiCqFUABQAoHAACwArHN/MFl64fu8UzD3J0Eg+YNbKKzfpGwf1s//uYZJB70Mlj+FhW9Q27FFsmTDUd/5/F1T91NsmGLFxg2aeJY098yBNP5ZGPpUPtacNM5X2Qcq+4gCL8gK4wEgV8x+yGYe9Y5fxEH0r3ZWD66eOK9s7qlzyDMAdfKuZckBq9iI2xvdL4/OS23cLZog2bFmHtqZX0+/wBrUc+zlFULb2/RSVUwkS4aHMkhyqqPKtwwLZeCkcvHXurYEQAAAaAAAeA0t8Kwbe7A9W6j7hlgP+VK2X8DJV+e7GANXmNl4Kioe6QXJz9VcOkvZ65LxqFVoVdQoAH1UltAP4J/lTboZx1pMRET7SpIPNSVP+ofCpLE3xOx8NNYv1aFJQou3VlGhkIHMghXt/DWc7M2l9GkzIz5wSFkifJdTxBDKdD6GonuwyB6u08RnpH0+8G3MH9BaVv/AIZXm0IPWQTQtblJHlnQHuNm+dZJBJZuXcQfZI8fCtLwWyZYdmpiJgQ/0tMQQ1ywje0RzX1uQ19fCs62rhOrnkj+67L6Am3yqOouSHK1syzWmIG9sr92vqE72psB4mYZSpT9pGdWQcmB+3GeTj18fNi7c6m6SIJoGIMkLeySPtKeKOOTDyNa7hNlptDAYaQkpKIlyTL7auBlYfxKSDdToaznePdVo3YMFilALFeEUqji8LHge9Dw5d1HwlnWataevZPeKbUZHlv/AHqN/FaXufgMAyCfBxoCdCTcyIeanMSVPlx8asGKxaRrmkZUUcWYgD4msO3X+kQyO+HkAcISV1ysMpIBBFjY9/PhUttLZs2JaL6RiZJFkBtwVAcocACxGovy5U/kI4xY6rg1VIDMevcduq1aXa0SwmYyL1QBJcEFbDuI491qpG0Nsssb43Eq2WQCPD4e4BWK9+sf+Ju7uPlaH2BhT1MkPXlZI2PVp2ZInVydTGfZ1F82hs1Sm3dlTS4GUvdnCgaA/Z10HpUpeZ23I6tr8+5RMY2I4dST5dnfxVJ2jgpsVMWZJBZbquULlQXCgZmHMH1vUdi9itGFL6ZxdSCGHAGxAtY2YVf8OHtA5kJZ48h1C65A4uQNRmVuXOoLa2Fd4CFiZupke9iDZbG1uZIUjhxtXEFS5z7OsutFWyNs0GwHcqh9HPLXy/tSbeNSOGw+YLf7V7d2bl+fzrm3ZNxc8Re1uNiLcv8AxVyy6jK539wUZjEugPdp+o/WmSmp58GCGUaXFx6a+lPYMmESHFxObmQRyxaFSoAZrX5EW05E6GpmNuFiSpaSC3XgvdytonA4zDzM7dXIDmEepK3KZWU2vZwDbwuK+jENfJ74glwbnjceHaLad2pJr6U3K2t9IwML5nZsoV2cWYuoAY+OvOrEDtQuPtaE9WTkfZWAV7Ximvb1aXASRpKSljSbiiLNOl/CBoImLMCHsqj2SSNSx5cNPOsjIrfN/dntNg5ERgp0Oo4ga5b8r241h+OwRTjVCobndev2NIDDhO4poDSYH1g8dPjpXdJTnge6oGrsSjJbN0bNfY0mX2lOIX1KBhU3uRICkwH7xGHuth4cv5H4VWOhnF/81AdR2JVHgbq3yK0pu9tM4HaTYSbRWAjRzwIBLQH+linw7q6LHANaeS8hPEXvnaNfu5alaRVU36wt2wzcmaXDt5TRED8SCrXUDvxHfBO44xNHMP8ALcE/hzVZkHVK5dI7DM3w8cvdYIyWax01sa9mgKHXnqDxBHeDzFP95MPkxcoHDOWHk3aHyNW7A7m/SNnRTwLnJUiWC9iXVipeFj7EhABI4NXIbGXEgbl7yWqbE1r3aO9043G6SsuWDGNdeCTHivcJDzH8XLn3hPf/AGS8uKaOGN5GkZJ0yC62aPq3u3AaxqfWqRj9ltGMy3ZL5SbEMrfckXijeHA8ias25HSI2FtFPd4OA5tH7vev8Pw7jM2S46OTxXPlpOieamlFzvb+O3sWhdH2xp8LhOrnABzsygHNZWA0NtL3vwvxqaXY0AfOIYg/HOETNfvva96XwmLSVFeNg6MLqwNwRStdJrQAAF5GWV75HPdkTqo/eDA9dhJo+bRuB71rr8wKwzeoXlSX97FHJ/Nlyt81NfQdYdvdgVW0VwGhmnjtz6osJIz5WaqlWOrddnYswY4g/OPmArV0e72RQbNbrnt1UjBV+0wYBwAPMtVW3o3ukxbEt2UXN1aA6C2mveT3+FV2ZgFsOVdRIXOUDtAG3cQeN+61+PDvqmZXOaG7lO+KMTOlG837lK7r7SCyqDch7DQ8ChLqSp431Hr4VZ4488UkeYB4JCV1IBtd107spZfSs/kxiQ2yHNICDmBAVbfduO0fHhTwb3FQDHmzcGLhWBsCBpfQi5GnfXPqKR73Ym/D/wAUTy0nI5q54aVIcZh8QVAintFIeIBNijZr9niPga1CSJSpUgWI1Hhwr57/AMceWFIiMyIczaEEdok2a9uBAse4Vpmw9qq3VYosQ7RdS6k3BCvob9+n4q6dDiiZ0b/gVKohL7OHzgqxNjkigYM5LRS2Cse6TMLW1OgtbxPCo7G7yKju0TMgaxzMgJLAscyrmH3rC40Ao30wKR4tnBBEgzAXy2udSDY/7NVtsKrnTOSe4rIfzBqn/SsDjiV4MOHFY5pQbeUizxlrEkMGs2uvCxFL/wCJxOb5mUnjmXTx1W/5UxbZDcgw95WX5kW+dIHZ7cih8nU/6b1awNK0EjhvU7CASCrK9u5gT8OPyqE2mrKzR65QSwHmBr8KbMlvaIHox/SunxJZl4mwtY34ev5Vno7DJTRVNnZhIxnUVvvRltZOohw/aDmJpALdkgSurG/I8POsCSM5reNfQW6u6Jw64WUzEERZSqAFXDvnCktxHa5AcKkhBvkptoyRuiDXHPUeCvC11XCmur1cXmFw1JPSz0mRRFF7Zw5eGRVCklSAG9m9tL+FfOmJDB2DG5BIOt+Gmhr6WxCXBB8jXz7vVg+rxci5Or1Nlvewvpr4jWqtQMgV6LYklnuZzUGRSU40pwwpGVdKpBemdmFP7o7wtg8Qk6gsOrZZF70tYjzuL+laRtPZ8W2MKkkZCTqpaMki9g1ikluHFfInzrH8FqoHvD4DN/f4U+2bvDJg5xJHwOkiH2T38OAI104HyFWY5LdU6LjVVK57hNEbPHn2Fafuvv00bfRdogxSp2VkfQMOWc8Af4uB/O7Y7DCaF4+IkRl8LMpH61Q4t5sFj41TFKO5S5yup5hJRYE+Bt5Gl8LuziMP/wAhjbJxEM4unobEfACrjHG2XWHmuFPEwvxH6b+BBwk9hGnp2rN94Zw7RMCCxiRZBzEidgg+gFaV0P4zNg5E+5KT6OoP5hqYYvYMzEnEbKhlJ1MmHl6sk99gdT6U73emGCL9Vs7HLny5hdZB2b2tw7zUEbCyTEfQrp1k7Z6bomjPK3Wbb1vp2Ke3j3SWcmWLKk9rEkXjlX7ky/aHjxFZLt/d0RlyB1Lp+0w7nVb/AGomP7RDy5+dauN7pT7Oz8YfNUX82qP2sk2MyiTZinLqpmmRSP6O1bwqWVjX6a9xVShqZqY2f9v+zfc5+27gc53S3ymwL9ntxMe3ETofFfut48+dbdsvayTwrKlwpF+0CpHeCD3fCqvgd18UuqLgsIO+KEySD+eSo3eFMIkbjFY2TES5SFQydkPbs/VR2Ua241iMOiGfmsVjoat92ix32uSe/IDniUpvZv8ApCDHhyHk5uLFU8uTN8h8qyrG4tnYs5LMxuSTck1xiMWo+0PS5/IVHYnbUad7t3AAAeZvr5VUe50puVvGyOnbknmQWzOcq9/M+Cjn+VMsXtEsMqdhO6+reLHn5cKjcRtVpDfKSfEn4ALYAeFd4VJXYKqgE8AFXN8Tw9TW7Y7aqF8xdkF1HDm4AsfAEn5U8iwgX27X+7mUW948vIa1Zdj7gySgmbFxQgAFlz5nsb2u2ijgdFJ4VO4fo/wCWzTNL3BFYg+VgRUuAneoela05g+CpGClRpUWRly5vYUHKPja/mal95Ns5pFSFXyxqAMtwt+J9kfrWgbI3T2cYy6KCFALBrhlBvbMuluB+FVzb20o+s6mGJYgVVwwAzFO0SL2vmIWwA+94VnowBYlTsq+v9NlrcT5qCXak0uHaOTDqTYZJLKLG9gSWvry8aRwW6eLmbLcKRra9tPK4v8ACpXEwTSYi4QoAI7gcirSCNtfaAvmPoat27uHigfrJ5gz3JA9prsACSFvppoKw2Fjb5LQ1Ukbeq6188s/W6qWwujWTEk55WAUDWx58hw1HnVuwXRBhB+1Ly+ZsP7/ADqyf/0an9nHK/khA+LWrltp4lvYgCeLv+ig/nUoa0aBUZJ5JD1nHxUavRjs8f8AQt5PJ/8AqqrvtuVZAmHgVVUFww0bjZlJJ10ysL9x9byuFxTntSqnuL+rE/lT7C7uhgeudpdLDMdLc+yBaskXWjXkEG6xfF7kOpQhtT1QfMTe/ZF/d1+VajsrES/QoFeyyxExkcdFNlbTThUji92QdLBluLA8rcPhTiDZB50HV0WXvL9VK4UkoLm5tqeGtLWpPDR5Ralq2Ua8YUmRS1JMKyibzCsO6Q8CE2g5CuoYBrtchmI1Knu5W8K3OQVQN+8Dh5Zo45ezJIrdXKSwCEcAR7JUnjzHHwqGVuJq6ezJejn7wVkk8VNXFX/FdHeJFgUuSp4WNiORI76pOJwbLa4Ivw9DaqL2Fuq9dFOyQdU3XGzGAYE8M65vdIZW+Vc7QiURob9vM6sp46Wyny4ivIQVbQf7BDfpUriNysY0pRYWJCtJY2HZUkE2PiOHGstBOgUUj2s+42TfdnFIZBFNfq5OyxGpRvsuv6jmKsUuyZsITlxaxKD2T1oAYcQQl7nTwr3ZvRk8eJwyzSgGVmJWO+YIqZr5mFrnhwNql8Xuds2J3DR4mUq2VmMmhawJ9nXn3VM2J29cubaMN7NN+IsCPNQ0fSHLF/3Il/yv17NPoemSbgmHSQ+Un5K1SWF/wqFVP0MBiFOVyrHtGy+02Y392paPeVELLFh4UyMqsL242JtZAL5TfuqYNd/6K50lREdIRzt7BQke/wDteX9lgkXx6t/zdqXzbfm4yRwA/dEYPyUn51O7T25MwUwJIl0zEZAxLGQqO1lIAspbxDCovEyzG5eRvaJAeZV0AsBlVgRc+F62w9p8VVMx3MaOX5UdiOj3GTW+l7Qc3+yWYg+QZgPlSA6O9nxg5sQzvwWxJGc8LBAb68hT3B4MP7Wb2ArWQylmJuxuRYnlcsePCnx2LKzAoknG/aCIp7JA7IYnTjWcI4LBnk0xnll6LMpd0cQzEKFC2c58wsQps2vEeRAr3Z+4zH9qwi7YWxAJ1XMTe9uFazhd1JbDsRiwtdjI/ieyCq6nXhUjBujJ+8y9/VpHH8wt/nQMA0WjprrMsBuUEZSkbyghrsyZlUg6W0y3I77gXq0SbMjhVFUwrcO7gMihJHCLlCjtHKFOvex4Vb03NjP7Qs/vszfmaf4bduJPZRR5AVmy0Mt1nGH2WuvbZiWBvEkuawW1s5y3HE2/OnmE3eYZMsczZAwUyOi+0bsSAGJJ771pEeAUchSww47qzZa9IVSsJsTEBCqiKNWADaM7EDgMzHgO61q5h6PlJu7M3AHgBYcBoOAvV6VK6y0stMRVYw25UI4pf3rt+dS0GxI14KB5AVI2r2srCRTCKOVd9SO6u6KyiTMA7q6QaV1RREUUUUReWotXtFYRFcMK7rxhWUSDVUt+d35sVGiQMoYNmIYcdNLNyIq3sKgt6YnOGkyIJGAuoJK6juYag2vqCK1IvkpI5DG4PbqFUcHu5tKMSB5Hs6opygN2ltYgk6edWGLY+HkcieDMFRFbMAAJhmJsF4Fs51vY38qjNgbYx5VTLJEgt2llIzaErwHavpfXvHfSm294JG6xI5FXOEN1R2IZfay3tobDXiLcKBrQpHVczze9u4W9Eqd2MK00qxQQJFGljLlJYzsDZQzcluCbcyBfjTmLeQJKyhFkKu3bjzu1mIJByRkDX+LlUQ+LnmAWEGKO+bTRsx1JJHO/+9KdYbdR3H1kjkdxYn8zTTRQve9+biT5plLi42x8czO+dUdcpVswLMbDKosPaPcfCnU+wBISTFO+Zmez9UqgsSTa4Lc6sOzN3Y4fZUX76nMgtWVgG2io8e6zEW6qICwHbaSbhw0YgXp9h91XH/UCf/GkafMC/wA6tax11alkxE71XV3RjPtl5PeZm+RNqe4fd2FPZRR5AVLUVlYTVMCo5ClhAO6lKKIuQle2oA14/wDivaIivLV7RRF5RXtFERXlq9ooiKKKKIiiiiiLw17RRREUUUURFFFFERRRRRFwUpOSG4peiiKHG76d1cpu8l/ZFTVFETOLZ4XgAKXWGlaKIuOrroCvaKIiiiiiIooooiKKKKIiiiiiIooooiKKKKIiiiiiIooooiKKKKIiiiiiIooooiKKKK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92" name="Picture 28" descr="http://i.telegraph.co.uk/multimedia/archive/01398/k_1398709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500306"/>
            <a:ext cx="3167086" cy="2492360"/>
          </a:xfrm>
          <a:prstGeom prst="rect">
            <a:avLst/>
          </a:prstGeom>
          <a:noFill/>
        </p:spPr>
      </p:pic>
      <p:pic>
        <p:nvPicPr>
          <p:cNvPr id="36894" name="Picture 30" descr="http://www.ambar.ua/pic/shop/67470c490171736d97d739749d0435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857364"/>
            <a:ext cx="2428892" cy="1821669"/>
          </a:xfrm>
          <a:prstGeom prst="rect">
            <a:avLst/>
          </a:prstGeom>
          <a:noFill/>
        </p:spPr>
      </p:pic>
      <p:pic>
        <p:nvPicPr>
          <p:cNvPr id="36896" name="Picture 32" descr="http://irecommend.ru/sites/default/files/imagecache/copyright/user-images/37443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5286388"/>
            <a:ext cx="4143404" cy="1455371"/>
          </a:xfrm>
          <a:prstGeom prst="rect">
            <a:avLst/>
          </a:prstGeom>
          <a:noFill/>
        </p:spPr>
      </p:pic>
    </p:spTree>
  </p:cSld>
  <p:clrMapOvr>
    <a:masterClrMapping/>
  </p:clrMapOvr>
  <p:transition advTm="78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244</TotalTime>
  <Words>473</Words>
  <Application>Microsoft Office PowerPoint</Application>
  <PresentationFormat>Экран (4:3)</PresentationFormat>
  <Paragraphs>53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Презентация5</vt:lpstr>
      <vt:lpstr>Шоколадні фабрики  України</vt:lpstr>
      <vt:lpstr>Слайд 2</vt:lpstr>
      <vt:lpstr>Слайд 3</vt:lpstr>
      <vt:lpstr>Список кондитерських корпорацій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Шоколадні фабрики України</dc:title>
  <dc:creator>Администратор</dc:creator>
  <cp:lastModifiedBy>XTreme.ws</cp:lastModifiedBy>
  <cp:revision>29</cp:revision>
  <dcterms:created xsi:type="dcterms:W3CDTF">2013-10-21T17:17:21Z</dcterms:created>
  <dcterms:modified xsi:type="dcterms:W3CDTF">2013-11-04T19:38:53Z</dcterms:modified>
</cp:coreProperties>
</file>