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DD64E-B07B-4882-8000-AB3BB0B2DFC6}" type="datetimeFigureOut">
              <a:rPr lang="uk-UA" smtClean="0"/>
              <a:t>20.01.2015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3B0A9-ACEB-43B7-A20A-7DEAE5FF32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835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Ліс - найважливіша складова біосфери, її легені і енергетична основа! 1 г</a:t>
            </a:r>
            <a:r>
              <a:rPr lang="uk-UA" baseline="0" dirty="0" smtClean="0"/>
              <a:t> </a:t>
            </a:r>
            <a:r>
              <a:rPr lang="uk-UA" dirty="0" smtClean="0"/>
              <a:t>л</a:t>
            </a:r>
            <a:r>
              <a:rPr lang="en-US" dirty="0" err="1" smtClean="0"/>
              <a:t>i</a:t>
            </a:r>
            <a:r>
              <a:rPr lang="uk-UA" dirty="0" smtClean="0"/>
              <a:t>су  вид</a:t>
            </a:r>
            <a:r>
              <a:rPr lang="en-US" dirty="0" err="1" smtClean="0"/>
              <a:t>i</a:t>
            </a:r>
            <a:r>
              <a:rPr lang="uk-UA" dirty="0" err="1" smtClean="0"/>
              <a:t>ляє</a:t>
            </a:r>
            <a:r>
              <a:rPr lang="uk-UA" dirty="0" smtClean="0"/>
              <a:t> 3-4 тонни кисню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uk-UA" dirty="0" smtClean="0"/>
              <a:t>поглинає 4-5 тонн вуглекислого газу, здатний в</a:t>
            </a:r>
            <a:r>
              <a:rPr lang="en-US" dirty="0" err="1" smtClean="0"/>
              <a:t>i</a:t>
            </a:r>
            <a:r>
              <a:rPr lang="uk-UA" dirty="0" err="1" smtClean="0"/>
              <a:t>дф</a:t>
            </a:r>
            <a:r>
              <a:rPr lang="en-US" dirty="0" err="1" smtClean="0"/>
              <a:t>i</a:t>
            </a:r>
            <a:r>
              <a:rPr lang="uk-UA" dirty="0" err="1" smtClean="0"/>
              <a:t>льтрувати</a:t>
            </a:r>
            <a:r>
              <a:rPr lang="uk-UA" dirty="0" smtClean="0"/>
              <a:t> 50- 70 тонн пилу.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3B0A9-ACEB-43B7-A20A-7DEAE5FF321D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3817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Вирубування</a:t>
            </a:r>
            <a:r>
              <a:rPr lang="ru-RU" dirty="0" smtClean="0"/>
              <a:t> </a:t>
            </a:r>
            <a:r>
              <a:rPr lang="ru-RU" dirty="0" err="1" smtClean="0"/>
              <a:t>лісу</a:t>
            </a:r>
            <a:r>
              <a:rPr lang="ru-RU" dirty="0" smtClean="0"/>
              <a:t>! </a:t>
            </a:r>
            <a:r>
              <a:rPr lang="ru-RU" dirty="0" err="1" smtClean="0"/>
              <a:t>Ліс</a:t>
            </a:r>
            <a:r>
              <a:rPr lang="ru-RU" dirty="0" smtClean="0"/>
              <a:t> </a:t>
            </a:r>
            <a:r>
              <a:rPr lang="ru-RU" dirty="0" err="1" smtClean="0"/>
              <a:t>гостинно</a:t>
            </a:r>
            <a:r>
              <a:rPr lang="ru-RU" dirty="0" smtClean="0"/>
              <a:t> </a:t>
            </a:r>
            <a:r>
              <a:rPr lang="ru-RU" dirty="0" err="1" smtClean="0"/>
              <a:t>зустрічає</a:t>
            </a:r>
            <a:r>
              <a:rPr lang="ru-RU" dirty="0" smtClean="0"/>
              <a:t> </a:t>
            </a:r>
            <a:r>
              <a:rPr lang="ru-RU" dirty="0" err="1" smtClean="0"/>
              <a:t>всіх,хто</a:t>
            </a:r>
            <a:r>
              <a:rPr lang="ru-RU" dirty="0" smtClean="0"/>
              <a:t> </a:t>
            </a:r>
            <a:r>
              <a:rPr lang="ru-RU" dirty="0" err="1" smtClean="0"/>
              <a:t>шукає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відпочинку,проте</a:t>
            </a:r>
            <a:r>
              <a:rPr lang="ru-RU" dirty="0" smtClean="0"/>
              <a:t>, </a:t>
            </a:r>
            <a:r>
              <a:rPr lang="ru-RU" dirty="0" err="1" smtClean="0"/>
              <a:t>йому</a:t>
            </a:r>
            <a:r>
              <a:rPr lang="ru-RU" dirty="0" smtClean="0"/>
              <a:t> самому </a:t>
            </a:r>
            <a:r>
              <a:rPr lang="ru-RU" dirty="0" err="1" smtClean="0"/>
              <a:t>потрібна</a:t>
            </a:r>
            <a:r>
              <a:rPr lang="ru-RU" dirty="0" smtClean="0"/>
              <a:t> </a:t>
            </a:r>
            <a:r>
              <a:rPr lang="ru-RU" dirty="0" err="1" smtClean="0"/>
              <a:t>безкорислива</a:t>
            </a:r>
            <a:r>
              <a:rPr lang="ru-RU" dirty="0" smtClean="0"/>
              <a:t> </a:t>
            </a:r>
            <a:r>
              <a:rPr lang="ru-RU" dirty="0" err="1" smtClean="0"/>
              <a:t>допомога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неконтрольованого</a:t>
            </a:r>
            <a:r>
              <a:rPr lang="ru-RU" dirty="0" smtClean="0"/>
              <a:t> </a:t>
            </a:r>
            <a:r>
              <a:rPr lang="ru-RU" dirty="0" err="1" smtClean="0"/>
              <a:t>вирубування</a:t>
            </a:r>
            <a:r>
              <a:rPr lang="ru-RU" dirty="0" smtClean="0"/>
              <a:t>!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3B0A9-ACEB-43B7-A20A-7DEAE5FF321D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5523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СМІТТЯ Незважаючи на тенденцію деякого зменшення обсягів утворення відходів виробництва, в країні триває процес накопичення відходів різних видів.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3B0A9-ACEB-43B7-A20A-7DEAE5FF321D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9704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24% </a:t>
            </a:r>
            <a:r>
              <a:rPr lang="ru-RU" dirty="0" err="1" smtClean="0"/>
              <a:t>всіх</a:t>
            </a:r>
            <a:r>
              <a:rPr lang="ru-RU" dirty="0" smtClean="0"/>
              <a:t> хвороб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та </a:t>
            </a:r>
            <a:r>
              <a:rPr lang="ru-RU" dirty="0" err="1" smtClean="0"/>
              <a:t>розвиваються</a:t>
            </a:r>
            <a:r>
              <a:rPr lang="ru-RU" dirty="0" smtClean="0"/>
              <a:t> через </a:t>
            </a:r>
            <a:r>
              <a:rPr lang="ru-RU" dirty="0" err="1" smtClean="0"/>
              <a:t>погані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  <a:r>
              <a:rPr lang="ru-RU" dirty="0" err="1" smtClean="0"/>
              <a:t>Причому</a:t>
            </a:r>
            <a:r>
              <a:rPr lang="ru-RU" dirty="0" smtClean="0"/>
              <a:t> у </a:t>
            </a:r>
            <a:r>
              <a:rPr lang="ru-RU" dirty="0" err="1" smtClean="0"/>
              <a:t>дітей</a:t>
            </a:r>
            <a:r>
              <a:rPr lang="ru-RU" dirty="0" smtClean="0"/>
              <a:t> з </a:t>
            </a:r>
            <a:r>
              <a:rPr lang="ru-RU" dirty="0" err="1" smtClean="0"/>
              <a:t>цим</a:t>
            </a:r>
            <a:r>
              <a:rPr lang="ru-RU" dirty="0" smtClean="0"/>
              <a:t> повязано 33%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!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3B0A9-ACEB-43B7-A20A-7DEAE5FF321D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6403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Висновок (що треба зробити?)</a:t>
            </a:r>
          </a:p>
          <a:p>
            <a:r>
              <a:rPr lang="uk-UA" dirty="0" smtClean="0"/>
              <a:t> Насадження лісів та парків</a:t>
            </a:r>
          </a:p>
          <a:p>
            <a:r>
              <a:rPr lang="uk-UA" dirty="0" smtClean="0"/>
              <a:t>- підвищення якості палива</a:t>
            </a:r>
          </a:p>
          <a:p>
            <a:r>
              <a:rPr lang="uk-UA" dirty="0" smtClean="0"/>
              <a:t> - заборона використання етильованого бензину</a:t>
            </a:r>
          </a:p>
          <a:p>
            <a:r>
              <a:rPr lang="uk-UA" dirty="0" smtClean="0"/>
              <a:t> - маловідходне та безвідходне виробництво</a:t>
            </a:r>
          </a:p>
          <a:p>
            <a:r>
              <a:rPr lang="uk-UA" dirty="0" smtClean="0"/>
              <a:t> - встановлення додаткових фільтрів та очисних споруд</a:t>
            </a:r>
          </a:p>
          <a:p>
            <a:r>
              <a:rPr lang="uk-UA" dirty="0" smtClean="0"/>
              <a:t>- використання циркуляційної системи водопостачання та біологічна очистка стічних вод;</a:t>
            </a:r>
          </a:p>
          <a:p>
            <a:r>
              <a:rPr lang="uk-UA" dirty="0" smtClean="0"/>
              <a:t>- використання дизельного палива та заміна вугілля біопалив.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3B0A9-ACEB-43B7-A20A-7DEAE5FF321D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5819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g"/><Relationship Id="rId4" Type="http://schemas.openxmlformats.org/officeDocument/2006/relationships/image" Target="../media/image2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772816"/>
            <a:ext cx="7406640" cy="1800200"/>
          </a:xfrm>
        </p:spPr>
        <p:txBody>
          <a:bodyPr>
            <a:normAutofit/>
          </a:bodyPr>
          <a:lstStyle/>
          <a:p>
            <a:r>
              <a:rPr lang="en-US" sz="5400" dirty="0"/>
              <a:t>Environmental pollution Ukraine</a:t>
            </a:r>
            <a:endParaRPr lang="uk-UA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4437112"/>
            <a:ext cx="3331096" cy="576064"/>
          </a:xfrm>
        </p:spPr>
        <p:txBody>
          <a:bodyPr>
            <a:normAutofit/>
          </a:bodyPr>
          <a:lstStyle/>
          <a:p>
            <a:r>
              <a:rPr lang="en-US" dirty="0" smtClean="0"/>
              <a:t>Ann </a:t>
            </a:r>
            <a:r>
              <a:rPr lang="en-US" dirty="0" err="1" smtClean="0"/>
              <a:t>Prokopenko</a:t>
            </a:r>
            <a:r>
              <a:rPr lang="en-US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3228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 (what should be done?)</a:t>
            </a:r>
            <a:br>
              <a:rPr lang="en-US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 </a:t>
            </a:r>
            <a:r>
              <a:rPr lang="uk-UA" dirty="0" smtClean="0"/>
              <a:t>-</a:t>
            </a:r>
            <a:r>
              <a:rPr lang="en-US" dirty="0" smtClean="0"/>
              <a:t> </a:t>
            </a:r>
            <a:r>
              <a:rPr lang="en-US" dirty="0"/>
              <a:t>Plantation forests and parks</a:t>
            </a:r>
          </a:p>
          <a:p>
            <a:r>
              <a:rPr lang="uk-UA" dirty="0" smtClean="0"/>
              <a:t> </a:t>
            </a:r>
            <a:r>
              <a:rPr lang="en-US" dirty="0" smtClean="0"/>
              <a:t>- </a:t>
            </a:r>
            <a:r>
              <a:rPr lang="en-US" dirty="0"/>
              <a:t>Improving the quality of fuel</a:t>
            </a:r>
          </a:p>
          <a:p>
            <a:r>
              <a:rPr lang="en-US" dirty="0" smtClean="0"/>
              <a:t> </a:t>
            </a:r>
            <a:r>
              <a:rPr lang="en-US" dirty="0"/>
              <a:t>- Ban of leaded gasoline</a:t>
            </a:r>
          </a:p>
          <a:p>
            <a:r>
              <a:rPr lang="en-US" dirty="0" smtClean="0"/>
              <a:t> </a:t>
            </a:r>
            <a:r>
              <a:rPr lang="en-US" dirty="0"/>
              <a:t>- Low-waste and non-waste production</a:t>
            </a:r>
          </a:p>
          <a:p>
            <a:r>
              <a:rPr lang="en-US" dirty="0"/>
              <a:t> </a:t>
            </a:r>
            <a:r>
              <a:rPr lang="en-US" dirty="0" smtClean="0"/>
              <a:t>- </a:t>
            </a:r>
            <a:r>
              <a:rPr lang="en-US" dirty="0"/>
              <a:t>Installation of additional filters and water </a:t>
            </a:r>
            <a:r>
              <a:rPr lang="uk-UA" dirty="0" smtClean="0"/>
              <a:t>      </a:t>
            </a:r>
            <a:r>
              <a:rPr lang="en-US" dirty="0" smtClean="0"/>
              <a:t>treatment</a:t>
            </a:r>
            <a:endParaRPr lang="en-US" dirty="0"/>
          </a:p>
          <a:p>
            <a:r>
              <a:rPr lang="uk-UA" dirty="0" smtClean="0"/>
              <a:t> </a:t>
            </a:r>
            <a:r>
              <a:rPr lang="en-US" dirty="0" smtClean="0"/>
              <a:t>- </a:t>
            </a:r>
            <a:r>
              <a:rPr lang="en-US" dirty="0"/>
              <a:t>The use of circulating water system and biological treatment of wastewater;</a:t>
            </a:r>
          </a:p>
          <a:p>
            <a:r>
              <a:rPr lang="uk-UA" dirty="0" smtClean="0"/>
              <a:t> </a:t>
            </a:r>
            <a:r>
              <a:rPr lang="en-US" dirty="0" smtClean="0"/>
              <a:t>- </a:t>
            </a:r>
            <a:r>
              <a:rPr lang="en-US" dirty="0"/>
              <a:t>The use of diesel fuel and replacing coal biofuels.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29432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16632"/>
            <a:ext cx="4824536" cy="1368152"/>
          </a:xfrm>
        </p:spPr>
        <p:txBody>
          <a:bodyPr>
            <a:normAutofit/>
          </a:bodyPr>
          <a:lstStyle/>
          <a:p>
            <a:r>
              <a:rPr lang="en-US" dirty="0"/>
              <a:t>Water - a </a:t>
            </a:r>
            <a:r>
              <a:rPr lang="en-US" dirty="0" smtClean="0"/>
              <a:t>life!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3520" y="1556792"/>
            <a:ext cx="3564904" cy="4248472"/>
          </a:xfrm>
        </p:spPr>
        <p:txBody>
          <a:bodyPr/>
          <a:lstStyle/>
          <a:p>
            <a:r>
              <a:rPr lang="en-US" dirty="0" smtClean="0"/>
              <a:t>In nature, water plays an important role, it is of great importance in human life!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538" y="1556792"/>
            <a:ext cx="2400357" cy="160738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980879"/>
            <a:ext cx="2880320" cy="16845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573016"/>
            <a:ext cx="2111010" cy="301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389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main factors of water pollution: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28800"/>
            <a:ext cx="3281568" cy="5112568"/>
          </a:xfrm>
        </p:spPr>
        <p:txBody>
          <a:bodyPr>
            <a:normAutofit fontScale="92500"/>
          </a:bodyPr>
          <a:lstStyle/>
          <a:p>
            <a:r>
              <a:rPr lang="en-US" dirty="0"/>
              <a:t>• Wastewater </a:t>
            </a:r>
            <a:endParaRPr lang="uk-UA" dirty="0" smtClean="0"/>
          </a:p>
          <a:p>
            <a:r>
              <a:rPr lang="en-US" dirty="0" smtClean="0"/>
              <a:t>• </a:t>
            </a:r>
            <a:r>
              <a:rPr lang="en-US" dirty="0"/>
              <a:t>Household and domestic </a:t>
            </a:r>
            <a:r>
              <a:rPr lang="en-US" dirty="0" smtClean="0"/>
              <a:t>waste</a:t>
            </a:r>
            <a:endParaRPr lang="uk-UA" dirty="0" smtClean="0"/>
          </a:p>
          <a:p>
            <a:r>
              <a:rPr lang="en-US" dirty="0" smtClean="0"/>
              <a:t> </a:t>
            </a:r>
            <a:r>
              <a:rPr lang="en-US" dirty="0"/>
              <a:t>• Radioactive substances </a:t>
            </a:r>
            <a:endParaRPr lang="uk-UA" dirty="0" smtClean="0"/>
          </a:p>
          <a:p>
            <a:r>
              <a:rPr lang="en-US" dirty="0" smtClean="0"/>
              <a:t>• </a:t>
            </a:r>
            <a:r>
              <a:rPr lang="en-US" dirty="0"/>
              <a:t>Thermal pollution </a:t>
            </a:r>
            <a:endParaRPr lang="uk-UA" dirty="0" smtClean="0"/>
          </a:p>
          <a:p>
            <a:r>
              <a:rPr lang="en-US" dirty="0" smtClean="0"/>
              <a:t>• </a:t>
            </a:r>
            <a:r>
              <a:rPr lang="en-US" dirty="0"/>
              <a:t>Lack of sustained water pressure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41300">
            <a:off x="3936339" y="3537598"/>
            <a:ext cx="2013969" cy="108012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1480">
            <a:off x="4487395" y="5272374"/>
            <a:ext cx="2352303" cy="128816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653">
            <a:off x="6405054" y="3143860"/>
            <a:ext cx="2632668" cy="186759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9382">
            <a:off x="4366787" y="1316705"/>
            <a:ext cx="2593518" cy="173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56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2992376" cy="1426170"/>
          </a:xfrm>
        </p:spPr>
        <p:txBody>
          <a:bodyPr>
            <a:normAutofit/>
          </a:bodyPr>
          <a:lstStyle/>
          <a:p>
            <a:r>
              <a:rPr lang="en-US" dirty="0" smtClean="0"/>
              <a:t>Air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0" y="2708920"/>
            <a:ext cx="4721728" cy="3539480"/>
          </a:xfrm>
        </p:spPr>
        <p:txBody>
          <a:bodyPr/>
          <a:lstStyle/>
          <a:p>
            <a:r>
              <a:rPr lang="en-US" dirty="0" smtClean="0"/>
              <a:t>It </a:t>
            </a:r>
            <a:r>
              <a:rPr lang="en-US" dirty="0"/>
              <a:t>can not see or feel, but without it man can not live and 5 minutes.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3" y="4725144"/>
            <a:ext cx="2379145" cy="15121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88640"/>
            <a:ext cx="3031901" cy="227392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708920"/>
            <a:ext cx="2410569" cy="309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779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air pollution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447800"/>
            <a:ext cx="3816424" cy="4800600"/>
          </a:xfrm>
        </p:spPr>
        <p:txBody>
          <a:bodyPr>
            <a:normAutofit/>
          </a:bodyPr>
          <a:lstStyle/>
          <a:p>
            <a:r>
              <a:rPr lang="en-US" dirty="0"/>
              <a:t>Atmospheric air is polluted by various gases, particles and liquids that adversely affect living things, worsening conditions of their existence.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96769">
            <a:off x="6444208" y="1309749"/>
            <a:ext cx="1905000" cy="14287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37424">
            <a:off x="5234565" y="3659798"/>
            <a:ext cx="2857500" cy="10287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5329">
            <a:off x="6392670" y="4987992"/>
            <a:ext cx="214312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34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Forest - our wealth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4896544" cy="5149552"/>
          </a:xfrm>
        </p:spPr>
        <p:txBody>
          <a:bodyPr/>
          <a:lstStyle/>
          <a:p>
            <a:r>
              <a:rPr lang="en-US" dirty="0"/>
              <a:t>Forest - the most important component of the biosphere, its light and power base! </a:t>
            </a:r>
            <a:r>
              <a:rPr lang="uk-UA" dirty="0" smtClean="0"/>
              <a:t>1</a:t>
            </a:r>
            <a:r>
              <a:rPr lang="en-US" dirty="0" smtClean="0"/>
              <a:t> g </a:t>
            </a:r>
            <a:r>
              <a:rPr lang="en-US" dirty="0"/>
              <a:t>forest </a:t>
            </a:r>
            <a:r>
              <a:rPr lang="en-US" dirty="0" err="1"/>
              <a:t>vydilyaye</a:t>
            </a:r>
            <a:r>
              <a:rPr lang="en-US" dirty="0"/>
              <a:t> 3-4 tons of oxygen absorbed </a:t>
            </a:r>
            <a:r>
              <a:rPr lang="en-US" dirty="0" err="1"/>
              <a:t>i</a:t>
            </a:r>
            <a:r>
              <a:rPr lang="en-US" dirty="0"/>
              <a:t> 4.5 tons of carbon dioxide capable </a:t>
            </a:r>
            <a:r>
              <a:rPr lang="en-US" dirty="0" err="1"/>
              <a:t>vidfiltruvaty</a:t>
            </a:r>
            <a:r>
              <a:rPr lang="en-US" dirty="0"/>
              <a:t> 50- 70 tons of dust.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140" y="3717032"/>
            <a:ext cx="3168352" cy="271573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40647"/>
            <a:ext cx="2520280" cy="277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76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290266"/>
          </a:xfrm>
        </p:spPr>
        <p:txBody>
          <a:bodyPr>
            <a:normAutofit fontScale="90000"/>
          </a:bodyPr>
          <a:lstStyle/>
          <a:p>
            <a:r>
              <a:rPr lang="en-US" dirty="0"/>
              <a:t>Cutting down the forest! Forest welcomes all who seek it rest, but he himself needed help from selfless uncontrolled felling!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2655">
            <a:off x="6372200" y="4541079"/>
            <a:ext cx="2527481" cy="194421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18836">
            <a:off x="1403648" y="4653136"/>
            <a:ext cx="3168353" cy="18002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742360"/>
            <a:ext cx="3096344" cy="173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439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4536504" cy="568709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            </a:t>
            </a:r>
            <a:r>
              <a:rPr lang="en-US" dirty="0" smtClean="0"/>
              <a:t>RUBBISH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en-US" dirty="0" smtClean="0"/>
              <a:t>Despite </a:t>
            </a:r>
            <a:r>
              <a:rPr lang="en-US" dirty="0"/>
              <a:t>the tendency of a decrease in waste production in the country, the process of accumulation of different types of waste.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4988">
            <a:off x="6063802" y="550171"/>
            <a:ext cx="2786236" cy="254838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60648"/>
            <a:ext cx="2232248" cy="14815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48902">
            <a:off x="5008685" y="4372895"/>
            <a:ext cx="3872895" cy="207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027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794322"/>
          </a:xfrm>
        </p:spPr>
        <p:txBody>
          <a:bodyPr>
            <a:normAutofit fontScale="90000"/>
          </a:bodyPr>
          <a:lstStyle/>
          <a:p>
            <a:r>
              <a:rPr lang="en-US" dirty="0"/>
              <a:t>24% of all diseases in the world emerge and develop due to poor environmental conditions. And in children is associated with that 33% of all cases!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368401"/>
            <a:ext cx="2412107" cy="162249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938364"/>
            <a:ext cx="2952328" cy="168383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726763"/>
            <a:ext cx="1985027" cy="258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Кутюр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146</TotalTime>
  <Words>377</Words>
  <Application>Microsoft Office PowerPoint</Application>
  <PresentationFormat>Экран (4:3)</PresentationFormat>
  <Paragraphs>44</Paragraphs>
  <Slides>10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Environmental pollution Ukraine</vt:lpstr>
      <vt:lpstr>Water - a life!</vt:lpstr>
      <vt:lpstr>The main factors of water pollution:</vt:lpstr>
      <vt:lpstr>Air </vt:lpstr>
      <vt:lpstr>Sources of air pollution</vt:lpstr>
      <vt:lpstr>Forest - our wealth</vt:lpstr>
      <vt:lpstr>Cutting down the forest! Forest welcomes all who seek it rest, but he himself needed help from selfless uncontrolled felling!</vt:lpstr>
      <vt:lpstr>                       RUBBISH Despite the tendency of a decrease in waste production in the country, the process of accumulation of different types of waste.</vt:lpstr>
      <vt:lpstr>24% of all diseases in the world emerge and develop due to poor environmental conditions. And in children is associated with that 33% of all cases!</vt:lpstr>
      <vt:lpstr>Conclusion (what should be done?)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Notebook</dc:creator>
  <cp:lastModifiedBy>Notebook</cp:lastModifiedBy>
  <cp:revision>10</cp:revision>
  <dcterms:created xsi:type="dcterms:W3CDTF">2015-01-20T15:36:07Z</dcterms:created>
  <dcterms:modified xsi:type="dcterms:W3CDTF">2015-01-20T18:29:19Z</dcterms:modified>
</cp:coreProperties>
</file>