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AE71-C747-458E-8130-EB6FFBAAFE56}" type="datetimeFigureOut">
              <a:rPr lang="uk-UA" smtClean="0"/>
              <a:t>20.05.2014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6D63-89DC-460C-8B14-65C4158CC9A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749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AE71-C747-458E-8130-EB6FFBAAFE56}" type="datetimeFigureOut">
              <a:rPr lang="uk-UA" smtClean="0"/>
              <a:t>20.05.2014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6D63-89DC-460C-8B14-65C4158CC9A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470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AE71-C747-458E-8130-EB6FFBAAFE56}" type="datetimeFigureOut">
              <a:rPr lang="uk-UA" smtClean="0"/>
              <a:t>20.05.2014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6D63-89DC-460C-8B14-65C4158CC9A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4677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AE71-C747-458E-8130-EB6FFBAAFE56}" type="datetimeFigureOut">
              <a:rPr lang="uk-UA" smtClean="0"/>
              <a:t>20.05.2014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6D63-89DC-460C-8B14-65C4158CC9A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7703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AE71-C747-458E-8130-EB6FFBAAFE56}" type="datetimeFigureOut">
              <a:rPr lang="uk-UA" smtClean="0"/>
              <a:t>20.05.2014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6D63-89DC-460C-8B14-65C4158CC9A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7508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AE71-C747-458E-8130-EB6FFBAAFE56}" type="datetimeFigureOut">
              <a:rPr lang="uk-UA" smtClean="0"/>
              <a:t>20.05.2014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6D63-89DC-460C-8B14-65C4158CC9A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2391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AE71-C747-458E-8130-EB6FFBAAFE56}" type="datetimeFigureOut">
              <a:rPr lang="uk-UA" smtClean="0"/>
              <a:t>20.05.2014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6D63-89DC-460C-8B14-65C4158CC9A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6747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AE71-C747-458E-8130-EB6FFBAAFE56}" type="datetimeFigureOut">
              <a:rPr lang="uk-UA" smtClean="0"/>
              <a:t>20.05.2014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6D63-89DC-460C-8B14-65C4158CC9A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5934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AE71-C747-458E-8130-EB6FFBAAFE56}" type="datetimeFigureOut">
              <a:rPr lang="uk-UA" smtClean="0"/>
              <a:t>20.05.2014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6D63-89DC-460C-8B14-65C4158CC9A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041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AE71-C747-458E-8130-EB6FFBAAFE56}" type="datetimeFigureOut">
              <a:rPr lang="uk-UA" smtClean="0"/>
              <a:t>20.05.2014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6D63-89DC-460C-8B14-65C4158CC9A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0448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8AE71-C747-458E-8130-EB6FFBAAFE56}" type="datetimeFigureOut">
              <a:rPr lang="uk-UA" smtClean="0"/>
              <a:t>20.05.2014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6D63-89DC-460C-8B14-65C4158CC9A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1692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8AE71-C747-458E-8130-EB6FFBAAFE56}" type="datetimeFigureOut">
              <a:rPr lang="uk-UA" smtClean="0"/>
              <a:t>20.05.2014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86D63-89DC-460C-8B14-65C4158CC9A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834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8703" y="764704"/>
            <a:ext cx="7772400" cy="1470025"/>
          </a:xfrm>
        </p:spPr>
        <p:txBody>
          <a:bodyPr>
            <a:normAutofit/>
          </a:bodyPr>
          <a:lstStyle/>
          <a:p>
            <a:r>
              <a:rPr lang="ru-RU" sz="5400" b="1" dirty="0" err="1" smtClean="0"/>
              <a:t>Кайнозойська</a:t>
            </a:r>
            <a:r>
              <a:rPr lang="ru-RU" sz="5400" b="1" dirty="0" smtClean="0"/>
              <a:t> ера</a:t>
            </a:r>
            <a:endParaRPr lang="uk-UA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C:\Users\Андрей\Desktop\biologia\1265663767_dinozav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2627" y="2636912"/>
            <a:ext cx="5257800" cy="287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1103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Picture 4" descr="C:\Users\Андрей\Desktop\biologia\image2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672"/>
            <a:ext cx="5267325" cy="562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Андрей\Desktop\biologia\paleozoyska-er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358" y="476672"/>
            <a:ext cx="4223323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1887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122" name="Picture 2" descr="C:\Users\Андрей\Desktop\biologia\rubase_1_212192778_121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453197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Андрей\Desktop\biologia\s8077648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636912"/>
            <a:ext cx="4815497" cy="3597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765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9829"/>
            <a:ext cx="8229600" cy="446449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b="1" dirty="0"/>
              <a:t/>
            </a:r>
            <a:br>
              <a:rPr lang="uk-UA" b="1" dirty="0"/>
            </a:br>
            <a:r>
              <a:rPr lang="uk-UA" dirty="0"/>
              <a:t>    Кайнозойську еру, або еру нового життя, раніше поділяли на третинний і четвертинний періоди, а третинний – на палеогенову і неогенову епохи. Тепер обом цим епохам надано значення періодів, а термін "третинна система” більше не вживається. 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    У кайнозойську еру остаточно сформувалися сучасні материки і океани, відбувся один з найбільш напружених в історії Землі альпійський цикл тектогенезу, сформувався сучасний рельєф поверхні Землі та її кліматичні зони, відбувся останній етап розвитку сучасного органічного світу.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6146" name="Picture 2" descr="C:\Users\Андрей\Desktop\biologia\image13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149080"/>
            <a:ext cx="3738016" cy="2480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Андрей\Desktop\biologia\paleozoyska-er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308682"/>
            <a:ext cx="2880320" cy="216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10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dirty="0"/>
              <a:t>Палеогеновий період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 З безхребетних найбільше значення для стратиграфії мають форамініфери та молюски. З форамініфер величезного розвитку досяг ряд нумуліти. Замість </a:t>
            </a:r>
            <a:r>
              <a:rPr lang="uk-UA" dirty="0" err="1"/>
              <a:t>орбітоїдів</a:t>
            </a:r>
            <a:r>
              <a:rPr lang="uk-UA" dirty="0"/>
              <a:t>, які вимерли в крейді, в палеогені з’явилися нумуліти, </a:t>
            </a:r>
            <a:r>
              <a:rPr lang="uk-UA" dirty="0" err="1"/>
              <a:t>дискоцикліни</a:t>
            </a:r>
            <a:r>
              <a:rPr lang="uk-UA" dirty="0"/>
              <a:t>, </a:t>
            </a:r>
            <a:r>
              <a:rPr lang="uk-UA" dirty="0" err="1"/>
              <a:t>асиліни</a:t>
            </a:r>
            <a:r>
              <a:rPr lang="uk-UA" dirty="0"/>
              <a:t>, </a:t>
            </a:r>
            <a:r>
              <a:rPr lang="uk-UA" dirty="0" err="1"/>
              <a:t>оперкуліни</a:t>
            </a:r>
            <a:r>
              <a:rPr lang="uk-UA" dirty="0"/>
              <a:t>, </a:t>
            </a:r>
            <a:r>
              <a:rPr lang="uk-UA" dirty="0" err="1"/>
              <a:t>лепідоцикліди</a:t>
            </a:r>
            <a:r>
              <a:rPr lang="uk-UA" dirty="0"/>
              <a:t> тощо, які широко розселилися в мілководних зонах Тенісу та пов’язаних з ним </a:t>
            </a:r>
            <a:r>
              <a:rPr lang="uk-UA" dirty="0" err="1"/>
              <a:t>епіконти¬нентальних</a:t>
            </a:r>
            <a:r>
              <a:rPr lang="uk-UA" dirty="0"/>
              <a:t> морях. Часом їхнього розквіту був еоцен. Наприкінці олігоцену вони майже вимерли. З інших груп форамініфер найбільше значення мають планктонні форми з ряду </a:t>
            </a:r>
            <a:r>
              <a:rPr lang="en-US" dirty="0" err="1"/>
              <a:t>Rotaliidae</a:t>
            </a:r>
            <a:r>
              <a:rPr lang="en-US" dirty="0"/>
              <a:t> (</a:t>
            </a:r>
            <a:r>
              <a:rPr lang="uk-UA" dirty="0"/>
              <a:t>родини </a:t>
            </a:r>
            <a:r>
              <a:rPr lang="en-US" dirty="0" err="1"/>
              <a:t>Globigerinidae</a:t>
            </a:r>
            <a:r>
              <a:rPr lang="en-US" dirty="0"/>
              <a:t> </a:t>
            </a:r>
            <a:r>
              <a:rPr lang="uk-UA" dirty="0"/>
              <a:t>та </a:t>
            </a:r>
            <a:r>
              <a:rPr lang="en-US" dirty="0" err="1"/>
              <a:t>Globorotaliidae</a:t>
            </a:r>
            <a:r>
              <a:rPr lang="en-US" dirty="0"/>
              <a:t>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03897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976664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З хребетних на зміну плазунам прийшли ссавці – сумчасті та плацентарні. У палеогені переважали сумчасті, які мали тоді майже повсюдне розповсюдження. В еоцені панівне </a:t>
            </a:r>
            <a:r>
              <a:rPr lang="uk-UA" dirty="0" err="1"/>
              <a:t>становише</a:t>
            </a:r>
            <a:r>
              <a:rPr lang="uk-UA" dirty="0"/>
              <a:t> перейшло до </a:t>
            </a:r>
            <a:r>
              <a:rPr lang="uk-UA" dirty="0" err="1"/>
              <a:t>плацетарних</a:t>
            </a:r>
            <a:r>
              <a:rPr lang="uk-UA" dirty="0"/>
              <a:t>. Мезозойські ссавці були виключно наземними </a:t>
            </a:r>
            <a:r>
              <a:rPr lang="uk-UA" dirty="0" err="1"/>
              <a:t>тварина-ми</a:t>
            </a:r>
            <a:r>
              <a:rPr lang="uk-UA" dirty="0"/>
              <a:t>. У палеоцені вони пристосувались до життя також на деревах, у середньому еоцені освоїли повітря, а в пізньому еоцені також водне середовище, поступово захоплюючи таким чином, усі ті екологічні сфери, які належали в мезозої плазунам. Палеоценові сумчасті були вже значно спеціалізовані і представлені деревними й наземними комахоїдними та всеїдними тваринами.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    У складі </a:t>
            </a:r>
            <a:r>
              <a:rPr lang="uk-UA" dirty="0" err="1"/>
              <a:t>плацетарних</a:t>
            </a:r>
            <a:r>
              <a:rPr lang="uk-UA" dirty="0"/>
              <a:t> палеогену, крім </a:t>
            </a:r>
            <a:r>
              <a:rPr lang="uk-UA" dirty="0" err="1"/>
              <a:t>комахоїдів</a:t>
            </a:r>
            <a:r>
              <a:rPr lang="uk-UA" dirty="0"/>
              <a:t>, які існували вже в крейді, були примітивні копитні (ряд </a:t>
            </a:r>
            <a:r>
              <a:rPr lang="en-US" dirty="0" err="1"/>
              <a:t>Condylarthra</a:t>
            </a:r>
            <a:r>
              <a:rPr lang="en-US" dirty="0"/>
              <a:t>) – </a:t>
            </a:r>
            <a:r>
              <a:rPr lang="uk-UA" dirty="0"/>
              <a:t>п’ятипалі </a:t>
            </a:r>
            <a:r>
              <a:rPr lang="uk-UA" dirty="0" err="1"/>
              <a:t>пальцеходячі</a:t>
            </a:r>
            <a:r>
              <a:rPr lang="uk-UA" dirty="0"/>
              <a:t> тварини з ознаками </a:t>
            </a:r>
            <a:r>
              <a:rPr lang="uk-UA" dirty="0" err="1"/>
              <a:t>парно-</a:t>
            </a:r>
            <a:r>
              <a:rPr lang="uk-UA" dirty="0"/>
              <a:t> й </a:t>
            </a:r>
            <a:r>
              <a:rPr lang="uk-UA" dirty="0" err="1"/>
              <a:t>непарнокопитних</a:t>
            </a:r>
            <a:r>
              <a:rPr lang="uk-UA" dirty="0"/>
              <a:t>, примати, предки сучасних лемурів (</a:t>
            </a:r>
            <a:r>
              <a:rPr lang="en-US" dirty="0" err="1"/>
              <a:t>Adapis</a:t>
            </a:r>
            <a:r>
              <a:rPr lang="en-US" dirty="0"/>
              <a:t>), </a:t>
            </a:r>
            <a:r>
              <a:rPr lang="uk-UA" dirty="0"/>
              <a:t>перші представники виключно палеогенових рядів </a:t>
            </a:r>
            <a:r>
              <a:rPr lang="uk-UA" dirty="0" err="1"/>
              <a:t>диноцератів</a:t>
            </a:r>
            <a:r>
              <a:rPr lang="uk-UA" dirty="0"/>
              <a:t> і </a:t>
            </a:r>
            <a:r>
              <a:rPr lang="uk-UA" dirty="0" err="1"/>
              <a:t>тапіроподібних</a:t>
            </a:r>
            <a:r>
              <a:rPr lang="uk-UA" dirty="0"/>
              <a:t> </a:t>
            </a:r>
            <a:r>
              <a:rPr lang="uk-UA" dirty="0" err="1"/>
              <a:t>пантодонтів</a:t>
            </a:r>
            <a:r>
              <a:rPr lang="uk-UA" dirty="0"/>
              <a:t>, примітивні неповно зубі, зайцеподібні гризуни, хижаки (</a:t>
            </a:r>
            <a:r>
              <a:rPr lang="en-US" dirty="0" err="1"/>
              <a:t>Creodonta</a:t>
            </a:r>
            <a:r>
              <a:rPr lang="en-US" dirty="0"/>
              <a:t>).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14909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0" name="Picture 2" descr="C:\Users\Андрей\Desktop\biologia\62.3.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4993921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Андрей\Desktop\biologia\61.7.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996952"/>
            <a:ext cx="4562475" cy="344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035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Палеогенові амфібії та рептилії представлені виключно сучасними рядами. Рештки птахів трапляються рідко і належать також сучасним формам, позбавленим зубів.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    У наземній флорі на межі крейдового і палеогенового періодів радикальних змін не відбулося. Проте загальний характер розташування її на поверхні Землі, </a:t>
            </a:r>
            <a:r>
              <a:rPr lang="uk-UA" dirty="0" err="1"/>
              <a:t>принаймі</a:t>
            </a:r>
            <a:r>
              <a:rPr lang="uk-UA" dirty="0"/>
              <a:t> в найбільш вивченій північній півкулі, значно змінився. Наземна рослинність, яка в крейді була скрізь більш-менш однаковою, вже в палеоцені розподілилася принаймні між двома широтними </a:t>
            </a:r>
            <a:r>
              <a:rPr lang="uk-UA" dirty="0" err="1"/>
              <a:t>фітогеографічними</a:t>
            </a:r>
            <a:r>
              <a:rPr lang="uk-UA" dirty="0"/>
              <a:t> зонами. Перша зона проходила від Мексики та південної частини США через південну частину Європи в Південну Азію. Характерною її особливістю був виключно тропічний склад флори в палеоцені і особливо в еоцені.</a:t>
            </a:r>
          </a:p>
        </p:txBody>
      </p:sp>
    </p:spTree>
    <p:extLst>
      <p:ext uri="{BB962C8B-B14F-4D97-AF65-F5344CB8AC3E}">
        <p14:creationId xmlns:p14="http://schemas.microsoft.com/office/powerpoint/2010/main" val="3779229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Неогеновий період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55000" lnSpcReduction="20000"/>
          </a:bodyPr>
          <a:lstStyle/>
          <a:p>
            <a:r>
              <a:rPr lang="uk-UA" dirty="0" smtClean="0"/>
              <a:t>Справжніх </a:t>
            </a:r>
            <a:r>
              <a:rPr lang="uk-UA" dirty="0"/>
              <a:t>хижаків з’явилися перші представники родини ведмежих та </a:t>
            </a:r>
            <a:r>
              <a:rPr lang="uk-UA" dirty="0" err="1"/>
              <a:t>гієнових</a:t>
            </a:r>
            <a:r>
              <a:rPr lang="uk-UA" dirty="0"/>
              <a:t>. На неосяжних просторах Європи, Азії та Африки розплодилися </a:t>
            </a:r>
            <a:r>
              <a:rPr lang="uk-UA" dirty="0" err="1"/>
              <a:t>шаблезубі</a:t>
            </a:r>
            <a:r>
              <a:rPr lang="uk-UA" dirty="0"/>
              <a:t> хижаки з родини котів – </a:t>
            </a:r>
            <a:r>
              <a:rPr lang="en-US" dirty="0" err="1"/>
              <a:t>Machairodus</a:t>
            </a:r>
            <a:r>
              <a:rPr lang="en-US" dirty="0"/>
              <a:t>.  </a:t>
            </a:r>
            <a:r>
              <a:rPr lang="uk-UA" dirty="0"/>
              <a:t>Утворення широких рівних степових просторів дало значний поштовх розвитку копитних і занепаду менш рухливих мешканців заболочених та залісених низин. Серед </a:t>
            </a:r>
            <a:r>
              <a:rPr lang="uk-UA" dirty="0" err="1"/>
              <a:t>непарнокопитних</a:t>
            </a:r>
            <a:r>
              <a:rPr lang="uk-UA" dirty="0"/>
              <a:t> стало набагато більше досконалих кінських – </a:t>
            </a:r>
            <a:r>
              <a:rPr lang="en-US" dirty="0" err="1"/>
              <a:t>Parahippus</a:t>
            </a:r>
            <a:r>
              <a:rPr lang="en-US" dirty="0"/>
              <a:t>, </a:t>
            </a:r>
            <a:r>
              <a:rPr lang="en-US" dirty="0" err="1"/>
              <a:t>Hypohippus</a:t>
            </a:r>
            <a:r>
              <a:rPr lang="en-US" dirty="0"/>
              <a:t>, </a:t>
            </a:r>
            <a:r>
              <a:rPr lang="en-US" dirty="0" err="1"/>
              <a:t>Hipparion</a:t>
            </a:r>
            <a:r>
              <a:rPr lang="en-US" dirty="0"/>
              <a:t>. </a:t>
            </a:r>
            <a:r>
              <a:rPr lang="uk-UA" dirty="0"/>
              <a:t>В кінці пліоцену з’явилися перші справжні коні (</a:t>
            </a:r>
            <a:r>
              <a:rPr lang="en-US" dirty="0" err="1"/>
              <a:t>Equus</a:t>
            </a:r>
            <a:r>
              <a:rPr lang="en-US" dirty="0"/>
              <a:t>). </a:t>
            </a:r>
            <a:r>
              <a:rPr lang="uk-UA" dirty="0"/>
              <a:t>Серед парнокопитних виникають численні представники порожнисторогих – газелі, антилопи, кози, бізони, барани, бики. У середньому міоцені в Північній Америці з’являється великий </a:t>
            </a:r>
            <a:r>
              <a:rPr lang="uk-UA" dirty="0" err="1"/>
              <a:t>жирафо-</a:t>
            </a:r>
            <a:r>
              <a:rPr lang="uk-UA" dirty="0"/>
              <a:t> подібний верблюд (</a:t>
            </a:r>
            <a:r>
              <a:rPr lang="en-US" dirty="0" err="1"/>
              <a:t>Alticamelus</a:t>
            </a:r>
            <a:r>
              <a:rPr lang="en-US" dirty="0"/>
              <a:t>. </a:t>
            </a:r>
            <a:r>
              <a:rPr lang="uk-UA" dirty="0"/>
              <a:t>З середнього пліоцену в Східній Європі, Центральній Азії та Сибіру розселюються справжні верблюди </a:t>
            </a:r>
            <a:r>
              <a:rPr lang="en-US" dirty="0" err="1"/>
              <a:t>Paracamelus</a:t>
            </a:r>
            <a:r>
              <a:rPr lang="en-US" dirty="0"/>
              <a:t>, </a:t>
            </a:r>
            <a:r>
              <a:rPr lang="uk-UA" dirty="0"/>
              <a:t>жирафи, олені, серед яких – гігантський </a:t>
            </a:r>
            <a:r>
              <a:rPr lang="en-US" dirty="0" err="1"/>
              <a:t>Megaloceras</a:t>
            </a:r>
            <a:r>
              <a:rPr lang="en-US" dirty="0"/>
              <a:t>. </a:t>
            </a:r>
            <a:r>
              <a:rPr lang="uk-UA" dirty="0"/>
              <a:t>Серед мешканців зволожених низовин з’являються бегемоти, кабани, тапіри. Продовжують існувати </a:t>
            </a:r>
            <a:r>
              <a:rPr lang="uk-UA" dirty="0" err="1"/>
              <a:t>антракотерії</a:t>
            </a:r>
            <a:r>
              <a:rPr lang="uk-UA" dirty="0"/>
              <a:t>, носороги – </a:t>
            </a:r>
            <a:r>
              <a:rPr lang="en-US" dirty="0" err="1"/>
              <a:t>Elasmotherium</a:t>
            </a:r>
            <a:r>
              <a:rPr lang="en-US" dirty="0"/>
              <a:t>, </a:t>
            </a:r>
            <a:r>
              <a:rPr lang="en-US" dirty="0" err="1"/>
              <a:t>Aceratherium</a:t>
            </a:r>
            <a:r>
              <a:rPr lang="en-US" dirty="0"/>
              <a:t> </a:t>
            </a:r>
            <a:r>
              <a:rPr lang="uk-UA" dirty="0"/>
              <a:t>і трубкозубі мурашкоїди. Серед </a:t>
            </a:r>
            <a:r>
              <a:rPr lang="uk-UA" dirty="0" err="1"/>
              <a:t>неповнозубих</a:t>
            </a:r>
            <a:r>
              <a:rPr lang="uk-UA" dirty="0"/>
              <a:t> характерний лінивець </a:t>
            </a:r>
            <a:r>
              <a:rPr lang="en-US" dirty="0" err="1"/>
              <a:t>Megatherium</a:t>
            </a:r>
            <a:r>
              <a:rPr lang="en-US" dirty="0"/>
              <a:t>. </a:t>
            </a:r>
            <a:r>
              <a:rPr lang="uk-UA" dirty="0"/>
              <a:t>У складі хоботних з’являється  </a:t>
            </a:r>
            <a:r>
              <a:rPr lang="en-US" dirty="0" err="1"/>
              <a:t>Dinotherium</a:t>
            </a:r>
            <a:r>
              <a:rPr lang="en-US" dirty="0"/>
              <a:t>, Mastodon, </a:t>
            </a:r>
            <a:r>
              <a:rPr lang="en-US" dirty="0" err="1"/>
              <a:t>Gomphotherium</a:t>
            </a:r>
            <a:r>
              <a:rPr lang="en-US" dirty="0"/>
              <a:t>, </a:t>
            </a:r>
            <a:r>
              <a:rPr lang="uk-UA" dirty="0"/>
              <a:t>а в пліоцені – справжні слони (</a:t>
            </a:r>
            <a:r>
              <a:rPr lang="en-US" dirty="0" err="1"/>
              <a:t>Protelephan</a:t>
            </a:r>
            <a:r>
              <a:rPr lang="en-US" dirty="0"/>
              <a:t>) 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   </a:t>
            </a:r>
            <a:r>
              <a:rPr lang="uk-UA" dirty="0"/>
              <a:t>У складі приматів мартишко подібні – </a:t>
            </a:r>
            <a:r>
              <a:rPr lang="en-US" dirty="0" err="1"/>
              <a:t>Macaca</a:t>
            </a:r>
            <a:r>
              <a:rPr lang="en-US" dirty="0"/>
              <a:t>, </a:t>
            </a:r>
            <a:r>
              <a:rPr lang="en-US" dirty="0" err="1"/>
              <a:t>Mesopithecus</a:t>
            </a:r>
            <a:r>
              <a:rPr lang="en-US" dirty="0"/>
              <a:t> </a:t>
            </a:r>
            <a:r>
              <a:rPr lang="uk-UA" dirty="0"/>
              <a:t>та людиноподібні – </a:t>
            </a:r>
            <a:r>
              <a:rPr lang="en-US" dirty="0" err="1"/>
              <a:t>Oreopithecus</a:t>
            </a:r>
            <a:r>
              <a:rPr lang="en-US" dirty="0"/>
              <a:t>, Australopithecus.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95098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4" name="Picture 2" descr="C:\Users\Андрей\Desktop\biologia\62.5.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6568"/>
            <a:ext cx="3744416" cy="5429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Андрей\Desktop\biologia\Cenozoic_cosmo_1894_beard_191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0"/>
            <a:ext cx="5314950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5316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62500" lnSpcReduction="20000"/>
          </a:bodyPr>
          <a:lstStyle/>
          <a:p>
            <a:r>
              <a:rPr lang="uk-UA" dirty="0"/>
              <a:t> У неогені значно збагачується склад водних ссавців. Виникають перші дельфінові, нові представники беззубих китів, вухасті і справжні тюлені, моржі та сиренові.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>Завдяки численним знахідкам фауни в різних частинах світу можна визначити основні зоогеографічні провінції неогену та їх взаємозв’язки. В ранньому і середньому міоцені в північній півкулі виділяються дві провінції – північноамериканська та </a:t>
            </a:r>
            <a:r>
              <a:rPr lang="uk-UA" dirty="0" err="1"/>
              <a:t>євроазійська</a:t>
            </a:r>
            <a:r>
              <a:rPr lang="uk-UA" dirty="0"/>
              <a:t>, зв’язок між якими був забруднений. У міоценову епоху в Північній Америці було багато ендемічних груп, але не було порожнисторогих, які з’явилися тут лише в антропогені, жирафових, людиноподібних мавп, рогатих оленів, багатьох хижаків. Зв’язок між цими двома провінціями та обмін фауною налагодився очевидно через Північно-Східну Азію і тільки в пізньому міоцені. В Північну Америку емігрували хоботні, носороги, багато хижаків та </a:t>
            </a:r>
            <a:r>
              <a:rPr lang="uk-UA" dirty="0" err="1"/>
              <a:t>порожнистого-гих</a:t>
            </a:r>
            <a:r>
              <a:rPr lang="uk-UA" dirty="0"/>
              <a:t>, а в зворотному напрямку розселилися деякі групи вищих копитних. Мішаний комплекс фауни, що утворився в цей час, був дуже поширений в Євразії від Монголії та Західного Сибіру до Середземного моря, а також в Північній Африці. До його складу входили хоботні, парнокопитні – порожнисторогі, </a:t>
            </a:r>
            <a:r>
              <a:rPr lang="uk-UA" dirty="0" err="1"/>
              <a:t>гіпаріони</a:t>
            </a:r>
            <a:r>
              <a:rPr lang="uk-UA" dirty="0"/>
              <a:t>, безрогі носороги, свині, жирафи, гімнові, ведмежі, людиноподібні мавпи. За назвою села </a:t>
            </a:r>
            <a:r>
              <a:rPr lang="uk-UA" dirty="0" err="1"/>
              <a:t>Пікермі</a:t>
            </a:r>
            <a:r>
              <a:rPr lang="uk-UA" dirty="0"/>
              <a:t> біля Афін, де відкрито багате місцезнаходження решток ссавців, цей комплекс називається </a:t>
            </a:r>
            <a:r>
              <a:rPr lang="uk-UA" dirty="0" err="1"/>
              <a:t>пікермійським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44919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150</Words>
  <Application>Microsoft Office PowerPoint</Application>
  <PresentationFormat>Экран (4:3)</PresentationFormat>
  <Paragraphs>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Кайнозойська ера</vt:lpstr>
      <vt:lpstr>Презентация PowerPoint</vt:lpstr>
      <vt:lpstr>Палеогеновий період</vt:lpstr>
      <vt:lpstr>Презентация PowerPoint</vt:lpstr>
      <vt:lpstr>Презентация PowerPoint</vt:lpstr>
      <vt:lpstr>Презентация PowerPoint</vt:lpstr>
      <vt:lpstr>Неогеновий період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Кайнозойська ера</dc:title>
  <dc:creator>Андрей</dc:creator>
  <cp:lastModifiedBy>Андрей</cp:lastModifiedBy>
  <cp:revision>3</cp:revision>
  <dcterms:created xsi:type="dcterms:W3CDTF">2014-05-20T18:21:47Z</dcterms:created>
  <dcterms:modified xsi:type="dcterms:W3CDTF">2014-05-20T18:36:41Z</dcterms:modified>
</cp:coreProperties>
</file>