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7C3A134-F1C3-464B-BF47-54DC2DE08F52}" type="datetimeFigureOut">
              <a:rPr lang="en-US" smtClean="0"/>
              <a:pPr/>
              <a:t>12/1/2012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12/1/2012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Клімат та води суходолу          Австралії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Тропічний кліматичний пояс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У тропічному поясі на тлі високих температур повітря (влітку +30°С, взимку + 16°С) за характером зволоження розрізняють два типи клімату</a:t>
            </a:r>
            <a:r>
              <a:rPr lang="uk-UA" dirty="0" smtClean="0">
                <a:latin typeface="Comic Sans MS" pitchFamily="66" charset="0"/>
                <a:cs typeface="Times New Roman"/>
              </a:rPr>
              <a:t>: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  <a:cs typeface="Times New Roman"/>
              </a:rPr>
              <a:t>     - пустельний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  <a:cs typeface="Times New Roman"/>
              </a:rPr>
              <a:t>     - вологий тропічний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308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004048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068960"/>
            <a:ext cx="4476447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068960"/>
            <a:ext cx="4644008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Субтропічний кліматичний пояс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Охоплює південну частину материка. На південному заході Австралії клімат </a:t>
            </a:r>
            <a:r>
              <a:rPr lang="uk-UA" i="1" dirty="0" smtClean="0">
                <a:latin typeface="Comic Sans MS" pitchFamily="66" charset="0"/>
              </a:rPr>
              <a:t>середземноморський</a:t>
            </a:r>
            <a:r>
              <a:rPr lang="uk-UA" dirty="0" smtClean="0">
                <a:latin typeface="Comic Sans MS" pitchFamily="66" charset="0"/>
              </a:rPr>
              <a:t>, що характеризується сухим літом і вологою зимою. Центральній частині поясу притаманний </a:t>
            </a:r>
            <a:r>
              <a:rPr lang="uk-UA" i="1" dirty="0" smtClean="0">
                <a:latin typeface="Comic Sans MS" pitchFamily="66" charset="0"/>
              </a:rPr>
              <a:t>континентальний субтропічний</a:t>
            </a:r>
            <a:r>
              <a:rPr lang="uk-UA" dirty="0" smtClean="0">
                <a:latin typeface="Comic Sans MS" pitchFamily="66" charset="0"/>
              </a:rPr>
              <a:t> тип клімату із сухим жарким літом і холодною зимою.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140968"/>
            <a:ext cx="421195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476" y="3140968"/>
            <a:ext cx="495252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Помірний кліматичний пояс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У цьому поясі розташований лише острів Тасманія. Зима тут порівняно тепла, з нестійкою погодою, сильними вітрами і нежарким літом. На острові випадає понад 1000</a:t>
            </a:r>
            <a:r>
              <a:rPr lang="uk-UA" sz="2800" dirty="0" smtClean="0">
                <a:latin typeface="Comic Sans MS" pitchFamily="66" charset="0"/>
              </a:rPr>
              <a:t>мм </a:t>
            </a:r>
            <a:r>
              <a:rPr lang="uk-UA" dirty="0" smtClean="0">
                <a:latin typeface="Comic Sans MS" pitchFamily="66" charset="0"/>
              </a:rPr>
              <a:t>опадів на рік.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211960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4953000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21196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86125"/>
            <a:ext cx="493204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Води суходолу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Через сухість клімату в Австралії мало великих річок. Муррей з притокою Дарлінг – найбільші річки Австралії. Річки басейну Муррею є важливим джерелом водопостачання для господарських цілей.</a:t>
            </a:r>
          </a:p>
          <a:p>
            <a:r>
              <a:rPr lang="uk-UA" dirty="0" smtClean="0">
                <a:latin typeface="Comic Sans MS" pitchFamily="66" charset="0"/>
              </a:rPr>
              <a:t>Більша частина материка не має стоку в океан. Тут переважають тимчасові водотоки- </a:t>
            </a:r>
            <a:r>
              <a:rPr lang="uk-UA" i="1" dirty="0" smtClean="0">
                <a:latin typeface="Comic Sans MS" pitchFamily="66" charset="0"/>
              </a:rPr>
              <a:t>кріки.</a:t>
            </a:r>
            <a:endParaRPr lang="ru-RU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4942597" cy="350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1"/>
            <a:ext cx="4427985" cy="3320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932040" y="1772816"/>
            <a:ext cx="3417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latin typeface="Comic Sans MS" pitchFamily="66" charset="0"/>
              </a:rPr>
              <a:t>Річка Муррей</a:t>
            </a:r>
            <a:endParaRPr lang="ru-RU" sz="4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013176"/>
            <a:ext cx="3475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latin typeface="Comic Sans MS" pitchFamily="66" charset="0"/>
              </a:rPr>
              <a:t>Річка Дарлінг</a:t>
            </a:r>
            <a:endParaRPr lang="ru-RU" sz="40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     Озера Австралії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Озера Австралії переважно безстічні та засолені. Таким є й найбільше озеро материка – Ейр. Воно розташоване на 12м нижче рівня моря і збирає воду з величезної території за допомогою кріків. 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Озеро Ейр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884368" cy="5013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Загальні риси клімату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4000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Цей материк найсухіший в світі. Це спричинено тим , що над материком переважає континентальна тропічна повітряна маса й низхідні рухи повітря.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45024"/>
            <a:ext cx="4067393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Практична робота № 8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Позначення на контурній карті       основних географічних об’єктів материка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48466">
            <a:off x="370948" y="2675315"/>
            <a:ext cx="84641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Дякую за увагу!!!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6088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Австралія зволожується вкрай нерівномірно. Близько 40% материка дістає менше 250</a:t>
            </a:r>
            <a:r>
              <a:rPr lang="uk-UA" sz="2800" dirty="0" smtClean="0">
                <a:latin typeface="Comic Sans MS" pitchFamily="66" charset="0"/>
              </a:rPr>
              <a:t>мм</a:t>
            </a:r>
            <a:r>
              <a:rPr lang="uk-UA" dirty="0" smtClean="0">
                <a:latin typeface="Comic Sans MS" pitchFamily="66" charset="0"/>
              </a:rPr>
              <a:t> опадів на рік і тільки 10% - понад 1000</a:t>
            </a:r>
            <a:r>
              <a:rPr lang="uk-UA" sz="2800" dirty="0" smtClean="0">
                <a:latin typeface="Comic Sans MS" pitchFamily="66" charset="0"/>
              </a:rPr>
              <a:t>мм</a:t>
            </a:r>
            <a:r>
              <a:rPr lang="uk-UA" dirty="0" smtClean="0">
                <a:latin typeface="Comic Sans MS" pitchFamily="66" charset="0"/>
              </a:rPr>
              <a:t>.</a:t>
            </a: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068960"/>
            <a:ext cx="5692455" cy="3789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e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880"/>
            <a:ext cx="5715000" cy="380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67544" y="26064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atin typeface="Comic Sans MS" pitchFamily="66" charset="0"/>
              </a:rPr>
              <a:t>Кожні 10 – 15 років в Австралії трапляються великі посухи, що тривають інколи по 2 – 3 роки. У цей період 2/3 материка дістає менше 25</a:t>
            </a:r>
            <a:r>
              <a:rPr lang="uk-UA" sz="2800" dirty="0" smtClean="0">
                <a:latin typeface="Comic Sans MS" pitchFamily="66" charset="0"/>
              </a:rPr>
              <a:t>мм</a:t>
            </a:r>
            <a:r>
              <a:rPr lang="uk-UA" sz="3200" dirty="0" smtClean="0">
                <a:latin typeface="Comic Sans MS" pitchFamily="66" charset="0"/>
              </a:rPr>
              <a:t> опадів на рік.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Кліматичні пояси й типи клімату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975192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Австралію перетинають три кліматичні пояси</a:t>
            </a:r>
            <a:r>
              <a:rPr lang="uk-UA" dirty="0" smtClean="0">
                <a:latin typeface="Comic Sans MS" pitchFamily="66" charset="0"/>
                <a:cs typeface="Times New Roman"/>
              </a:rPr>
              <a:t>: субекваторіальний, тропічний, субтропічний та помірний.</a:t>
            </a:r>
          </a:p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665706"/>
            <a:ext cx="4795292" cy="319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Субекваторіальний кліматичний пояс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Тут упродовж усього року тримаються постійно високі температури (близько +25С°) і випадає велика кількість опадів(близько 1500мм). Чітко простежуються сезонні відміни щодо випадання опадів – дуже вологе літо, з грозами та зливами й суха зима.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296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0"/>
            <a:ext cx="464400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996952"/>
            <a:ext cx="4668011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3"/>
            <a:ext cx="4499992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258</TotalTime>
  <Words>364</Words>
  <Application>Microsoft Office PowerPoint</Application>
  <PresentationFormat>Экран (4:3)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Яркая</vt:lpstr>
      <vt:lpstr>Клімат та води суходолу          Австралії</vt:lpstr>
      <vt:lpstr>Загальні риси клімату</vt:lpstr>
      <vt:lpstr>Слайд 3</vt:lpstr>
      <vt:lpstr>Слайд 4</vt:lpstr>
      <vt:lpstr>Слайд 5</vt:lpstr>
      <vt:lpstr>Кліматичні пояси й типи клімату</vt:lpstr>
      <vt:lpstr>Слайд 7</vt:lpstr>
      <vt:lpstr>Субекваторіальний кліматичний пояс</vt:lpstr>
      <vt:lpstr>Слайд 9</vt:lpstr>
      <vt:lpstr>Тропічний кліматичний пояс</vt:lpstr>
      <vt:lpstr>Слайд 11</vt:lpstr>
      <vt:lpstr>Субтропічний кліматичний пояс</vt:lpstr>
      <vt:lpstr>Слайд 13</vt:lpstr>
      <vt:lpstr>Помірний кліматичний пояс</vt:lpstr>
      <vt:lpstr>Слайд 15</vt:lpstr>
      <vt:lpstr>          Води суходолу</vt:lpstr>
      <vt:lpstr>Слайд 17</vt:lpstr>
      <vt:lpstr>      Озера Австралії</vt:lpstr>
      <vt:lpstr>            Озеро Ейр</vt:lpstr>
      <vt:lpstr>Практична робота № 8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53</cp:revision>
  <dcterms:created xsi:type="dcterms:W3CDTF">2012-11-30T16:24:42Z</dcterms:created>
  <dcterms:modified xsi:type="dcterms:W3CDTF">2012-12-01T12:18:26Z</dcterms:modified>
</cp:coreProperties>
</file>