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3C81-713F-4FFB-9A85-7BA492ECFBAA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8D161-819E-4F80-8BF7-8C6710EB99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02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D161-819E-4F80-8BF7-8C6710EB99B1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244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260A-21B5-4968-AAFE-89D8987AEEBE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09B5-B0DB-4FAC-8AEA-03B1541D30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507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260A-21B5-4968-AAFE-89D8987AEEBE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09B5-B0DB-4FAC-8AEA-03B1541D30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641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260A-21B5-4968-AAFE-89D8987AEEBE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09B5-B0DB-4FAC-8AEA-03B1541D30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466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260A-21B5-4968-AAFE-89D8987AEEBE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09B5-B0DB-4FAC-8AEA-03B1541D30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474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260A-21B5-4968-AAFE-89D8987AEEBE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09B5-B0DB-4FAC-8AEA-03B1541D30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582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260A-21B5-4968-AAFE-89D8987AEEBE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09B5-B0DB-4FAC-8AEA-03B1541D30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13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260A-21B5-4968-AAFE-89D8987AEEBE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09B5-B0DB-4FAC-8AEA-03B1541D30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062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260A-21B5-4968-AAFE-89D8987AEEBE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09B5-B0DB-4FAC-8AEA-03B1541D30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97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260A-21B5-4968-AAFE-89D8987AEEBE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09B5-B0DB-4FAC-8AEA-03B1541D30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53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260A-21B5-4968-AAFE-89D8987AEEBE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09B5-B0DB-4FAC-8AEA-03B1541D30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24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260A-21B5-4968-AAFE-89D8987AEEBE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09B5-B0DB-4FAC-8AEA-03B1541D30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74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6260A-21B5-4968-AAFE-89D8987AEEBE}" type="datetimeFigureOut">
              <a:rPr lang="uk-UA" smtClean="0"/>
              <a:t>12.05.2013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109B5-B0DB-4FAC-8AEA-03B1541D30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568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1" y="620688"/>
            <a:ext cx="410445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Сільське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Господарство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Африки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653136"/>
            <a:ext cx="27179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</a:rPr>
              <a:t>Виконала:</a:t>
            </a:r>
          </a:p>
          <a:p>
            <a:r>
              <a:rPr lang="uk-UA" sz="2000" b="1" dirty="0" smtClean="0">
                <a:solidFill>
                  <a:srgbClr val="FFFF00"/>
                </a:solidFill>
              </a:rPr>
              <a:t>Учениця 10-А класу</a:t>
            </a:r>
          </a:p>
          <a:p>
            <a:r>
              <a:rPr lang="uk-UA" sz="2000" b="1" dirty="0" smtClean="0">
                <a:solidFill>
                  <a:srgbClr val="FFFF00"/>
                </a:solidFill>
              </a:rPr>
              <a:t>Максименко Владислава</a:t>
            </a:r>
          </a:p>
          <a:p>
            <a:endParaRPr lang="uk-UA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" y="0"/>
            <a:ext cx="9145007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-36512" y="548680"/>
            <a:ext cx="65527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Рослинництво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924944"/>
            <a:ext cx="30532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4000" b="1" i="1" dirty="0" smtClean="0"/>
              <a:t>Споживче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4000" b="1" i="1" dirty="0" smtClean="0"/>
              <a:t>Експортне </a:t>
            </a:r>
            <a:endParaRPr lang="uk-UA" sz="40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12813"/>
            <a:ext cx="22860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34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31640" y="0"/>
            <a:ext cx="58326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Світовий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Постачальник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2939819" cy="2204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36912"/>
            <a:ext cx="3600400" cy="24210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357" y="1628800"/>
            <a:ext cx="3367286" cy="2371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81679"/>
            <a:ext cx="3810000" cy="2381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6" y="4200878"/>
            <a:ext cx="3769892" cy="249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3209" cy="6885384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404664"/>
            <a:ext cx="60880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Площа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континенту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700808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Використовується 1/3 площі для сільського господарства</a:t>
            </a:r>
            <a:endParaRPr lang="uk-UA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068960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</a:rPr>
              <a:t>7% Орні землі та багаторічні насадження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</a:rPr>
              <a:t>24% Пасовища</a:t>
            </a:r>
            <a:endParaRPr lang="uk-UA" sz="2400" b="1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12976"/>
            <a:ext cx="3265884" cy="326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16632"/>
            <a:ext cx="84274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Основні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зернові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культури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3135830" cy="21010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3240360" cy="24302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89165"/>
            <a:ext cx="3258493" cy="24453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04" y="4323014"/>
            <a:ext cx="3123971" cy="23429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01215"/>
            <a:ext cx="2762250" cy="2438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812" y="954343"/>
            <a:ext cx="3057793" cy="203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48" y="-25597"/>
            <a:ext cx="9207448" cy="68835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5180"/>
            <a:ext cx="3456384" cy="2529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93096"/>
            <a:ext cx="4006071" cy="2105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4676"/>
            <a:ext cx="2946970" cy="22102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3056"/>
            <a:ext cx="3731907" cy="279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4004568" cy="2665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89394"/>
            <a:ext cx="3924130" cy="2616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66986"/>
            <a:ext cx="2894432" cy="27661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1988840"/>
            <a:ext cx="888144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Бавовна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04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82" y="0"/>
            <a:ext cx="9177282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524375" cy="2933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96390"/>
            <a:ext cx="5059744" cy="301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1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4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15633" y="2967335"/>
            <a:ext cx="79127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</a:t>
            </a:r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за </a:t>
            </a:r>
            <a:r>
              <a:rPr lang="ru-RU" sz="8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увагу</a:t>
            </a:r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!!!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7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44</Words>
  <Application>Microsoft Office PowerPoint</Application>
  <PresentationFormat>Экран (4:3)</PresentationFormat>
  <Paragraphs>16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10</cp:revision>
  <dcterms:created xsi:type="dcterms:W3CDTF">2013-05-12T14:42:43Z</dcterms:created>
  <dcterms:modified xsi:type="dcterms:W3CDTF">2013-05-12T16:58:17Z</dcterms:modified>
</cp:coreProperties>
</file>