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1"/>
    <a:srgbClr val="FFFFD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495800"/>
            <a:ext cx="7772400" cy="1143000"/>
          </a:xfrm>
        </p:spPr>
        <p:txBody>
          <a:bodyPr anchor="b"/>
          <a:lstStyle>
            <a:lvl1pPr algn="r">
              <a:defRPr>
                <a:solidFill>
                  <a:srgbClr val="FFFFD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562600"/>
            <a:ext cx="6400800" cy="7620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B9BDC8-5DDF-4FD0-A62F-ECA0D08FC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59DF9-E16A-4939-8B31-4A90CA889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34250" y="228600"/>
            <a:ext cx="18097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2768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E4203-3D83-4FBF-BE91-C5BDDA4DB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2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E1E8-26A0-4044-A1F7-081B8CE76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F067D-B9C1-48BB-96F1-02FA8CC38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00700" y="12192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B88A-82C8-4EFE-AC23-FA6563D23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62B7D-7285-40F3-A83F-87C39555D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23B9-9F4E-4DC1-8FDF-F99491C7A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57F33-034F-43BA-9C43-286270AD3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8555-ADB6-4185-8698-FEC40EE37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0523F-BE79-4613-B159-3E5215F0B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5C8938-3CA2-486F-8F8D-A3A4D31F2D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D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D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D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D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D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D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D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D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DF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dirty="0" smtClean="0">
                <a:latin typeface="Monotype Corsiva" pitchFamily="66" charset="0"/>
              </a:rPr>
              <a:t>Рекреаційні ресурси </a:t>
            </a:r>
            <a:br>
              <a:rPr lang="uk-UA" sz="4800" dirty="0" smtClean="0">
                <a:latin typeface="Monotype Corsiva" pitchFamily="66" charset="0"/>
              </a:rPr>
            </a:br>
            <a:r>
              <a:rPr lang="uk-UA" sz="4800" dirty="0" smtClean="0">
                <a:latin typeface="Monotype Corsiva" pitchFamily="66" charset="0"/>
              </a:rPr>
              <a:t>Західної Європи</a:t>
            </a:r>
            <a:endParaRPr lang="en-US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79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Палац Шенбрунн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612548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Хальштатт - Дахштейн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94" y="0"/>
            <a:ext cx="4572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Озеро Нойзідлерзее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Бельгія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79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Площа </a:t>
            </a:r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Гран-Плас</a:t>
            </a:r>
            <a:endParaRPr lang="uk-UA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Бельгія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79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Місто </a:t>
            </a:r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Брюгге</a:t>
            </a:r>
            <a:endParaRPr lang="uk-UA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Велика Британія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5606"/>
            <a:ext cx="4680520" cy="688360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99439" y="82339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Ущелина </a:t>
            </a:r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Айрон-Брідж</a:t>
            </a:r>
            <a:endParaRPr lang="uk-UA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61755" y="818944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Острови </a:t>
            </a:r>
            <a:r>
              <a:rPr lang="uk-UA" sz="2000" dirty="0" err="1" smtClean="0">
                <a:solidFill>
                  <a:schemeClr val="bg1"/>
                </a:solidFill>
                <a:latin typeface="Monotype Corsiva" pitchFamily="66" charset="0"/>
              </a:rPr>
              <a:t>Сент-Кілда</a:t>
            </a:r>
            <a:endParaRPr lang="uk-UA" sz="2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>
                <a:latin typeface="Monotype Corsiva" pitchFamily="66" charset="0"/>
              </a:rPr>
              <a:t>Велика Британія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Стоунхедж</a:t>
            </a:r>
            <a:endParaRPr lang="uk-UA" sz="2000" dirty="0" smtClean="0"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>
                <a:latin typeface="Monotype Corsiva" pitchFamily="66" charset="0"/>
              </a:rPr>
              <a:t>Велика Британія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6631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Стоунхедж</a:t>
            </a:r>
            <a:endParaRPr lang="uk-UA" sz="2000" dirty="0" smtClean="0"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>
                <a:latin typeface="Monotype Corsiva" pitchFamily="66" charset="0"/>
              </a:rPr>
              <a:t>Велика Британія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" y="0"/>
            <a:ext cx="4571999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8579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72200" y="838163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Острів Хендерсон</a:t>
            </a:r>
            <a:endParaRPr lang="uk-UA" sz="2000" dirty="0" smtClean="0"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80229" y="852562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Бленхеймський палац</a:t>
            </a:r>
            <a:endParaRPr lang="uk-UA" sz="2000" dirty="0" smtClean="0"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>
                <a:latin typeface="Monotype Corsiva" pitchFamily="66" charset="0"/>
              </a:rPr>
              <a:t>Велика Британія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Вал Андріана</a:t>
            </a:r>
            <a:endParaRPr lang="uk-UA" sz="2000" dirty="0" smtClean="0"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-33528"/>
            <a:ext cx="4427984" cy="3604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28" y="-33528"/>
            <a:ext cx="4757208" cy="36040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437128" cy="3495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27" y="3362721"/>
            <a:ext cx="4757207" cy="3495279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815731" y="-66731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Узбережжя Франції</a:t>
            </a:r>
          </a:p>
          <a:p>
            <a:endParaRPr lang="uk-UA" dirty="0" smtClean="0"/>
          </a:p>
          <a:p>
            <a:endParaRPr lang="uk-UA" dirty="0"/>
          </a:p>
          <a:p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076942" y="-66731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Альпи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065328" y="3356992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Арденни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829468" y="3362721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Піренеї</a:t>
            </a:r>
          </a:p>
          <a:p>
            <a:endParaRPr lang="uk-UA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>
                <a:latin typeface="Monotype Corsiva" pitchFamily="66" charset="0"/>
              </a:rPr>
              <a:t>Велика Британія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Лондонський Тауер</a:t>
            </a:r>
            <a:endParaRPr lang="uk-UA" sz="2000" dirty="0" smtClean="0">
              <a:latin typeface="Monotype Corsiva" pitchFamily="66" charset="0"/>
            </a:endParaRP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22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Дякую за увагу!</a:t>
            </a:r>
            <a:endParaRPr lang="en-US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0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3200" y="13447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endParaRPr lang="en-US" sz="6600" dirty="0">
              <a:latin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8"/>
            <a:ext cx="9144000" cy="68445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72200" y="13448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Північний Рейн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455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06607" y="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Мозель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9" y="72008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06"/>
            <a:ext cx="4427984" cy="33105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20" y="-25606"/>
            <a:ext cx="4748091" cy="3526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716016" cy="3645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" y="3284984"/>
            <a:ext cx="4421959" cy="3645024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36802" y="329872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Будинок Рембрандта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750065" y="3284984"/>
            <a:ext cx="2371800" cy="648072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Британська бібліотека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785992" y="-25606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Лувр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992642" y="-25606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  <a:latin typeface="Monotype Corsiva" pitchFamily="66" charset="0"/>
              </a:rPr>
              <a:t>Галерея Тейт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" y="-25606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5790"/>
            <a:ext cx="4752528" cy="55034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92" y="707760"/>
            <a:ext cx="4429125" cy="525658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Долина Вахау</a:t>
            </a:r>
          </a:p>
          <a:p>
            <a:endParaRPr lang="uk-UA" dirty="0"/>
          </a:p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21505" y="1094235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Грац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16016" y="0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71394"/>
            <a:ext cx="9396536" cy="62699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Залізниця Земмерінга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9252520" cy="652534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72200" y="1133083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solidFill>
                  <a:schemeClr val="bg1"/>
                </a:solidFill>
                <a:latin typeface="Monotype Corsiva" pitchFamily="66" charset="0"/>
              </a:rPr>
              <a:t>Зальцбург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00" y="990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en-US" sz="6600" dirty="0">
                <a:latin typeface="Tahoma" pitchFamily="34" charset="0"/>
              </a:rPr>
              <a:t>Transition Page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2636"/>
            <a:ext cx="9338320" cy="67327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6016" y="-25606"/>
            <a:ext cx="4441776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Австрія</a:t>
            </a:r>
            <a:endParaRPr lang="uk-UA" sz="2000" dirty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772200" y="1088260"/>
            <a:ext cx="2371800" cy="471395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uk-UA" sz="2000" dirty="0" smtClean="0">
                <a:latin typeface="Monotype Corsiva" pitchFamily="66" charset="0"/>
              </a:rPr>
              <a:t>Відень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irie_sunris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prairie_sunrise</Template>
  <TotalTime>151</TotalTime>
  <Words>112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prairie_sunrise</vt:lpstr>
      <vt:lpstr>Рекреаційні ресурси  Західної Європи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Рекреаційні ресурси  Західної Європи</dc:title>
  <dc:creator>Дом</dc:creator>
  <cp:lastModifiedBy>Дом</cp:lastModifiedBy>
  <cp:revision>13</cp:revision>
  <dcterms:created xsi:type="dcterms:W3CDTF">2013-10-20T10:28:40Z</dcterms:created>
  <dcterms:modified xsi:type="dcterms:W3CDTF">2013-10-22T16:19:39Z</dcterms:modified>
</cp:coreProperties>
</file>