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F7697-FBB6-450D-AE2C-F3E305804F82}" type="datetimeFigureOut">
              <a:rPr lang="ru-RU" smtClean="0"/>
              <a:t>27.02.2013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283B4-87B9-4E2C-80D8-238DC7F9DB7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2%D1%8E%D0%BB%D1%8C%D0%BF%D0%B0%D0%BD" TargetMode="External"/><Relationship Id="rId13" Type="http://schemas.openxmlformats.org/officeDocument/2006/relationships/hyperlink" Target="http://uk.wikipedia.org/wiki/%D0%9A%D0%BE%D1%80%D0%B5%D0%BD%D0%B5%D0%B2%D0%B8%D1%89%D0%B5" TargetMode="External"/><Relationship Id="rId3" Type="http://schemas.openxmlformats.org/officeDocument/2006/relationships/hyperlink" Target="http://uk.wikipedia.org/wiki/%D0%A2%D1%80%D0%B0%D0%B2%27%D1%8F%D0%BD%D0%B8%D1%81%D1%82%D1%96_%D1%80%D0%BE%D1%81%D0%BB%D0%B8%D0%BD%D0%B8" TargetMode="External"/><Relationship Id="rId7" Type="http://schemas.openxmlformats.org/officeDocument/2006/relationships/hyperlink" Target="http://uk.wikipedia.org/wiki/%D0%93%D0%BE%D1%80%D0%B8%D1%86%D0%B2%D1%96%D1%82" TargetMode="External"/><Relationship Id="rId12" Type="http://schemas.openxmlformats.org/officeDocument/2006/relationships/hyperlink" Target="http://uk.wikipedia.org/wiki/%D0%A6%D0%B8%D0%B1%D1%83%D0%BB%D0%B8%D0%BD%D0%B0" TargetMode="External"/><Relationship Id="rId17" Type="http://schemas.openxmlformats.org/officeDocument/2006/relationships/hyperlink" Target="http://uk.wikipedia.org/wiki/%D0%9F%D0%B5%D1%80%D0%B5%D0%BA%D0%BE%D1%82%D0%B8%D0%BF%D0%BE%D0%BB%D0%B5" TargetMode="External"/><Relationship Id="rId2" Type="http://schemas.openxmlformats.org/officeDocument/2006/relationships/image" Target="../media/image11.jpeg"/><Relationship Id="rId16" Type="http://schemas.openxmlformats.org/officeDocument/2006/relationships/hyperlink" Target="http://uk.wikipedia.org/wiki/%D0%9A%D0%BE%D0%B2%D0%B8%D0%BB%D0%B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A%D1%80%D0%BE%D0%BA%D1%83%D1%81" TargetMode="External"/><Relationship Id="rId11" Type="http://schemas.openxmlformats.org/officeDocument/2006/relationships/hyperlink" Target="http://uk.wikipedia.org/wiki/%D0%91%D1%83%D0%BB%D1%8C%D0%B1%D0%B0" TargetMode="External"/><Relationship Id="rId5" Type="http://schemas.openxmlformats.org/officeDocument/2006/relationships/hyperlink" Target="http://uk.wikipedia.org/wiki/%D0%93%D1%96%D0%B0%D1%86%D0%B8%D0%BD%D1%82_(%D1%80%D0%BE%D1%81%D0%BB%D0%B8%D0%BD%D0%B0)" TargetMode="External"/><Relationship Id="rId15" Type="http://schemas.openxmlformats.org/officeDocument/2006/relationships/hyperlink" Target="http://uk.wikipedia.org/wiki/%D0%A2%D0%B8%D0%BF%D1%87%D0%B0%D0%BA" TargetMode="External"/><Relationship Id="rId10" Type="http://schemas.openxmlformats.org/officeDocument/2006/relationships/hyperlink" Target="http://uk.wikipedia.org/wiki/%D0%9C%D0%B0%D0%BA" TargetMode="External"/><Relationship Id="rId4" Type="http://schemas.openxmlformats.org/officeDocument/2006/relationships/hyperlink" Target="http://uk.wikipedia.org/wiki/%D0%9F%D1%96%D0%B2%D0%BD%D0%B8%D0%BA%D0%B8" TargetMode="External"/><Relationship Id="rId9" Type="http://schemas.openxmlformats.org/officeDocument/2006/relationships/hyperlink" Target="http://uk.wikipedia.org/wiki/%D0%9F%D1%96%D0%B2%D0%BE%D0%BD%D1%96%D1%97" TargetMode="External"/><Relationship Id="rId14" Type="http://schemas.openxmlformats.org/officeDocument/2006/relationships/hyperlink" Target="http://uk.wikipedia.org/wiki/%D0%9F%D0%BE%D0%BB%D0%B8%D0%BD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8%D0%B3%D0%B4%D0%B0%D0%BB%D1%8C" TargetMode="External"/><Relationship Id="rId13" Type="http://schemas.openxmlformats.org/officeDocument/2006/relationships/hyperlink" Target="http://uk.wikipedia.org/wiki/%D0%92%D0%B5%D0%BB%D0%B8%D0%BA%D0%BE%D0%B0%D0%BD%D0%B0%D0%B4%D0%BE%D0%BB%D1%8C%D1%81%D1%8C%D0%BA%D0%B8%D0%B9_%D0%BB%D1%96%D1%81" TargetMode="External"/><Relationship Id="rId18" Type="http://schemas.openxmlformats.org/officeDocument/2006/relationships/hyperlink" Target="http://uk.wikipedia.org/wiki/%D0%A7%D0%BE%D1%80%D0%BD%D0%BE%D0%BC%D0%BE%D1%80%D1%81%D1%8C%D0%BA%D0%B8%D0%B9_%D0%B1%D1%96%D0%BE%D1%81%D1%84%D0%B5%D1%80%D0%BD%D0%B8%D0%B9_%D0%B7%D0%B0%D0%BF%D0%BE%D0%B2%D1%96%D0%B4%D0%BD%D0%B8%D0%BA" TargetMode="External"/><Relationship Id="rId3" Type="http://schemas.openxmlformats.org/officeDocument/2006/relationships/hyperlink" Target="http://uk.wikipedia.org/wiki/%D0%94%D0%B5%D1%80%D0%B5%D0%B2%D0%BE" TargetMode="External"/><Relationship Id="rId21" Type="http://schemas.openxmlformats.org/officeDocument/2006/relationships/image" Target="../media/image13.jpeg"/><Relationship Id="rId7" Type="http://schemas.openxmlformats.org/officeDocument/2006/relationships/hyperlink" Target="http://uk.wikipedia.org/wiki/%D0%A8%D0%B8%D0%BF%D1%88%D0%B8%D0%BD%D0%B0" TargetMode="External"/><Relationship Id="rId12" Type="http://schemas.openxmlformats.org/officeDocument/2006/relationships/hyperlink" Target="http://uk.wikipedia.org/wiki/%D0%91%D0%B0%D0%B9%D1%80%D0%B0%D1%87%D0%BD%D1%96_%D0%BB%D1%96%D1%81%D0%B8" TargetMode="External"/><Relationship Id="rId17" Type="http://schemas.openxmlformats.org/officeDocument/2006/relationships/hyperlink" Target="http://uk.wikipedia.org/wiki/%D0%94%D0%BD%D1%96%D0%BF%D1%80%D0%BE%D0%BF%D0%B5%D1%82%D1%80%D0%BE%D0%B2%D1%81%D1%8C%D0%BA%D0%B0_%D0%BE%D0%B1%D0%BB%D0%B0%D1%81%D1%82%D1%8C" TargetMode="External"/><Relationship Id="rId2" Type="http://schemas.openxmlformats.org/officeDocument/2006/relationships/image" Target="../media/image11.jpeg"/><Relationship Id="rId16" Type="http://schemas.openxmlformats.org/officeDocument/2006/relationships/hyperlink" Target="http://uk.wikipedia.org/w/index.php?title=%D0%93%D1%80%D1%83%D1%88%D1%83%D0%B2%D0%B0%D1%82%D1%81%D1%8C%D0%BA%D0%B8%D0%B9_%D0%BB%D1%96%D1%81&amp;action=edit&amp;redlink=1" TargetMode="External"/><Relationship Id="rId20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A2%D0%B5%D1%80%D0%B5%D0%BD" TargetMode="External"/><Relationship Id="rId11" Type="http://schemas.openxmlformats.org/officeDocument/2006/relationships/hyperlink" Target="http://uk.wikipedia.org/wiki/%D0%91%D0%B0%D0%BB%D0%BA%D0%B0_(%D1%8F%D1%80)" TargetMode="External"/><Relationship Id="rId5" Type="http://schemas.openxmlformats.org/officeDocument/2006/relationships/hyperlink" Target="http://uk.wikipedia.org/wiki/%D0%9F%D1%80%D0%B8%D0%BC%D0%BE%D1%80%D0%BE%D0%B7%D0%BA%D0%B8" TargetMode="External"/><Relationship Id="rId15" Type="http://schemas.openxmlformats.org/officeDocument/2006/relationships/hyperlink" Target="http://uk.wikipedia.org/w/index.php?title=%D0%92%D0%B5%D0%BB%D0%B8%D0%BA%D0%BE%D0%BC%D0%B8%D1%85%D0%B0%D0%B9%D0%BB%D1%96%D0%B2%D1%81%D1%8C%D0%BA%D0%B8%D0%B9_%D0%BB%D1%96%D1%81&amp;action=edit&amp;redlink=1" TargetMode="External"/><Relationship Id="rId10" Type="http://schemas.openxmlformats.org/officeDocument/2006/relationships/hyperlink" Target="http://uk.wikipedia.org/wiki/%D0%9B%D1%96%D1%81" TargetMode="External"/><Relationship Id="rId19" Type="http://schemas.openxmlformats.org/officeDocument/2006/relationships/hyperlink" Target="http://uk.wikipedia.org/w/index.php?title=%D0%94%D1%83%D0%BD%D0%B0%D0%B9%D1%81%D1%8C%D0%BA%D1%96_%D0%BF%D0%BB%D0%B0%D0%B2%D0%BD%D1%96&amp;action=edit&amp;redlink=1" TargetMode="External"/><Relationship Id="rId4" Type="http://schemas.openxmlformats.org/officeDocument/2006/relationships/hyperlink" Target="http://uk.wikipedia.org/wiki/%D0%9C%D0%BE%D1%80%D0%BE%D0%B7" TargetMode="External"/><Relationship Id="rId9" Type="http://schemas.openxmlformats.org/officeDocument/2006/relationships/hyperlink" Target="http://uk.wikipedia.org/wiki/%D0%92%D0%B8%D1%88%D0%BD%D1%8F" TargetMode="External"/><Relationship Id="rId14" Type="http://schemas.openxmlformats.org/officeDocument/2006/relationships/hyperlink" Target="http://uk.wikipedia.org/wiki/%D0%94%D0%BE%D0%BD%D0%B5%D1%86%D1%8C%D0%BA%D0%B0_%D0%BE%D0%B1%D0%BB%D0%B0%D1%81%D1%82%D1%8C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E%D0%BB%D1%96%D0%B2%D0%BA%D0%B0" TargetMode="External"/><Relationship Id="rId13" Type="http://schemas.openxmlformats.org/officeDocument/2006/relationships/hyperlink" Target="http://uk.wikipedia.org/wiki/%D0%9C%D0%B8%D1%88%D1%96" TargetMode="External"/><Relationship Id="rId18" Type="http://schemas.openxmlformats.org/officeDocument/2006/relationships/hyperlink" Target="http://uk.wikipedia.org/wiki/%D0%92%D0%BE%D0%B2%D0%BA" TargetMode="External"/><Relationship Id="rId26" Type="http://schemas.openxmlformats.org/officeDocument/2006/relationships/image" Target="../media/image16.jpeg"/><Relationship Id="rId3" Type="http://schemas.openxmlformats.org/officeDocument/2006/relationships/hyperlink" Target="http://uk.wikipedia.org/wiki/%D0%A1%D1%81%D0%B0%D0%B2%D1%86%D1%96" TargetMode="External"/><Relationship Id="rId21" Type="http://schemas.openxmlformats.org/officeDocument/2006/relationships/hyperlink" Target="http://uk.wikipedia.org/wiki/%D0%A1%D0%B0%D1%80%D0%BD%D0%B0" TargetMode="External"/><Relationship Id="rId7" Type="http://schemas.openxmlformats.org/officeDocument/2006/relationships/hyperlink" Target="http://uk.wikipedia.org/wiki/%D0%91%D0%B0%D0%B1%D0%B0%D0%BA" TargetMode="External"/><Relationship Id="rId12" Type="http://schemas.openxmlformats.org/officeDocument/2006/relationships/hyperlink" Target="http://uk.wikipedia.org/w/index.php?title=%D0%A1%D0%BB%D1%96%D0%BF%D0%B0%D0%BA%D0%B8&amp;action=edit&amp;redlink=1" TargetMode="External"/><Relationship Id="rId17" Type="http://schemas.openxmlformats.org/officeDocument/2006/relationships/hyperlink" Target="http://uk.wikipedia.org/wiki/%D0%93%D0%BE%D1%80%D0%BD%D0%BE%D1%81%D1%82%D0%B0%D0%B9" TargetMode="External"/><Relationship Id="rId25" Type="http://schemas.openxmlformats.org/officeDocument/2006/relationships/image" Target="../media/image15.jpeg"/><Relationship Id="rId2" Type="http://schemas.openxmlformats.org/officeDocument/2006/relationships/image" Target="../media/image3.jpeg"/><Relationship Id="rId16" Type="http://schemas.openxmlformats.org/officeDocument/2006/relationships/hyperlink" Target="http://uk.wikipedia.org/wiki/%D0%9B%D0%B0%D1%81%D0%BA%D0%B0" TargetMode="External"/><Relationship Id="rId20" Type="http://schemas.openxmlformats.org/officeDocument/2006/relationships/hyperlink" Target="http://uk.wikipedia.org/wiki/%D0%91%D0%BE%D1%80%D1%81%D1%83%D0%BA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A5%D0%BE%D0%B2%D1%80%D0%B0%D1%85_%D0%BA%D1%80%D0%B0%D0%BF%D1%87%D0%B0%D1%81%D1%82%D0%B8%D0%B9" TargetMode="External"/><Relationship Id="rId11" Type="http://schemas.openxmlformats.org/officeDocument/2006/relationships/hyperlink" Target="http://uk.wikipedia.org/wiki/%D0%A5%D0%BE%D0%BC%27%D1%8F%D0%BA_%D0%B7%D0%B2%D0%B8%D1%87%D0%B0%D0%B9%D0%BD%D0%B8%D0%B9" TargetMode="External"/><Relationship Id="rId24" Type="http://schemas.openxmlformats.org/officeDocument/2006/relationships/image" Target="../media/image14.jpeg"/><Relationship Id="rId5" Type="http://schemas.openxmlformats.org/officeDocument/2006/relationships/hyperlink" Target="http://uk.wikipedia.org/w/index.php?title=%D0%A5%D0%BE%D0%B2%D1%80%D0%B0%D1%85_%D1%81%D1%96%D1%80%D0%B8%D0%B9&amp;action=edit&amp;redlink=1" TargetMode="External"/><Relationship Id="rId15" Type="http://schemas.openxmlformats.org/officeDocument/2006/relationships/hyperlink" Target="http://uk.wikipedia.org/wiki/%D0%A2%D1%85%D1%96%D1%80_%D1%81%D1%82%D0%B5%D0%BF%D0%BE%D0%B2%D0%B8%D0%B9" TargetMode="External"/><Relationship Id="rId23" Type="http://schemas.openxmlformats.org/officeDocument/2006/relationships/hyperlink" Target="http://uk.wikipedia.org/wiki/%D0%90%D0%BD%D0%B0%D0%B1%D1%96%D0%BE%D0%B7" TargetMode="External"/><Relationship Id="rId10" Type="http://schemas.openxmlformats.org/officeDocument/2006/relationships/hyperlink" Target="http://uk.wikipedia.org/w/index.php?title=%D0%9F%D0%BE%D0%BB%D1%96%D0%B2%D0%BA%D0%B0_%D1%81%D1%82%D0%B5%D0%BF%D0%BE%D0%B2%D0%B0&amp;action=edit&amp;redlink=1" TargetMode="External"/><Relationship Id="rId19" Type="http://schemas.openxmlformats.org/officeDocument/2006/relationships/hyperlink" Target="http://uk.wikipedia.org/wiki/%D0%9B%D0%B8%D1%81%D0%B8%D1%86%D1%8F" TargetMode="External"/><Relationship Id="rId4" Type="http://schemas.openxmlformats.org/officeDocument/2006/relationships/hyperlink" Target="http://uk.wikipedia.org/wiki/%D0%A5%D0%BE%D0%B2%D1%80%D0%B0%D1%85" TargetMode="External"/><Relationship Id="rId9" Type="http://schemas.openxmlformats.org/officeDocument/2006/relationships/hyperlink" Target="http://uk.wikipedia.org/w/index.php?title=%D0%9F%D0%BE%D0%BB%D1%96%D0%B2%D0%BA%D0%B0_%D1%81%D1%96%D1%80%D0%B0&amp;action=edit&amp;redlink=1" TargetMode="External"/><Relationship Id="rId14" Type="http://schemas.openxmlformats.org/officeDocument/2006/relationships/hyperlink" Target="http://uk.wikipedia.org/wiki/%D0%97%D0%B0%D1%94%D1%86%D1%8C" TargetMode="External"/><Relationship Id="rId22" Type="http://schemas.openxmlformats.org/officeDocument/2006/relationships/hyperlink" Target="http://uk.wikipedia.org/wiki/%D0%9E%D0%BB%D0%B5%D0%BD%D1%8C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0%BE%D1%80%D0%B8%D0%B2%D1%96%D1%82%D0%B5%D1%80" TargetMode="External"/><Relationship Id="rId13" Type="http://schemas.openxmlformats.org/officeDocument/2006/relationships/hyperlink" Target="http://uk.wikipedia.org/wiki/%D0%A1%D0%BE%D0%B2%D0%B0" TargetMode="External"/><Relationship Id="rId18" Type="http://schemas.openxmlformats.org/officeDocument/2006/relationships/hyperlink" Target="http://uk.wikipedia.org/wiki/%D0%A1%D1%82%D1%80%D0%B5%D0%BF%D0%B5%D1%82" TargetMode="External"/><Relationship Id="rId3" Type="http://schemas.openxmlformats.org/officeDocument/2006/relationships/hyperlink" Target="http://uk.wikipedia.org/wiki/%D0%9F%D1%82%D0%B0%D1%85%D0%B8" TargetMode="External"/><Relationship Id="rId7" Type="http://schemas.openxmlformats.org/officeDocument/2006/relationships/hyperlink" Target="http://uk.wikipedia.org/wiki/%D0%A1%D1%96%D1%80%D0%B0_%D0%BA%D1%83%D1%80%D1%96%D0%BF%D0%BA%D0%B0" TargetMode="External"/><Relationship Id="rId12" Type="http://schemas.openxmlformats.org/officeDocument/2006/relationships/hyperlink" Target="http://uk.wikipedia.org/wiki/%D0%9A%D0%B0%D0%BD%D1%8E%D0%BA" TargetMode="External"/><Relationship Id="rId17" Type="http://schemas.openxmlformats.org/officeDocument/2006/relationships/hyperlink" Target="http://uk.wikipedia.org/wiki/%D0%9A%D1%83%D0%BB%D0%B8%D0%BA_(%D0%BF%D1%82%D0%B0%D1%85)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://uk.wikipedia.org/wiki/%D0%A7%D0%B0%D0%BF%D0%BB%D1%8F" TargetMode="External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2%D1%96%D0%B2%D1%81%D1%8F%D0%BD%D0%BA%D0%B0_%D1%87%D0%BE%D1%80%D0%BD%D0%BE%D0%B3%D0%BE%D0%BB%D0%BE%D0%B2%D0%B0" TargetMode="External"/><Relationship Id="rId11" Type="http://schemas.openxmlformats.org/officeDocument/2006/relationships/hyperlink" Target="http://uk.wikipedia.org/wiki/%D0%9E%D1%80%D0%B5%D0%BB" TargetMode="External"/><Relationship Id="rId5" Type="http://schemas.openxmlformats.org/officeDocument/2006/relationships/hyperlink" Target="http://uk.wikipedia.org/wiki/%D0%9F%D0%B5%D1%80%D0%B5%D0%BF%D1%96%D0%BB%D0%BA%D0%B0" TargetMode="External"/><Relationship Id="rId15" Type="http://schemas.openxmlformats.org/officeDocument/2006/relationships/hyperlink" Target="http://uk.wikipedia.org/wiki/%D0%93%D1%83%D1%81%D0%B8" TargetMode="External"/><Relationship Id="rId10" Type="http://schemas.openxmlformats.org/officeDocument/2006/relationships/hyperlink" Target="http://uk.wikipedia.org/wiki/%D0%94%D1%80%D0%BE%D1%85%D0%B2%D0%B0" TargetMode="External"/><Relationship Id="rId19" Type="http://schemas.openxmlformats.org/officeDocument/2006/relationships/image" Target="../media/image17.jpeg"/><Relationship Id="rId4" Type="http://schemas.openxmlformats.org/officeDocument/2006/relationships/hyperlink" Target="http://uk.wikipedia.org/wiki/%D0%96%D0%B0%D0%B9%D0%B2%D0%BE%D1%80%D0%BE%D0%BD%D0%BE%D0%BA" TargetMode="External"/><Relationship Id="rId9" Type="http://schemas.openxmlformats.org/officeDocument/2006/relationships/hyperlink" Target="http://uk.wikipedia.org/wiki/%D0%A5%D0%BE%D1%85%D1%96%D1%82%D0%B2%D0%B0" TargetMode="External"/><Relationship Id="rId14" Type="http://schemas.openxmlformats.org/officeDocument/2006/relationships/hyperlink" Target="http://uk.wikipedia.org/wiki/%D0%9B%D0%B8%D0%BC%D0%B0%D0%BD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0%B0%D0%B4%D1%8E%D0%BA%D0%B0_%D1%81%D1%82%D0%B5%D0%BF%D0%BE%D0%B2%D0%B0" TargetMode="External"/><Relationship Id="rId13" Type="http://schemas.openxmlformats.org/officeDocument/2006/relationships/hyperlink" Target="http://uk.wikipedia.org/wiki/%D0%A1%D0%BE%D0%BC_%D0%B7%D0%B2%D0%B8%D1%87%D0%B0%D0%B9%D0%BD%D0%B8%D0%B9" TargetMode="External"/><Relationship Id="rId3" Type="http://schemas.openxmlformats.org/officeDocument/2006/relationships/hyperlink" Target="http://uk.wikipedia.org/wiki/%D0%9F%D0%BB%D0%B0%D0%B7%D1%83%D0%BD%D0%B8" TargetMode="External"/><Relationship Id="rId7" Type="http://schemas.openxmlformats.org/officeDocument/2006/relationships/hyperlink" Target="http://uk.wikipedia.org/wiki/%D0%9F%D0%BE%D0%BB%D0%BE%D0%B7_%D0%B6%D0%BE%D0%B2%D1%82%D0%BE%D1%87%D0%B5%D1%80%D0%B5%D0%B2%D0%B8%D0%B9" TargetMode="External"/><Relationship Id="rId12" Type="http://schemas.openxmlformats.org/officeDocument/2006/relationships/hyperlink" Target="http://uk.wikipedia.org/wiki/%D0%9A%D0%BE%D1%80%D0%BE%D0%BF_%D0%B7%D0%B2%D0%B8%D1%87%D0%B0%D0%B9%D0%BD%D0%B8%D0%B9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AF%D1%89%D1%96%D1%80%D0%BA%D0%B0_%D0%BF%D1%96%D1%89%D0%B0%D0%BD%D0%B0" TargetMode="External"/><Relationship Id="rId11" Type="http://schemas.openxmlformats.org/officeDocument/2006/relationships/hyperlink" Target="http://uk.wikipedia.org/wiki/%D0%9E%D0%BA%D1%83%D0%BD%D1%8C_%D0%B7%D0%B2%D0%B8%D1%87%D0%B0%D0%B9%D0%BD%D0%B8%D0%B9" TargetMode="External"/><Relationship Id="rId5" Type="http://schemas.openxmlformats.org/officeDocument/2006/relationships/hyperlink" Target="http://uk.wikipedia.org/wiki/%D0%AF%D1%89%D1%96%D1%80%D0%BA%D0%B0_%D0%BF%D1%80%D1%83%D0%B4%D0%BA%D0%B0" TargetMode="External"/><Relationship Id="rId15" Type="http://schemas.openxmlformats.org/officeDocument/2006/relationships/image" Target="../media/image20.jpeg"/><Relationship Id="rId10" Type="http://schemas.openxmlformats.org/officeDocument/2006/relationships/hyperlink" Target="http://uk.wikipedia.org/wiki/%D0%A9%D1%83%D0%BA%D0%B0_%D0%B7%D0%B2%D0%B8%D1%87%D0%B0%D0%B9%D0%BD%D0%B0" TargetMode="External"/><Relationship Id="rId4" Type="http://schemas.openxmlformats.org/officeDocument/2006/relationships/hyperlink" Target="http://uk.wikipedia.org/wiki/%D0%AF%D1%89%D1%96%D1%80%D0%BA%D0%B0_(%D1%80%D1%96%D0%B4)" TargetMode="External"/><Relationship Id="rId9" Type="http://schemas.openxmlformats.org/officeDocument/2006/relationships/hyperlink" Target="http://uk.wikipedia.org/w/index.php?title=%D0%A7%D0%B5%D1%80%D0%B5%D0%BF%D0%B0%D1%85%D0%B0_%D1%81%D1%82%D0%B5%D0%BF%D0%BE%D0%B2%D0%B0&amp;action=edit&amp;redlink=1" TargetMode="External"/><Relationship Id="rId1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E%D0%BD%D0%B5%D1%86%D1%8C%D0%BA%D0%B0_%D1%81%D0%BA%D0%BB%D0%B0%D0%B4%D1%87%D0%B0%D1%81%D1%82%D0%B0_%D1%81%D0%BF%D0%BE%D1%80%D1%83%D0%B4%D0%B0" TargetMode="External"/><Relationship Id="rId13" Type="http://schemas.openxmlformats.org/officeDocument/2006/relationships/hyperlink" Target="http://uk.wikipedia.org/wiki/%D0%A0%D1%96%D1%87%D0%BA%D0%BE%D0%B2%D0%B0_%D1%82%D0%B5%D1%80%D0%B0%D1%81%D0%B0" TargetMode="External"/><Relationship Id="rId18" Type="http://schemas.openxmlformats.org/officeDocument/2006/relationships/hyperlink" Target="http://uk.wikipedia.org/wiki/%D0%93%D1%80%D0%B0%D0%BD%D1%96%D1%82" TargetMode="External"/><Relationship Id="rId3" Type="http://schemas.openxmlformats.org/officeDocument/2006/relationships/hyperlink" Target="http://uk.wikipedia.org/w/index.php?title=%D0%9F%D1%80%D0%B8%D0%B4%D0%BE%D0%B1%D1%80%D1%83%D0%B4%D0%B6%D0%B8%D0%BD%D1%81%D1%8C%D0%BA%D0%B8%D0%B9_%D0%BF%D1%80%D0%BE%D0%B3%D0%B8%D0%BD&amp;action=edit&amp;redlink=1" TargetMode="External"/><Relationship Id="rId21" Type="http://schemas.openxmlformats.org/officeDocument/2006/relationships/hyperlink" Target="http://uk.wikipedia.org/wiki/%D0%92%D0%B8%D0%B2%D1%96%D1%82%D1%80%D1%8E%D0%B2%D0%B0%D0%BD%D0%BD%D1%8F" TargetMode="External"/><Relationship Id="rId7" Type="http://schemas.openxmlformats.org/officeDocument/2006/relationships/hyperlink" Target="http://uk.wikipedia.org/w/index.php?title=%D0%92%D0%BE%D1%80%D0%BE%D0%BD%D0%B5%D0%B7%D1%8C%D0%BA%D0%B8%D0%B9_%D0%BC%D0%B0%D1%81%D0%B8%D0%B2&amp;action=edit&amp;redlink=1" TargetMode="External"/><Relationship Id="rId12" Type="http://schemas.openxmlformats.org/officeDocument/2006/relationships/hyperlink" Target="http://uk.wikipedia.org/w/index.php?title=%D0%9B%D0%B5%D1%81%D0%BE%D0%B2%D0%B8%D0%B4%D0%BD%D1%96_%D1%81%D1%83%D0%B3%D0%BB%D0%B8%D0%BD%D0%BA%D0%B8&amp;action=edit&amp;redlink=1" TargetMode="External"/><Relationship Id="rId17" Type="http://schemas.openxmlformats.org/officeDocument/2006/relationships/hyperlink" Target="http://uk.wikipedia.org/wiki/%D0%95%D1%80%D0%BE%D0%B7%D1%96%D1%8F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://uk.wikipedia.org/wiki/%D0%A0%D1%96%D1%87%D0%BA%D0%BE%D0%B2%D0%B0_%D0%B4%D0%BE%D0%BB%D0%B8%D0%BD%D0%B0" TargetMode="External"/><Relationship Id="rId20" Type="http://schemas.openxmlformats.org/officeDocument/2006/relationships/hyperlink" Target="http://uk.wikipedia.org/wiki/%D0%93%D0%BD%D0%B5%D0%B9%D1%8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0%BD%D1%96%D0%BF%D1%80%D0%BE%D0%B2%D1%81%D1%8C%D0%BA%D0%BE-%D0%94%D0%BE%D0%BD%D0%B5%D1%86%D1%8C%D0%BA%D0%B0_%D0%B7%D0%B0%D0%BF%D0%B0%D0%B4%D0%B8%D0%BD%D0%B0" TargetMode="External"/><Relationship Id="rId11" Type="http://schemas.openxmlformats.org/officeDocument/2006/relationships/hyperlink" Target="http://uk.wikipedia.org/wiki/%D0%90%D0%BD%D1%82%D1%80%D0%BE%D0%BF%D0%BE%D0%B3%D0%B5%D0%BD%D0%BE%D0%B2%D0%B8%D0%B9_%D0%BF%D0%B5%D1%80%D1%96%D0%BE%D0%B4" TargetMode="External"/><Relationship Id="rId5" Type="http://schemas.openxmlformats.org/officeDocument/2006/relationships/hyperlink" Target="http://uk.wikipedia.org/wiki/%D0%A3%D0%BA%D1%80%D0%B0%D1%97%D0%BD%D1%81%D1%8C%D0%BA%D0%B8%D0%B9_%D1%89%D0%B8%D1%82" TargetMode="External"/><Relationship Id="rId15" Type="http://schemas.openxmlformats.org/officeDocument/2006/relationships/hyperlink" Target="http://uk.wikipedia.org/wiki/%D0%A1%D1%83%D0%BF%D1%96%D1%81%D0%BA%D0%B8" TargetMode="External"/><Relationship Id="rId10" Type="http://schemas.openxmlformats.org/officeDocument/2006/relationships/hyperlink" Target="http://uk.wikipedia.org/wiki/%D0%A1%D0%BA%D1%96%D1%84%D1%81%D1%8C%D0%BA%D0%B0_%D0%BF%D0%BB%D0%B8%D1%82%D0%B0" TargetMode="External"/><Relationship Id="rId19" Type="http://schemas.openxmlformats.org/officeDocument/2006/relationships/hyperlink" Target="http://uk.wikipedia.org/wiki/%D0%92%D0%B0%D0%BF%D0%BD%D1%8F%D0%BA" TargetMode="External"/><Relationship Id="rId4" Type="http://schemas.openxmlformats.org/officeDocument/2006/relationships/hyperlink" Target="http://uk.wikipedia.org/wiki/%D0%9F%D1%80%D0%B8%D1%87%D0%BE%D1%80%D0%BD%D0%BE%D0%BC%D0%BE%D1%80%D1%81%D1%8C%D0%BA%D0%B0_%D0%B7%D0%B0%D0%BF%D0%B0%D0%B4%D0%B8%D0%BD%D0%B0" TargetMode="External"/><Relationship Id="rId9" Type="http://schemas.openxmlformats.org/officeDocument/2006/relationships/hyperlink" Target="http://uk.wikipedia.org/wiki/%D0%9F%D1%80%D0%B8%D1%87%D0%BE%D1%80%D0%BD%D0%BE%D0%BC%D0%BE%D1%80%D1%81%D1%8C%D0%BA%D0%B0_%D0%B3%D1%80%D1%83%D0%BF%D0%B0_%D0%BF%D1%80%D0%BE%D0%B3%D0%B8%D0%BD%D1%96%D0%B2" TargetMode="External"/><Relationship Id="rId14" Type="http://schemas.openxmlformats.org/officeDocument/2006/relationships/hyperlink" Target="http://uk.wikipedia.org/wiki/%D0%9F%D1%96%D1%81%D0%BE%D0%BA" TargetMode="External"/><Relationship Id="rId22" Type="http://schemas.openxmlformats.org/officeDocument/2006/relationships/hyperlink" Target="http://uk.wikipedia.org/wiki/%D0%9A%D0%B0%D0%BE%D0%BB%D1%96%D0%BD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#cite_note-.D0.91.D1.83.D0.BB.D0.B0.D0.B2.D0.B0-2"/><Relationship Id="rId3" Type="http://schemas.openxmlformats.org/officeDocument/2006/relationships/hyperlink" Target="http://uk.wikipedia.org/wiki/%D0%9A%D0%B5%D1%80%D1%87%D0%B5%D0%BD%D1%81%D1%8C%D0%BA%D0%B8%D0%B9_%D0%BF%D1%96%D0%B2%D0%BE%D1%81%D1%82%D1%80%D1%96%D0%B2" TargetMode="External"/><Relationship Id="rId7" Type="http://schemas.openxmlformats.org/officeDocument/2006/relationships/hyperlink" Target="#cite_note-.D0.91.D1.83.D0.BB.D0.B0.D0.B2.D0.B0-2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C%D0%B5%D1%82%D0%B0%D0%BD" TargetMode="External"/><Relationship Id="rId5" Type="http://schemas.openxmlformats.org/officeDocument/2006/relationships/hyperlink" Target="http://uk.wikipedia.org/w/index.php?title=%D0%91%D0%BB%D1%8E%D0%B2%D0%B0%D0%BA&amp;action=edit&amp;redlink=1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://uk.wikipedia.org/wiki/%D0%93%D1%80%D1%8F%D0%B7%D1%8C%D0%BE%D0%B2%D0%B8%D0%B9_%D0%B2%D1%83%D0%BB%D0%BA%D0%B0%D0%BD" TargetMode="Externa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E%D0%BD%D0%B5%D1%86%D1%8C%D0%BA%D0%B8%D0%B9_%D0%BA%D1%80%D1%8F%D0%B6" TargetMode="External"/><Relationship Id="rId3" Type="http://schemas.openxmlformats.org/officeDocument/2006/relationships/hyperlink" Target="http://uk.wikipedia.org/wiki/%D0%A0%D1%96%D0%B2%D0%BD%D0%B8%D0%BD%D0%B0" TargetMode="External"/><Relationship Id="rId7" Type="http://schemas.openxmlformats.org/officeDocument/2006/relationships/hyperlink" Target="http://uk.wikipedia.org/wiki/%D0%9B%D0%BE%D1%89%D0%B8%D0%BD%D0%B0_(%D0%B3%D0%B5%D0%BE%D0%BC%D0%BE%D1%80%D1%84%D0%BE%D0%BB%D0%BE%D0%B3%D1%96%D1%8F)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1%D0%B0%D0%BB%D0%BA%D0%B0_(%D1%8F%D1%80)" TargetMode="External"/><Relationship Id="rId5" Type="http://schemas.openxmlformats.org/officeDocument/2006/relationships/hyperlink" Target="http://uk.wikipedia.org/wiki/%D0%AF%D1%80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://uk.wikipedia.org/wiki/%D0%9F%D0%B0%D0%B3%D0%BE%D1%80%D0%B1" TargetMode="External"/><Relationship Id="rId9" Type="http://schemas.openxmlformats.org/officeDocument/2006/relationships/hyperlink" Target="http://uk.wikipedia.org/wiki/%D0%9F%D0%BE%D0%B4%D0%B8_(%D0%B7%D0%B0%D0%BF%D0%B0%D0%B4%D0%B8%D0%BD%D0%B8)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E%D0%BC%D1%96%D1%80%D0%BD%D0%B8%D0%B9_%D0%BF%D0%BE%D1%8F%D1%8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%D0%94%D0%B6%D0%BE%D1%83%D0%BB%D1%8C" TargetMode="External"/><Relationship Id="rId5" Type="http://schemas.openxmlformats.org/officeDocument/2006/relationships/hyperlink" Target="http://uk.wikipedia.org/wiki/%D0%A2%D0%B5%D0%BF%D0%BB%D0%BE%D0%B2%D0%B8%D0%B9_%D0%B1%D0%B0%D0%BB%D0%B0%D0%BD%D1%81_%D0%B7%D0%B5%D0%BC%D0%BD%D0%BE%D1%97_%D0%BF%D0%BE%D0%B2%D0%B5%D1%80%D1%85%D0%BD%D1%96" TargetMode="External"/><Relationship Id="rId4" Type="http://schemas.openxmlformats.org/officeDocument/2006/relationships/hyperlink" Target="http://uk.wikipedia.org/wiki/%D0%95%D0%BA%D0%BE%D1%82%D0%BE%D0%B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8%D0%BC%D0%BE%D1%80%D0%BE%D0%B7%D0%BA%D0%B8" TargetMode="External"/><Relationship Id="rId3" Type="http://schemas.openxmlformats.org/officeDocument/2006/relationships/hyperlink" Target="http://uk.wikipedia.org/wiki/%D0%90%D1%82%D0%BC%D0%BE%D1%81%D1%84%D0%B5%D1%80%D0%BD%D1%96_%D0%BE%D0%BF%D0%B0%D0%B4%D0%B8" TargetMode="External"/><Relationship Id="rId7" Type="http://schemas.openxmlformats.org/officeDocument/2006/relationships/hyperlink" Target="#cite_note-.D0.91.D1.83.D0.BB.D0.B0.D0.B2.D0.B0-2"/><Relationship Id="rId12" Type="http://schemas.openxmlformats.org/officeDocument/2006/relationships/hyperlink" Target="http://uk.wikipedia.org/wiki/%D0%9F%D0%BE%D1%81%D1%83%D1%85%D0%B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86%D0%BD%D0%B4%D0%B5%D0%BA%D1%81_%D0%B7%D0%B2%D0%BE%D0%BB%D0%BE%D0%B6%D0%B5%D0%BD%D0%BD%D1%8F" TargetMode="External"/><Relationship Id="rId11" Type="http://schemas.openxmlformats.org/officeDocument/2006/relationships/hyperlink" Target="http://uk.wikipedia.org/wiki/%D0%A7%D0%BE%D1%80%D0%BD%D0%B0_%D0%B1%D1%83%D1%80%D1%8F" TargetMode="External"/><Relationship Id="rId5" Type="http://schemas.openxmlformats.org/officeDocument/2006/relationships/hyperlink" Target="http://uk.wikipedia.org/wiki/%D0%92%D1%96%D0%B4%D0%BB%D0%B8%D0%B3%D0%B0" TargetMode="External"/><Relationship Id="rId10" Type="http://schemas.openxmlformats.org/officeDocument/2006/relationships/hyperlink" Target="http://uk.wikipedia.org/wiki/%D0%9F%D0%B8%D0%BB%D0%BE%D0%B2%D0%B0_%D0%B1%D1%83%D1%80%D1%8F" TargetMode="External"/><Relationship Id="rId4" Type="http://schemas.openxmlformats.org/officeDocument/2006/relationships/hyperlink" Target="http://uk.wikipedia.org/wiki/%D0%A1%D0%BD%D1%96%D0%B3%D0%BE%D0%B2%D0%B8%D0%B9_%D0%BF%D0%BE%D0%BA%D1%80%D0%B8%D0%B2" TargetMode="External"/><Relationship Id="rId9" Type="http://schemas.openxmlformats.org/officeDocument/2006/relationships/hyperlink" Target="http://uk.wikipedia.org/wiki/%D0%A1%D1%83%D1%85%D0%BE%D0%B2%D1%96%D1%97_%D0%B2_%D0%A3%D0%BA%D1%80%D0%B0%D1%97%D0%BD%D1%96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86%D0%BD%D0%B3%D1%83%D0%BB" TargetMode="External"/><Relationship Id="rId13" Type="http://schemas.openxmlformats.org/officeDocument/2006/relationships/hyperlink" Target="http://uk.wikipedia.org/wiki/%D0%A1%D0%BD%D1%96%D0%B3%D0%BE%D0%B2%D0%B8%D0%B9_%D0%BF%D0%BE%D0%BA%D1%80%D0%B8%D0%B2" TargetMode="External"/><Relationship Id="rId3" Type="http://schemas.openxmlformats.org/officeDocument/2006/relationships/hyperlink" Target="http://uk.wikipedia.org/wiki/%D0%94%D0%BD%D1%96%D1%81%D1%82%D0%B5%D1%80" TargetMode="External"/><Relationship Id="rId7" Type="http://schemas.openxmlformats.org/officeDocument/2006/relationships/hyperlink" Target="http://uk.wikipedia.org/wiki/%D0%86%D0%BD%D0%B3%D1%83%D0%BB%D0%B5%D1%86%D1%8C_(%D1%80%D1%96%D1%87%D0%BA%D0%B0)" TargetMode="External"/><Relationship Id="rId12" Type="http://schemas.openxmlformats.org/officeDocument/2006/relationships/hyperlink" Target="http://uk.wikipedia.org/w/index.php?title=%D0%93%D1%83%D1%81%D1%82%D0%BE%D1%82%D0%B0_%D1%80%D1%96%D1%87%D0%BA%D0%BE%D0%B2%D0%BE%D1%97_%D0%BC%D0%B5%D1%80%D0%B5%D0%B6%D1%96&amp;action=edit&amp;redlink=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A1%D0%B0%D0%BC%D0%B0%D1%80%D0%B0_(%D0%BF%D1%80%D0%B8%D1%82%D0%BE%D0%BA%D0%B0_%D0%94%D0%BD%D1%96%D0%BF%D1%80%D0%B0)" TargetMode="External"/><Relationship Id="rId11" Type="http://schemas.openxmlformats.org/officeDocument/2006/relationships/hyperlink" Target="http://uk.wikipedia.org/wiki/%D0%91%D0%B5%D1%80%D0%B4%D0%B0_(%D1%80%D1%96%D1%87%D0%BA%D0%B0)" TargetMode="External"/><Relationship Id="rId5" Type="http://schemas.openxmlformats.org/officeDocument/2006/relationships/hyperlink" Target="http://uk.wikipedia.org/wiki/%D0%9E%D1%80%D1%96%D0%BB%D1%8C" TargetMode="External"/><Relationship Id="rId10" Type="http://schemas.openxmlformats.org/officeDocument/2006/relationships/hyperlink" Target="http://uk.wikipedia.org/wiki/%D0%9C%D0%BE%D0%BB%D0%BE%D1%87%D0%BD%D0%B0" TargetMode="External"/><Relationship Id="rId4" Type="http://schemas.openxmlformats.org/officeDocument/2006/relationships/hyperlink" Target="http://uk.wikipedia.org/wiki/%D0%94%D1%83%D0%BD%D0%B0%D0%B9" TargetMode="External"/><Relationship Id="rId9" Type="http://schemas.openxmlformats.org/officeDocument/2006/relationships/hyperlink" Target="http://uk.wikipedia.org/wiki/%D0%9A%D0%B0%D0%BB%D1%8C%D0%BC%D1%96%D1%83%D1%81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5%D0%BB%D1%8C%D1%82%D0%B0_%D0%94%D1%83%D0%BD%D0%B0%D1%8E" TargetMode="External"/><Relationship Id="rId13" Type="http://schemas.openxmlformats.org/officeDocument/2006/relationships/hyperlink" Target="http://uk.wikipedia.org/wiki/%D0%A5%D0%B0%D0%B4%D0%B6%D0%B8%D0%B1%D0%B5%D0%B9%D1%81%D1%8C%D0%BA%D0%B8%D0%B9_%D0%BB%D0%B8%D0%BC%D0%B0%D0%BD" TargetMode="External"/><Relationship Id="rId18" Type="http://schemas.openxmlformats.org/officeDocument/2006/relationships/hyperlink" Target="http://uk.wikipedia.org/wiki/%D0%92%D0%BE%D0%B4%D0%BE%D1%81%D1%85%D0%BE%D0%B2%D0%B8%D1%89%D0%B5" TargetMode="External"/><Relationship Id="rId3" Type="http://schemas.openxmlformats.org/officeDocument/2006/relationships/hyperlink" Target="http://uk.wikipedia.org/wiki/%D0%9E%D0%B7%D0%B5%D1%80%D0%BE" TargetMode="External"/><Relationship Id="rId21" Type="http://schemas.openxmlformats.org/officeDocument/2006/relationships/hyperlink" Target="http://uk.wikipedia.org/wiki/%D0%91%D0%BE%D0%BB%D0%BE%D1%82%D0%BE" TargetMode="External"/><Relationship Id="rId7" Type="http://schemas.openxmlformats.org/officeDocument/2006/relationships/hyperlink" Target="http://uk.wikipedia.org/wiki/%D0%90%D0%BB%D1%96%D0%B1%D0%B5%D0%B9" TargetMode="External"/><Relationship Id="rId12" Type="http://schemas.openxmlformats.org/officeDocument/2006/relationships/hyperlink" Target="http://uk.wikipedia.org/wiki/%D0%94%D0%BD%D1%96%D1%81%D1%82%D1%80%D0%BE%D0%B2%D1%81%D1%8C%D0%BA%D0%B8%D0%B9_%D0%BB%D0%B8%D0%BC%D0%B0%D0%BD" TargetMode="External"/><Relationship Id="rId17" Type="http://schemas.openxmlformats.org/officeDocument/2006/relationships/hyperlink" Target="http://uk.wikipedia.org/wiki/XX_%D1%81%D1%82%D0%BE%D0%BB%D1%96%D1%82%D1%82%D1%8F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://uk.wikipedia.org/wiki/%D0%9C%D0%BE%D0%BB%D0%BE%D1%87%D0%BD%D0%B8%D0%B9_%D0%BB%D0%B8%D0%BC%D0%B0%D0%BD" TargetMode="External"/><Relationship Id="rId20" Type="http://schemas.openxmlformats.org/officeDocument/2006/relationships/hyperlink" Target="http://uk.wikipedia.org/wiki/%D0%9C%D1%96%D0%BD%D0%B5%D1%80%D0%B0%D0%BB%D1%96%D0%B7%D0%B0%D1%86%D1%96%D1%8F_%D0%BF%D1%80%D0%B8%D1%80%D0%BE%D0%B4%D0%BD%D0%B8%D1%85_%D0%B2%D0%BE%D0%B4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A8%D0%B0%D0%B3%D0%B0%D0%BD%D0%B8" TargetMode="External"/><Relationship Id="rId11" Type="http://schemas.openxmlformats.org/officeDocument/2006/relationships/hyperlink" Target="http://uk.wikipedia.org/wiki/%D0%9A%D0%B0%D0%B3%D1%83%D0%BB_(%D0%BE%D0%B7%D0%B5%D1%80%D0%BE)" TargetMode="External"/><Relationship Id="rId5" Type="http://schemas.openxmlformats.org/officeDocument/2006/relationships/hyperlink" Target="http://uk.wikipedia.org/wiki/%D0%A1%D0%B0%D1%81%D0%B8%D0%BA_(%D0%9A%D1%83%D0%BD%D0%B4%D1%83%D0%BA)" TargetMode="External"/><Relationship Id="rId15" Type="http://schemas.openxmlformats.org/officeDocument/2006/relationships/hyperlink" Target="http://uk.wikipedia.org/wiki/%D0%A2%D0%B8%D0%BB%D1%96%D0%B3%D1%83%D0%BB%D1%8C%D1%81%D1%8C%D0%BA%D0%B8%D0%B9_%D0%BB%D0%B8%D0%BC%D0%B0%D0%BD" TargetMode="External"/><Relationship Id="rId23" Type="http://schemas.openxmlformats.org/officeDocument/2006/relationships/image" Target="../media/image7.jpeg"/><Relationship Id="rId10" Type="http://schemas.openxmlformats.org/officeDocument/2006/relationships/hyperlink" Target="http://uk.wikipedia.org/wiki/%D0%AF%D0%BB%D0%BF%D1%83%D0%B3_(%D0%BE%D0%B7%D0%B5%D1%80%D0%BE)" TargetMode="External"/><Relationship Id="rId19" Type="http://schemas.openxmlformats.org/officeDocument/2006/relationships/hyperlink" Target="http://uk.wikipedia.org/wiki/%D2%90%D1%80%D1%83%D0%BD%D1%82%D0%BE%D0%B2%D1%96_%D0%B2%D0%BE%D0%B4%D0%B8" TargetMode="External"/><Relationship Id="rId4" Type="http://schemas.openxmlformats.org/officeDocument/2006/relationships/hyperlink" Target="http://uk.wikipedia.org/wiki/%D0%9B%D0%B8%D0%BC%D0%B0%D0%BD" TargetMode="External"/><Relationship Id="rId9" Type="http://schemas.openxmlformats.org/officeDocument/2006/relationships/hyperlink" Target="http://uk.wikipedia.org/wiki/%D0%9F%D1%80%D0%B8%D0%B4%D1%83%D0%BD%D0%B0%D0%B9%D1%81%D1%8C%D0%BA%D1%96_%D0%BE%D0%B7%D0%B5%D1%80%D0%B0_%D0%A3%D0%BA%D1%80%D0%B0%D1%97%D0%BD%D0%B8" TargetMode="External"/><Relationship Id="rId14" Type="http://schemas.openxmlformats.org/officeDocument/2006/relationships/hyperlink" Target="http://uk.wikipedia.org/wiki/%D0%9A%D1%83%D1%8F%D0%BB%D1%8C%D0%BD%D0%B8%D1%86%D1%8C%D0%BA%D0%B8%D0%B9_%D0%BB%D0%B8%D0%BC%D0%B0%D0%BD" TargetMode="External"/><Relationship Id="rId22" Type="http://schemas.openxmlformats.org/officeDocument/2006/relationships/hyperlink" Target="http://uk.wikipedia.org/wiki/%D0%97%D0%B0%D0%BF%D0%BB%D0%B0%D0%B2%D0%B0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E%D0%BB%D0%BE%D0%BD%D1%87%D0%B0%D0%BA" TargetMode="External"/><Relationship Id="rId3" Type="http://schemas.openxmlformats.org/officeDocument/2006/relationships/hyperlink" Target="http://uk.wikipedia.org/wiki/%D0%A7%D0%BE%D1%80%D0%BD%D0%BE%D0%B7%D0%B5%D0%BC" TargetMode="External"/><Relationship Id="rId7" Type="http://schemas.openxmlformats.org/officeDocument/2006/relationships/hyperlink" Target="http://uk.wikipedia.org/wiki/%D0%9F%D0%BE%D0%B4%D0%B8_(%D0%B7%D0%B0%D0%BF%D0%B0%D0%B4%D0%B8%D0%BD%D0%B8)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/index.php?title=%D0%9A%D0%B0%D1%88%D1%82%D0%B0%D0%BD%D0%BE%D0%B2%D1%96_%D2%91%D1%80%D1%83%D0%BD%D1%82&amp;action=edit&amp;redlink=1" TargetMode="External"/><Relationship Id="rId11" Type="http://schemas.openxmlformats.org/officeDocument/2006/relationships/image" Target="../media/image10.jpeg"/><Relationship Id="rId5" Type="http://schemas.openxmlformats.org/officeDocument/2006/relationships/hyperlink" Target="http://uk.wikipedia.org/wiki/%D0%9A%D0%B0%D1%88%D1%82%D0%B0%D0%BD%D0%BE%D0%B2%D1%96_%D2%91%D1%80%D1%83%D0%BD%D1%82%D0%B8" TargetMode="External"/><Relationship Id="rId10" Type="http://schemas.openxmlformats.org/officeDocument/2006/relationships/image" Target="../media/image9.jpeg"/><Relationship Id="rId4" Type="http://schemas.openxmlformats.org/officeDocument/2006/relationships/hyperlink" Target="http://uk.wikipedia.org/wiki/%D0%A1%D0%BE%D0%BB%D0%BE%D0%BD%D0%B5%D1%86%D1%8C" TargetMode="External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4" y="2214554"/>
            <a:ext cx="4419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тепи України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Рисунок 4" descr="Steppe_worl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785795"/>
            <a:ext cx="8626059" cy="4759061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5072098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Для </a:t>
            </a:r>
            <a:r>
              <a:rPr lang="ru-RU" sz="2400" dirty="0" err="1" smtClean="0"/>
              <a:t>степової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зони</a:t>
            </a:r>
            <a:r>
              <a:rPr lang="ru-RU" sz="2400" dirty="0" smtClean="0"/>
              <a:t> характерна </a:t>
            </a:r>
            <a:r>
              <a:rPr lang="ru-RU" sz="2400" dirty="0" err="1" smtClean="0">
                <a:hlinkClick r:id="rId3" action="ppaction://hlinkfile" tooltip="Трав'янисті рослини"/>
              </a:rPr>
              <a:t>трав'яна</a:t>
            </a:r>
            <a:r>
              <a:rPr lang="ru-RU" sz="2400" dirty="0" smtClean="0"/>
              <a:t> </a:t>
            </a:r>
            <a:r>
              <a:rPr lang="ru-RU" sz="2400" dirty="0" err="1" smtClean="0"/>
              <a:t>степова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рослинність</a:t>
            </a:r>
            <a:r>
              <a:rPr lang="ru-RU" sz="2400" dirty="0" smtClean="0"/>
              <a:t>. Весною, коли в </a:t>
            </a:r>
            <a:r>
              <a:rPr lang="ru-RU" sz="2400" dirty="0" err="1" smtClean="0"/>
              <a:t>ґрунті</a:t>
            </a:r>
            <a:r>
              <a:rPr lang="ru-RU" sz="2400" dirty="0" smtClean="0"/>
              <a:t> </a:t>
            </a:r>
            <a:r>
              <a:rPr lang="ru-RU" sz="2400" dirty="0" err="1" smtClean="0"/>
              <a:t>ще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достатньо</a:t>
            </a:r>
            <a:r>
              <a:rPr lang="ru-RU" sz="2400" dirty="0" smtClean="0"/>
              <a:t> </a:t>
            </a:r>
            <a:r>
              <a:rPr lang="ru-RU" sz="2400" dirty="0" err="1" smtClean="0"/>
              <a:t>вологи</a:t>
            </a:r>
            <a:r>
              <a:rPr lang="ru-RU" sz="2400" dirty="0" smtClean="0"/>
              <a:t>, </a:t>
            </a:r>
            <a:r>
              <a:rPr lang="ru-RU" sz="2400" dirty="0" err="1" smtClean="0"/>
              <a:t>з'являються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ефемерні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рослини</a:t>
            </a:r>
            <a:r>
              <a:rPr lang="ru-RU" sz="2400" dirty="0" smtClean="0"/>
              <a:t>: </a:t>
            </a:r>
            <a:r>
              <a:rPr lang="ru-RU" sz="2400" dirty="0" err="1" smtClean="0">
                <a:hlinkClick r:id="rId4" action="ppaction://hlinkfile" tooltip="Півники"/>
              </a:rPr>
              <a:t>півники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5" action="ppaction://hlinkfile" tooltip="Гіацинт (рослина)"/>
              </a:rPr>
              <a:t>гіацинти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6" action="ppaction://hlinkfile" tooltip="Крокус"/>
              </a:rPr>
              <a:t>крокуси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7" action="ppaction://hlinkfile" tooltip="Горицвіт"/>
              </a:rPr>
              <a:t>горицвіт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8" action="ppaction://hlinkfile" tooltip="Тюльпан"/>
              </a:rPr>
              <a:t>тюльпани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9" action="ppaction://hlinkfile" tooltip="Півонії"/>
              </a:rPr>
              <a:t>півонії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10" action="ppaction://hlinkfile" tooltip="Мак"/>
              </a:rPr>
              <a:t>маки</a:t>
            </a:r>
            <a:r>
              <a:rPr lang="ru-RU" sz="2400" dirty="0" smtClean="0"/>
              <a:t>. До </a:t>
            </a:r>
            <a:r>
              <a:rPr lang="ru-RU" sz="2400" dirty="0" err="1" smtClean="0"/>
              <a:t>настання</a:t>
            </a:r>
            <a:r>
              <a:rPr lang="ru-RU" sz="2400" dirty="0" smtClean="0"/>
              <a:t> спеки </a:t>
            </a:r>
            <a:r>
              <a:rPr lang="ru-RU" sz="2400" dirty="0" err="1" smtClean="0"/>
              <a:t>рослини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відцвітають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насіння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наземна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відмирає</a:t>
            </a:r>
            <a:r>
              <a:rPr lang="ru-RU" sz="2400" dirty="0" smtClean="0"/>
              <a:t>. У </a:t>
            </a:r>
            <a:r>
              <a:rPr lang="ru-RU" sz="2400" dirty="0" err="1" smtClean="0"/>
              <a:t>ґрунті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залишаються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11" action="ppaction://hlinkfile" tooltip="Бульба"/>
              </a:rPr>
              <a:t>бульби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12" action="ppaction://hlinkfile" tooltip="Цибулина"/>
              </a:rPr>
              <a:t>цибулини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13" action="ppaction://hlinkfile" tooltip="Кореневище"/>
              </a:rPr>
              <a:t>кореневища</a:t>
            </a:r>
            <a:r>
              <a:rPr lang="ru-RU" sz="2400" dirty="0" smtClean="0"/>
              <a:t>, де </a:t>
            </a:r>
            <a:r>
              <a:rPr lang="ru-RU" sz="2400" dirty="0" err="1" smtClean="0"/>
              <a:t>накопичуються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поживні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. </a:t>
            </a:r>
            <a:r>
              <a:rPr lang="ru-RU" sz="2400" dirty="0" err="1" smtClean="0"/>
              <a:t>Завдяки</a:t>
            </a:r>
            <a:r>
              <a:rPr lang="ru-RU" sz="2400" dirty="0" smtClean="0"/>
              <a:t> </a:t>
            </a:r>
            <a:r>
              <a:rPr lang="ru-RU" sz="2400" dirty="0" err="1" smtClean="0"/>
              <a:t>цим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речовинам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виростуть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розквітнуть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наступної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весни</a:t>
            </a:r>
            <a:r>
              <a:rPr lang="ru-RU" sz="2400" dirty="0" smtClean="0"/>
              <a:t>. </a:t>
            </a:r>
            <a:r>
              <a:rPr lang="ru-RU" sz="2400" dirty="0" err="1" smtClean="0"/>
              <a:t>Ранньоквітучі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змінюються</a:t>
            </a:r>
            <a:r>
              <a:rPr lang="ru-RU" sz="2400" dirty="0" smtClean="0"/>
              <a:t> такими,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пристосувалися</a:t>
            </a:r>
            <a:r>
              <a:rPr lang="ru-RU" sz="2400" dirty="0" smtClean="0"/>
              <a:t> до спеки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нестачі</a:t>
            </a:r>
            <a:r>
              <a:rPr lang="ru-RU" sz="2400" dirty="0" smtClean="0"/>
              <a:t> </a:t>
            </a:r>
            <a:r>
              <a:rPr lang="ru-RU" sz="2400" dirty="0" err="1" smtClean="0"/>
              <a:t>вологи</a:t>
            </a:r>
            <a:r>
              <a:rPr lang="ru-RU" sz="2400" dirty="0" smtClean="0"/>
              <a:t>. </a:t>
            </a:r>
            <a:r>
              <a:rPr lang="ru-RU" sz="2400" dirty="0" err="1" smtClean="0"/>
              <a:t>Улітку</a:t>
            </a:r>
            <a:r>
              <a:rPr lang="ru-RU" sz="2400" dirty="0" smtClean="0"/>
              <a:t> в степу </a:t>
            </a:r>
            <a:r>
              <a:rPr lang="ru-RU" sz="2400" dirty="0" err="1" smtClean="0"/>
              <a:t>з'являються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14" action="ppaction://hlinkfile" tooltip="Полин"/>
              </a:rPr>
              <a:t>полин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15" action="ppaction://hlinkfile" tooltip="Типчак"/>
              </a:rPr>
              <a:t>типчак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16" action="ppaction://hlinkfile" tooltip="Ковила"/>
              </a:rPr>
              <a:t>ковила</a:t>
            </a:r>
            <a:r>
              <a:rPr lang="ru-RU" sz="2400" dirty="0" smtClean="0"/>
              <a:t>. </a:t>
            </a:r>
            <a:r>
              <a:rPr lang="ru-RU" sz="2400" dirty="0" err="1" smtClean="0"/>
              <a:t>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довге</a:t>
            </a:r>
            <a:r>
              <a:rPr lang="ru-RU" sz="2400" dirty="0" smtClean="0"/>
              <a:t> </a:t>
            </a:r>
            <a:r>
              <a:rPr lang="ru-RU" sz="2400" dirty="0" err="1" smtClean="0"/>
              <a:t>коріння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яким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глибини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дістають</a:t>
            </a:r>
            <a:r>
              <a:rPr lang="ru-RU" sz="2400" dirty="0" smtClean="0"/>
              <a:t> воду, в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 — </a:t>
            </a:r>
            <a:r>
              <a:rPr lang="ru-RU" sz="2400" dirty="0" err="1" smtClean="0"/>
              <a:t>жорсткі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вузькі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опушені</a:t>
            </a:r>
            <a:r>
              <a:rPr lang="ru-RU" sz="2400" dirty="0" smtClean="0"/>
              <a:t> листки, через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випаровується</a:t>
            </a:r>
            <a:r>
              <a:rPr lang="ru-RU" sz="2400" dirty="0" smtClean="0"/>
              <a:t> мало води. У </a:t>
            </a:r>
            <a:r>
              <a:rPr lang="ru-RU" sz="2400" dirty="0" err="1" smtClean="0"/>
              <a:t>середині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спеки </a:t>
            </a:r>
            <a:r>
              <a:rPr lang="ru-RU" sz="2400" dirty="0" err="1" smtClean="0"/>
              <a:t>починають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висихати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рослини</a:t>
            </a:r>
            <a:r>
              <a:rPr lang="ru-RU" sz="2400" dirty="0" smtClean="0"/>
              <a:t>. </a:t>
            </a:r>
            <a:r>
              <a:rPr lang="ru-RU" sz="2400" dirty="0" err="1" smtClean="0"/>
              <a:t>Вітер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підхоплює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котить</a:t>
            </a:r>
            <a:r>
              <a:rPr lang="ru-RU" sz="2400" dirty="0" smtClean="0"/>
              <a:t> клубками по степу (</a:t>
            </a:r>
            <a:r>
              <a:rPr lang="ru-RU" sz="2400" dirty="0" err="1" smtClean="0">
                <a:hlinkClick r:id="rId17" action="ppaction://hlinkfile" tooltip="Перекотиполе"/>
              </a:rPr>
              <a:t>рослини-перекотиполе</a:t>
            </a:r>
            <a:r>
              <a:rPr lang="ru-RU" sz="2400" dirty="0" smtClean="0"/>
              <a:t>), </a:t>
            </a:r>
            <a:r>
              <a:rPr lang="ru-RU" sz="2400" dirty="0" err="1" smtClean="0"/>
              <a:t>витрушуючи</a:t>
            </a:r>
            <a:r>
              <a:rPr lang="ru-RU" sz="2400" dirty="0" smtClean="0"/>
              <a:t> </a:t>
            </a:r>
            <a:r>
              <a:rPr lang="ru-RU" sz="2400" dirty="0" err="1" smtClean="0"/>
              <a:t>дозріле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насіння</a:t>
            </a:r>
            <a:r>
              <a:rPr lang="ru-RU" sz="2400" dirty="0" smtClean="0"/>
              <a:t>.</a:t>
            </a: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00298" y="0"/>
            <a:ext cx="3786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Рослинність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3" action="ppaction://hlinkfile" tooltip="Дерево"/>
              </a:rPr>
              <a:t>Дерева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кущі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зустрічаються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на берегах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водойм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в балках.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Тільки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там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їм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вистачає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вологи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влітку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тільки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там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вони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захищені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від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зимових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4" action="ppaction://hlinkfile" tooltip="Мороз"/>
              </a:rPr>
              <a:t>морозів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та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весняних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5" action="ppaction://hlinkfile" tooltip="Приморозки"/>
              </a:rPr>
              <a:t>приморозків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під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час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цвітіння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. У степах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іноді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можна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зустріти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зарості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6" action="ppaction://hlinkfile" tooltip="Терен"/>
              </a:rPr>
              <a:t>тернику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,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7" action="ppaction://hlinkfile" tooltip="Шипшина"/>
              </a:rPr>
              <a:t>шипшини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,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8" action="ppaction://hlinkfile" tooltip="Мигдаль"/>
              </a:rPr>
              <a:t>мигдалю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,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9" action="ppaction://hlinkfile" tooltip="Вишня"/>
              </a:rPr>
              <a:t>степової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9" action="ppaction://hlinkfile" tooltip="Вишня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9" action="ppaction://hlinkfile" tooltip="Вишня"/>
              </a:rPr>
              <a:t>вишні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Природні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0" action="ppaction://hlinkfile" tooltip="Ліс"/>
              </a:rPr>
              <a:t>ліси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в степах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займають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невелику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площу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. У 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1" action="ppaction://hlinkfile" tooltip="Балка (яр)"/>
              </a:rPr>
              <a:t>балках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та ярах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трапляються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2" action="ppaction://hlinkfile" tooltip="Байрачні ліси"/>
              </a:rPr>
              <a:t>байрачні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2" action="ppaction://hlinkfile" tooltip="Байрачні ліси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2" action="ppaction://hlinkfile" tooltip="Байрачні ліси"/>
              </a:rPr>
              <a:t>ліси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, 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заплавах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річок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заплавні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Вододільні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простори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позбавлені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природної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деревної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рослинності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але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багатьох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районах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степової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зони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є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штучно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створені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лісові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масиви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: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3" action="ppaction://hlinkfile" tooltip="Великоанадольський ліс"/>
              </a:rPr>
              <a:t>Великоанадольський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3" action="ppaction://hlinkfile" tooltip="Великоанадольський ліс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3" action="ppaction://hlinkfile" tooltip="Великоанадольський ліс"/>
              </a:rPr>
              <a:t>масив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у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4" action="ppaction://hlinkfile" tooltip="Донецька область"/>
              </a:rPr>
              <a:t>Донецькій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4" action="ppaction://hlinkfile" tooltip="Донецька область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4" action="ppaction://hlinkfile" tooltip="Донецька область"/>
              </a:rPr>
              <a:t>області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,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5" action="ppaction://hlinkfile" tooltip="Великомихайлівський ліс (ще не написана)"/>
              </a:rPr>
              <a:t>Великомихайлівський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,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6" action="ppaction://hlinkfile" tooltip="Грушуватський ліс (ще не написана)"/>
              </a:rPr>
              <a:t>Грушуватський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7" action="ppaction://hlinkfile" tooltip="Дніпропетровська область"/>
              </a:rPr>
              <a:t>Дніпропетровській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7" action="ppaction://hlinkfile" tooltip="Дніпропетровська область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7" action="ppaction://hlinkfile" tooltip="Дніпропетровська область"/>
              </a:rPr>
              <a:t>області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Середня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лісистість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зони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становить 3%.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Деревна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рослинність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поряд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трав'янистою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збереглася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у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8" action="ppaction://hlinkfile" tooltip="Чорноморський біосферний заповідник"/>
              </a:rPr>
              <a:t>Чорноморському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8" action="ppaction://hlinkfile" tooltip="Чорноморський біосферний заповідник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8" action="ppaction://hlinkfile" tooltip="Чорноморський біосферний заповідник"/>
              </a:rPr>
              <a:t>біосферному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8" action="ppaction://hlinkfile" tooltip="Чорноморський біосферний заповідник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8" action="ppaction://hlinkfile" tooltip="Чорноморський біосферний заповідник"/>
              </a:rPr>
              <a:t>заповіднику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та в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9" action="ppaction://hlinkfile" tooltip="Дунайські плавні (ще не написана)"/>
              </a:rPr>
              <a:t>Дунайських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hlinkClick r:id="rId19" action="ppaction://hlinkfile" tooltip="Дунайські плавні (ще не написана)"/>
              </a:rPr>
              <a:t> плавнях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.</a:t>
            </a:r>
            <a:endParaRPr lang="uk-UA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pic>
        <p:nvPicPr>
          <p:cNvPr id="3" name="Рисунок 2" descr="images (11)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929322" y="2428868"/>
            <a:ext cx="2857520" cy="3228985"/>
          </a:xfrm>
          <a:prstGeom prst="rect">
            <a:avLst/>
          </a:prstGeom>
        </p:spPr>
      </p:pic>
      <p:pic>
        <p:nvPicPr>
          <p:cNvPr id="4" name="Рисунок 3" descr="images (19)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642910" y="1500174"/>
            <a:ext cx="3624190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00174"/>
            <a:ext cx="8229600" cy="4572032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>З </a:t>
            </a:r>
            <a:r>
              <a:rPr lang="ru-RU" sz="2400" b="1" dirty="0" err="1" smtClean="0">
                <a:hlinkClick r:id="rId3" action="ppaction://hlinkfile" tooltip="Ссавці"/>
              </a:rPr>
              <a:t>ссавців</a:t>
            </a:r>
            <a:r>
              <a:rPr lang="ru-RU" sz="2400" b="1" dirty="0" smtClean="0"/>
              <a:t> </a:t>
            </a:r>
            <a:r>
              <a:rPr lang="ru-RU" sz="2400" b="1" dirty="0" err="1" smtClean="0"/>
              <a:t>характерними</a:t>
            </a:r>
            <a:r>
              <a:rPr lang="ru-RU" sz="2400" b="1" dirty="0" smtClean="0"/>
              <a:t> для </a:t>
            </a:r>
            <a:r>
              <a:rPr lang="ru-RU" sz="2400" b="1" dirty="0" err="1" smtClean="0"/>
              <a:t>українського</a:t>
            </a:r>
            <a:r>
              <a:rPr lang="ru-RU" sz="2400" b="1" dirty="0" smtClean="0"/>
              <a:t> степу, </a:t>
            </a:r>
            <a:r>
              <a:rPr lang="ru-RU" sz="2400" b="1" dirty="0" err="1" smtClean="0"/>
              <a:t>крім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численних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дрібних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гризунів</a:t>
            </a:r>
            <a:r>
              <a:rPr lang="ru-RU" sz="2400" b="1" dirty="0" smtClean="0"/>
              <a:t>: </a:t>
            </a:r>
            <a:r>
              <a:rPr lang="ru-RU" sz="2400" b="1" dirty="0" err="1" smtClean="0">
                <a:hlinkClick r:id="rId4" action="ppaction://hlinkfile" tooltip="Ховрах"/>
              </a:rPr>
              <a:t>ховрахів</a:t>
            </a:r>
            <a:r>
              <a:rPr lang="ru-RU" sz="2400" b="1" dirty="0" smtClean="0"/>
              <a:t> (</a:t>
            </a:r>
            <a:r>
              <a:rPr lang="ru-RU" sz="2400" b="1" dirty="0" err="1" smtClean="0">
                <a:hlinkClick r:id="rId5" action="ppaction://hlinkfile" tooltip="Ховрах сірий (ще не написана)"/>
              </a:rPr>
              <a:t>сірий</a:t>
            </a:r>
            <a:r>
              <a:rPr lang="ru-RU" sz="2400" b="1" dirty="0" smtClean="0"/>
              <a:t> 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 </a:t>
            </a:r>
            <a:r>
              <a:rPr lang="ru-RU" sz="2400" b="1" dirty="0" err="1" smtClean="0">
                <a:hlinkClick r:id="rId6" action="ppaction://hlinkfile" tooltip="Ховрах крапчастий"/>
              </a:rPr>
              <a:t>крапчастий</a:t>
            </a:r>
            <a:r>
              <a:rPr lang="ru-RU" sz="2400" b="1" dirty="0" smtClean="0"/>
              <a:t>),</a:t>
            </a:r>
            <a:r>
              <a:rPr lang="ru-RU" sz="2400" b="1" dirty="0" err="1" smtClean="0">
                <a:hlinkClick r:id="rId7" action="ppaction://hlinkfile" tooltip="Бабак"/>
              </a:rPr>
              <a:t>бабаків</a:t>
            </a:r>
            <a:r>
              <a:rPr lang="ru-RU" sz="2400" b="1" dirty="0" smtClean="0"/>
              <a:t> (</a:t>
            </a:r>
            <a:r>
              <a:rPr lang="ru-RU" sz="2400" b="1" dirty="0" err="1" smtClean="0"/>
              <a:t>лише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заповідниках</a:t>
            </a:r>
            <a:r>
              <a:rPr lang="ru-RU" sz="2400" b="1" dirty="0" smtClean="0"/>
              <a:t>), </a:t>
            </a:r>
            <a:r>
              <a:rPr lang="ru-RU" sz="2400" b="1" dirty="0" err="1" smtClean="0">
                <a:hlinkClick r:id="rId8" action="ppaction://hlinkfile" tooltip="Полівка"/>
              </a:rPr>
              <a:t>полівок</a:t>
            </a:r>
            <a:r>
              <a:rPr lang="ru-RU" sz="2400" b="1" dirty="0" smtClean="0"/>
              <a:t> (</a:t>
            </a:r>
            <a:r>
              <a:rPr lang="ru-RU" sz="2400" b="1" dirty="0" err="1" smtClean="0">
                <a:hlinkClick r:id="rId9" action="ppaction://hlinkfile" tooltip="Полівка сіра (ще не написана)"/>
              </a:rPr>
              <a:t>сіра</a:t>
            </a:r>
            <a:r>
              <a:rPr lang="ru-RU" sz="2400" b="1" dirty="0" smtClean="0"/>
              <a:t> та </a:t>
            </a:r>
            <a:r>
              <a:rPr lang="ru-RU" sz="2400" b="1" dirty="0" err="1" smtClean="0">
                <a:hlinkClick r:id="rId10" action="ppaction://hlinkfile" tooltip="Полівка степова (ще не написана)"/>
              </a:rPr>
              <a:t>степова</a:t>
            </a:r>
            <a:r>
              <a:rPr lang="ru-RU" sz="2400" b="1" dirty="0" smtClean="0"/>
              <a:t>), </a:t>
            </a:r>
            <a:r>
              <a:rPr lang="ru-RU" sz="2400" b="1" dirty="0" err="1" smtClean="0">
                <a:hlinkClick r:id="rId11" action="ppaction://hlinkfile" tooltip="Хом'як звичайний"/>
              </a:rPr>
              <a:t>хом'яків</a:t>
            </a:r>
            <a:r>
              <a:rPr lang="ru-RU" sz="2400" b="1" dirty="0" smtClean="0"/>
              <a:t>, </a:t>
            </a:r>
            <a:r>
              <a:rPr lang="ru-RU" sz="2400" b="1" dirty="0" err="1" smtClean="0">
                <a:hlinkClick r:id="rId12" action="ppaction://hlinkfile" tooltip="Сліпаки (ще не написана)"/>
              </a:rPr>
              <a:t>сліпаків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та</a:t>
            </a:r>
            <a:r>
              <a:rPr lang="ru-RU" sz="2400" b="1" dirty="0" smtClean="0"/>
              <a:t> </a:t>
            </a:r>
            <a:r>
              <a:rPr lang="ru-RU" sz="2400" b="1" dirty="0" err="1" smtClean="0">
                <a:hlinkClick r:id="rId13" action="ppaction://hlinkfile" tooltip="Миші"/>
              </a:rPr>
              <a:t>мишей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є</a:t>
            </a:r>
            <a:r>
              <a:rPr lang="ru-RU" sz="2400" b="1" dirty="0" smtClean="0"/>
              <a:t> </a:t>
            </a:r>
            <a:r>
              <a:rPr lang="ru-RU" sz="2400" b="1" dirty="0" err="1" smtClean="0">
                <a:hlinkClick r:id="rId14" action="ppaction://hlinkfile" tooltip="Заєць"/>
              </a:rPr>
              <a:t>заєць</a:t>
            </a:r>
            <a:r>
              <a:rPr lang="ru-RU" sz="2400" b="1" dirty="0" smtClean="0"/>
              <a:t>, </a:t>
            </a:r>
            <a:r>
              <a:rPr lang="ru-RU" sz="2400" b="1" dirty="0" err="1" smtClean="0">
                <a:hlinkClick r:id="rId15" action="ppaction://hlinkfile" tooltip="Тхір степовий"/>
              </a:rPr>
              <a:t>тхір</a:t>
            </a:r>
            <a:r>
              <a:rPr lang="ru-RU" sz="2400" b="1" dirty="0" smtClean="0">
                <a:hlinkClick r:id="rId15" action="ppaction://hlinkfile" tooltip="Тхір степовий"/>
              </a:rPr>
              <a:t> </a:t>
            </a:r>
            <a:r>
              <a:rPr lang="ru-RU" sz="2400" b="1" dirty="0" err="1" smtClean="0">
                <a:hlinkClick r:id="rId15" action="ppaction://hlinkfile" tooltip="Тхір степовий"/>
              </a:rPr>
              <a:t>степовий</a:t>
            </a:r>
            <a:r>
              <a:rPr lang="ru-RU" sz="2400" b="1" dirty="0" err="1" smtClean="0"/>
              <a:t>,</a:t>
            </a:r>
            <a:r>
              <a:rPr lang="ru-RU" sz="2400" b="1" dirty="0" err="1" smtClean="0">
                <a:hlinkClick r:id="rId16" action="ppaction://hlinkfile" tooltip="Ласка"/>
              </a:rPr>
              <a:t>ласки</a:t>
            </a:r>
            <a:r>
              <a:rPr lang="ru-RU" sz="2400" b="1" dirty="0" smtClean="0"/>
              <a:t>, </a:t>
            </a:r>
            <a:r>
              <a:rPr lang="ru-RU" sz="2400" b="1" dirty="0" err="1" smtClean="0">
                <a:hlinkClick r:id="rId17" action="ppaction://hlinkfile" tooltip="Горностай"/>
              </a:rPr>
              <a:t>горностаї</a:t>
            </a:r>
            <a:r>
              <a:rPr lang="ru-RU" sz="2400" b="1" dirty="0" smtClean="0"/>
              <a:t>, </a:t>
            </a:r>
            <a:r>
              <a:rPr lang="ru-RU" sz="2400" b="1" dirty="0" err="1" smtClean="0">
                <a:hlinkClick r:id="rId18" action="ppaction://hlinkfile" tooltip="Вовк"/>
              </a:rPr>
              <a:t>вовк</a:t>
            </a:r>
            <a:r>
              <a:rPr lang="ru-RU" sz="2400" b="1" dirty="0" smtClean="0"/>
              <a:t>, </a:t>
            </a:r>
            <a:r>
              <a:rPr lang="ru-RU" sz="2400" b="1" dirty="0" err="1" smtClean="0">
                <a:hlinkClick r:id="rId19" action="ppaction://hlinkfile" tooltip="Лисиця"/>
              </a:rPr>
              <a:t>лисиця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зустрічаються</a:t>
            </a:r>
            <a:r>
              <a:rPr lang="ru-RU" sz="2400" b="1" dirty="0" smtClean="0"/>
              <a:t> </a:t>
            </a:r>
            <a:r>
              <a:rPr lang="ru-RU" sz="2400" b="1" dirty="0" err="1" smtClean="0">
                <a:hlinkClick r:id="rId20" action="ppaction://hlinkfile" tooltip="Борсук"/>
              </a:rPr>
              <a:t>борсуки</a:t>
            </a:r>
            <a:r>
              <a:rPr lang="ru-RU" sz="2400" b="1" dirty="0" smtClean="0"/>
              <a:t>, </a:t>
            </a:r>
            <a:r>
              <a:rPr lang="ru-RU" sz="2400" b="1" dirty="0" err="1" smtClean="0">
                <a:hlinkClick r:id="rId21" action="ppaction://hlinkfile" tooltip="Сарна"/>
              </a:rPr>
              <a:t>сарни</a:t>
            </a:r>
            <a:r>
              <a:rPr lang="ru-RU" sz="2400" b="1" dirty="0" smtClean="0"/>
              <a:t>, </a:t>
            </a:r>
            <a:r>
              <a:rPr lang="ru-RU" sz="2400" b="1" dirty="0" err="1" smtClean="0">
                <a:hlinkClick r:id="rId22" action="ppaction://hlinkfile" tooltip="Олень"/>
              </a:rPr>
              <a:t>асканійські</a:t>
            </a:r>
            <a:r>
              <a:rPr lang="ru-RU" sz="2400" b="1" dirty="0" smtClean="0">
                <a:hlinkClick r:id="rId22" action="ppaction://hlinkfile" tooltip="Олень"/>
              </a:rPr>
              <a:t> </a:t>
            </a:r>
            <a:r>
              <a:rPr lang="ru-RU" sz="2400" b="1" dirty="0" err="1" smtClean="0">
                <a:hlinkClick r:id="rId22" action="ppaction://hlinkfile" tooltip="Олень"/>
              </a:rPr>
              <a:t>олені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Більшість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тварин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живе</a:t>
            </a:r>
            <a:r>
              <a:rPr lang="ru-RU" sz="2400" b="1" dirty="0" smtClean="0"/>
              <a:t> в норах. </a:t>
            </a:r>
            <a:r>
              <a:rPr lang="ru-RU" sz="2400" b="1" dirty="0" err="1" smtClean="0"/>
              <a:t>Це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гризуни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хижі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лисиці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тхори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всеядні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борсуки</a:t>
            </a:r>
            <a:r>
              <a:rPr lang="ru-RU" sz="2400" b="1" dirty="0" smtClean="0"/>
              <a:t>. Для </a:t>
            </a:r>
            <a:r>
              <a:rPr lang="ru-RU" sz="2400" b="1" dirty="0" err="1" smtClean="0"/>
              <a:t>звірів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нори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схованкою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</a:t>
            </a:r>
            <a:r>
              <a:rPr lang="ru-RU" sz="2400" b="1" dirty="0" smtClean="0"/>
              <a:t> час </a:t>
            </a:r>
            <a:r>
              <a:rPr lang="ru-RU" sz="2400" b="1" dirty="0" err="1" smtClean="0"/>
              <a:t>небезпеки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несприятливої</a:t>
            </a:r>
            <a:r>
              <a:rPr lang="ru-RU" sz="2400" b="1" dirty="0" smtClean="0"/>
              <a:t> погоди, </a:t>
            </a:r>
            <a:r>
              <a:rPr lang="ru-RU" sz="2400" b="1" dirty="0" err="1" smtClean="0"/>
              <a:t>місцем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народження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малят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також</a:t>
            </a:r>
            <a:r>
              <a:rPr lang="ru-RU" sz="2400" b="1" dirty="0" smtClean="0"/>
              <a:t> для </a:t>
            </a:r>
            <a:r>
              <a:rPr lang="ru-RU" sz="2400" b="1" dirty="0" err="1" smtClean="0"/>
              <a:t>деяких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них — </a:t>
            </a:r>
            <a:r>
              <a:rPr lang="ru-RU" sz="2400" b="1" dirty="0" err="1" smtClean="0"/>
              <a:t>місцем</a:t>
            </a:r>
            <a:r>
              <a:rPr lang="ru-RU" sz="2400" b="1" dirty="0" smtClean="0"/>
              <a:t> </a:t>
            </a:r>
            <a:r>
              <a:rPr lang="ru-RU" sz="2400" b="1" dirty="0" err="1" smtClean="0">
                <a:hlinkClick r:id="rId23" action="ppaction://hlinkfile" tooltip="Анабіоз"/>
              </a:rPr>
              <a:t>зимового</a:t>
            </a:r>
            <a:r>
              <a:rPr lang="ru-RU" sz="2400" b="1" dirty="0" smtClean="0">
                <a:hlinkClick r:id="rId23" action="ppaction://hlinkfile" tooltip="Анабіоз"/>
              </a:rPr>
              <a:t> сну</a:t>
            </a:r>
            <a:r>
              <a:rPr lang="ru-RU" sz="2400" b="1" dirty="0" smtClean="0"/>
              <a:t> </a:t>
            </a:r>
            <a:r>
              <a:rPr lang="ru-RU" sz="2400" b="1" dirty="0" err="1" smtClean="0"/>
              <a:t>або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сплячки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накопичення</a:t>
            </a:r>
            <a:r>
              <a:rPr lang="ru-RU" sz="2400" b="1" dirty="0" smtClean="0"/>
              <a:t> запасу </a:t>
            </a:r>
            <a:r>
              <a:rPr lang="ru-RU" sz="2400" b="1" dirty="0" err="1" smtClean="0"/>
              <a:t>кормів</a:t>
            </a:r>
            <a:r>
              <a:rPr lang="ru-RU" sz="2400" b="1" dirty="0" smtClean="0"/>
              <a:t>. У норах </a:t>
            </a:r>
            <a:r>
              <a:rPr lang="ru-RU" sz="2400" b="1" dirty="0" err="1" smtClean="0"/>
              <a:t>дрібних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звірів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селяться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плазуни</a:t>
            </a:r>
            <a:r>
              <a:rPr lang="ru-RU" sz="2400" b="1" dirty="0" smtClean="0"/>
              <a:t>.</a:t>
            </a:r>
            <a:endParaRPr lang="uk-UA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81082" y="357166"/>
            <a:ext cx="4687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Тваринний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світ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Рисунок 3" descr="images (13)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571472" y="357166"/>
            <a:ext cx="1781175" cy="2571750"/>
          </a:xfrm>
          <a:prstGeom prst="rect">
            <a:avLst/>
          </a:prstGeom>
        </p:spPr>
      </p:pic>
      <p:pic>
        <p:nvPicPr>
          <p:cNvPr id="5" name="Рисунок 4" descr="images (14)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6572264" y="1142984"/>
            <a:ext cx="2343150" cy="1952625"/>
          </a:xfrm>
          <a:prstGeom prst="rect">
            <a:avLst/>
          </a:prstGeom>
        </p:spPr>
      </p:pic>
      <p:pic>
        <p:nvPicPr>
          <p:cNvPr id="6" name="Рисунок 5" descr="images (15)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2786050" y="3357562"/>
            <a:ext cx="3009915" cy="285752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457203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З </a:t>
            </a:r>
            <a:r>
              <a:rPr lang="ru-RU" sz="2400" dirty="0" err="1" smtClean="0">
                <a:hlinkClick r:id="rId3" action="ppaction://hlinkfile" tooltip="Птахи"/>
              </a:rPr>
              <a:t>птахів</a:t>
            </a:r>
            <a:r>
              <a:rPr lang="ru-RU" sz="2400" dirty="0" smtClean="0"/>
              <a:t>: </a:t>
            </a:r>
            <a:r>
              <a:rPr lang="ru-RU" sz="2400" dirty="0" err="1" smtClean="0"/>
              <a:t>степовий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польовий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4" action="ppaction://hlinkfile" tooltip="Жайворонок"/>
              </a:rPr>
              <a:t>жайворонки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5" action="ppaction://hlinkfile" tooltip="Перепілка"/>
              </a:rPr>
              <a:t>перепілка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6" action="ppaction://hlinkfile" tooltip="Вівсянка чорноголова"/>
              </a:rPr>
              <a:t>вівсянка</a:t>
            </a:r>
            <a:r>
              <a:rPr lang="ru-RU" sz="2400" dirty="0" smtClean="0">
                <a:hlinkClick r:id="rId6" action="ppaction://hlinkfile" tooltip="Вівсянка чорноголова"/>
              </a:rPr>
              <a:t> </a:t>
            </a:r>
            <a:r>
              <a:rPr lang="ru-RU" sz="2400" dirty="0" err="1" smtClean="0">
                <a:hlinkClick r:id="rId6" action="ppaction://hlinkfile" tooltip="Вівсянка чорноголова"/>
              </a:rPr>
              <a:t>чорноголова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7" action="ppaction://hlinkfile" tooltip="Сіра куріпка"/>
              </a:rPr>
              <a:t>сіра</a:t>
            </a:r>
            <a:r>
              <a:rPr lang="ru-RU" sz="2400" dirty="0" smtClean="0">
                <a:hlinkClick r:id="rId7" action="ppaction://hlinkfile" tooltip="Сіра куріпка"/>
              </a:rPr>
              <a:t> </a:t>
            </a:r>
            <a:r>
              <a:rPr lang="ru-RU" sz="2400" dirty="0" err="1" smtClean="0">
                <a:hlinkClick r:id="rId7" action="ppaction://hlinkfile" tooltip="Сіра куріпка"/>
              </a:rPr>
              <a:t>куріпка</a:t>
            </a:r>
            <a:r>
              <a:rPr lang="ru-RU" sz="2400" dirty="0" smtClean="0"/>
              <a:t>, </a:t>
            </a:r>
            <a:r>
              <a:rPr lang="ru-RU" sz="2400" u="sng" dirty="0" err="1" smtClean="0">
                <a:hlinkClick r:id="rId8" action="ppaction://hlinkfile" tooltip="Боривітер"/>
              </a:rPr>
              <a:t>боривітер</a:t>
            </a:r>
            <a:r>
              <a:rPr lang="ru-RU" sz="2400" dirty="0" smtClean="0"/>
              <a:t> 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ін</a:t>
            </a:r>
            <a:r>
              <a:rPr lang="ru-RU" sz="2400" dirty="0" smtClean="0"/>
              <a:t>. Та </a:t>
            </a:r>
            <a:r>
              <a:rPr lang="ru-RU" sz="2400" dirty="0" err="1" smtClean="0"/>
              <a:t>рідкі</a:t>
            </a:r>
            <a:r>
              <a:rPr lang="ru-RU" sz="2400" dirty="0" smtClean="0"/>
              <a:t> </a:t>
            </a:r>
            <a:r>
              <a:rPr lang="ru-RU" sz="2400" dirty="0" err="1" smtClean="0"/>
              <a:t>тепер</a:t>
            </a:r>
            <a:r>
              <a:rPr lang="ru-RU" sz="2400" dirty="0" smtClean="0"/>
              <a:t>: </a:t>
            </a:r>
            <a:r>
              <a:rPr lang="ru-RU" sz="2400" dirty="0" err="1" smtClean="0">
                <a:hlinkClick r:id="rId9" action="ppaction://hlinkfile" tooltip="Хохітва"/>
              </a:rPr>
              <a:t>хохітва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10" action="ppaction://hlinkfile" tooltip="Дрохва"/>
              </a:rPr>
              <a:t>дрохва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11" action="ppaction://hlinkfile" tooltip="Орел"/>
              </a:rPr>
              <a:t>орел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12" action="ppaction://hlinkfile" tooltip="Канюк"/>
              </a:rPr>
              <a:t>канюк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13" action="ppaction://hlinkfile" tooltip="Сова"/>
              </a:rPr>
              <a:t>сови</a:t>
            </a:r>
            <a:r>
              <a:rPr lang="ru-RU" sz="2400" dirty="0" smtClean="0"/>
              <a:t>. На берегах </a:t>
            </a:r>
            <a:r>
              <a:rPr lang="ru-RU" sz="2400" dirty="0" err="1" smtClean="0">
                <a:hlinkClick r:id="rId14" action="ppaction://hlinkfile" tooltip="Лиман"/>
              </a:rPr>
              <a:t>лиманів</a:t>
            </a:r>
            <a:r>
              <a:rPr lang="ru-RU" sz="2400" dirty="0" smtClean="0"/>
              <a:t> </a:t>
            </a:r>
            <a:r>
              <a:rPr lang="ru-RU" sz="2400" dirty="0" err="1" smtClean="0"/>
              <a:t>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узбережжі</a:t>
            </a:r>
            <a:r>
              <a:rPr lang="ru-RU" sz="2400" dirty="0" smtClean="0"/>
              <a:t> </a:t>
            </a:r>
            <a:r>
              <a:rPr lang="ru-RU" sz="2400" dirty="0" err="1" smtClean="0"/>
              <a:t>морів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живуть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15" action="ppaction://hlinkfile" tooltip="Гуси"/>
              </a:rPr>
              <a:t>дикі</a:t>
            </a:r>
            <a:r>
              <a:rPr lang="ru-RU" sz="2400" dirty="0" smtClean="0">
                <a:hlinkClick r:id="rId15" action="ppaction://hlinkfile" tooltip="Гуси"/>
              </a:rPr>
              <a:t> гуси</a:t>
            </a:r>
            <a:r>
              <a:rPr lang="ru-RU" sz="2400" dirty="0" smtClean="0"/>
              <a:t>, </a:t>
            </a:r>
            <a:r>
              <a:rPr lang="ru-RU" sz="2400" dirty="0" err="1" smtClean="0">
                <a:hlinkClick r:id="rId16" action="ppaction://hlinkfile" tooltip="Чапля"/>
              </a:rPr>
              <a:t>чаплі</a:t>
            </a:r>
            <a:r>
              <a:rPr lang="ru-RU" sz="2400" dirty="0" err="1" smtClean="0"/>
              <a:t>,</a:t>
            </a:r>
            <a:r>
              <a:rPr lang="ru-RU" sz="2400" dirty="0" err="1" smtClean="0">
                <a:hlinkClick r:id="rId17" action="ppaction://hlinkfile" tooltip="Кулик (птах)"/>
              </a:rPr>
              <a:t>кулики</a:t>
            </a:r>
            <a:r>
              <a:rPr lang="ru-RU" sz="2400" dirty="0" smtClean="0"/>
              <a:t>. </a:t>
            </a:r>
            <a:r>
              <a:rPr lang="ru-RU" sz="2400" dirty="0" err="1" smtClean="0"/>
              <a:t>Завдяки</a:t>
            </a:r>
            <a:r>
              <a:rPr lang="ru-RU" sz="2400" dirty="0" smtClean="0"/>
              <a:t> </a:t>
            </a:r>
            <a:r>
              <a:rPr lang="ru-RU" sz="2400" dirty="0" err="1" smtClean="0"/>
              <a:t>вмінню</a:t>
            </a:r>
            <a:r>
              <a:rPr lang="ru-RU" sz="2400" dirty="0" smtClean="0"/>
              <a:t> </a:t>
            </a:r>
            <a:r>
              <a:rPr lang="ru-RU" sz="2400" dirty="0" err="1" smtClean="0"/>
              <a:t>швидко</a:t>
            </a:r>
            <a:r>
              <a:rPr lang="ru-RU" sz="2400" dirty="0" smtClean="0"/>
              <a:t> </a:t>
            </a:r>
            <a:r>
              <a:rPr lang="ru-RU" sz="2400" dirty="0" err="1" smtClean="0"/>
              <a:t>бігати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ворогів</a:t>
            </a:r>
            <a:r>
              <a:rPr lang="ru-RU" sz="2400" dirty="0" smtClean="0"/>
              <a:t> </a:t>
            </a:r>
            <a:r>
              <a:rPr lang="ru-RU" sz="2400" dirty="0" err="1" smtClean="0"/>
              <a:t>рятуються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рідкісні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степові</a:t>
            </a:r>
            <a:r>
              <a:rPr lang="ru-RU" sz="2400" dirty="0" smtClean="0"/>
              <a:t> птахи — дрофа, </a:t>
            </a:r>
            <a:r>
              <a:rPr lang="ru-RU" sz="2400" dirty="0" smtClean="0">
                <a:hlinkClick r:id="rId18" action="ppaction://hlinkfile" tooltip="Стрепет"/>
              </a:rPr>
              <a:t>стрепет</a:t>
            </a:r>
            <a:r>
              <a:rPr lang="ru-RU" sz="2400" dirty="0" smtClean="0"/>
              <a:t>.</a:t>
            </a:r>
            <a:endParaRPr lang="uk-UA" sz="2400" dirty="0"/>
          </a:p>
        </p:txBody>
      </p:sp>
      <p:pic>
        <p:nvPicPr>
          <p:cNvPr id="3" name="Рисунок 2" descr="images (16)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57158" y="142852"/>
            <a:ext cx="2854677" cy="2286016"/>
          </a:xfrm>
          <a:prstGeom prst="rect">
            <a:avLst/>
          </a:prstGeom>
        </p:spPr>
      </p:pic>
      <p:pic>
        <p:nvPicPr>
          <p:cNvPr id="4" name="Рисунок 3" descr="images (17)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572132" y="1214422"/>
            <a:ext cx="3338069" cy="2500330"/>
          </a:xfrm>
          <a:prstGeom prst="rect">
            <a:avLst/>
          </a:prstGeom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364333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З </a:t>
            </a:r>
            <a:r>
              <a:rPr lang="ru-RU" sz="3200" dirty="0" err="1" smtClean="0">
                <a:hlinkClick r:id="rId3" action="ppaction://hlinkfile" tooltip="Плазуни"/>
              </a:rPr>
              <a:t>плазунів</a:t>
            </a:r>
            <a:r>
              <a:rPr lang="ru-RU" sz="3200" dirty="0" smtClean="0"/>
              <a:t> </a:t>
            </a:r>
            <a:r>
              <a:rPr lang="ru-RU" sz="3200" dirty="0" err="1" smtClean="0"/>
              <a:t>зустрічаються</a:t>
            </a:r>
            <a:r>
              <a:rPr lang="ru-RU" sz="3200" dirty="0" smtClean="0"/>
              <a:t> </a:t>
            </a:r>
            <a:r>
              <a:rPr lang="ru-RU" sz="3200" dirty="0" err="1" smtClean="0">
                <a:hlinkClick r:id="rId4" action="ppaction://hlinkfile" tooltip="Ящірка (рід)"/>
              </a:rPr>
              <a:t>ящірки</a:t>
            </a:r>
            <a:r>
              <a:rPr lang="ru-RU" sz="3200" dirty="0" smtClean="0"/>
              <a:t> (</a:t>
            </a:r>
            <a:r>
              <a:rPr lang="ru-RU" sz="3200" dirty="0" smtClean="0">
                <a:hlinkClick r:id="rId5" action="ppaction://hlinkfile" tooltip="Ящірка прудка"/>
              </a:rPr>
              <a:t>прудка</a:t>
            </a:r>
            <a:r>
              <a:rPr lang="ru-RU" sz="3200" dirty="0" smtClean="0"/>
              <a:t> та </a:t>
            </a:r>
            <a:r>
              <a:rPr lang="ru-RU" sz="3200" u="sng" dirty="0" err="1" smtClean="0">
                <a:hlinkClick r:id="rId6" action="ppaction://hlinkfile" tooltip="Ящірка піщана"/>
              </a:rPr>
              <a:t>піщана</a:t>
            </a:r>
            <a:r>
              <a:rPr lang="ru-RU" sz="3200" dirty="0" smtClean="0"/>
              <a:t>), </a:t>
            </a:r>
            <a:r>
              <a:rPr lang="ru-RU" sz="3200" dirty="0" smtClean="0">
                <a:hlinkClick r:id="rId7" action="ppaction://hlinkfile" tooltip="Полоз жовточеревий"/>
              </a:rPr>
              <a:t>полоз </a:t>
            </a:r>
            <a:r>
              <a:rPr lang="ru-RU" sz="3200" dirty="0" err="1" smtClean="0">
                <a:hlinkClick r:id="rId7" action="ppaction://hlinkfile" tooltip="Полоз жовточеревий"/>
              </a:rPr>
              <a:t>жовточеревий</a:t>
            </a:r>
            <a:r>
              <a:rPr lang="ru-RU" sz="3200" dirty="0" smtClean="0"/>
              <a:t>, </a:t>
            </a:r>
            <a:r>
              <a:rPr lang="ru-RU" sz="3200" dirty="0" smtClean="0">
                <a:hlinkClick r:id="rId8" action="ppaction://hlinkfile" tooltip="Гадюка степова"/>
              </a:rPr>
              <a:t>гадюка </a:t>
            </a:r>
            <a:r>
              <a:rPr lang="ru-RU" sz="3200" dirty="0" err="1" smtClean="0">
                <a:hlinkClick r:id="rId8" action="ppaction://hlinkfile" tooltip="Гадюка степова"/>
              </a:rPr>
              <a:t>степова</a:t>
            </a:r>
            <a:r>
              <a:rPr lang="ru-RU" sz="3200" dirty="0" smtClean="0"/>
              <a:t> </a:t>
            </a:r>
            <a:r>
              <a:rPr lang="ru-RU" sz="3200" dirty="0" err="1" smtClean="0"/>
              <a:t>й</a:t>
            </a:r>
            <a:r>
              <a:rPr lang="ru-RU" sz="3200" dirty="0" smtClean="0"/>
              <a:t> </a:t>
            </a:r>
            <a:r>
              <a:rPr lang="ru-RU" sz="3200" dirty="0" smtClean="0">
                <a:hlinkClick r:id="rId9" action="ppaction://hlinkfile" tooltip="Черепаха степова (ще не написана)"/>
              </a:rPr>
              <a:t>черепаха </a:t>
            </a:r>
            <a:r>
              <a:rPr lang="ru-RU" sz="3200" dirty="0" err="1" smtClean="0">
                <a:hlinkClick r:id="rId9" action="ppaction://hlinkfile" tooltip="Черепаха степова (ще не написана)"/>
              </a:rPr>
              <a:t>степова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У </a:t>
            </a:r>
            <a:r>
              <a:rPr lang="ru-RU" sz="3200" dirty="0" err="1" smtClean="0"/>
              <a:t>річках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озерах </a:t>
            </a:r>
            <a:r>
              <a:rPr lang="ru-RU" sz="3200" dirty="0" err="1" smtClean="0"/>
              <a:t>зони</a:t>
            </a:r>
            <a:r>
              <a:rPr lang="ru-RU" sz="3200" dirty="0" smtClean="0"/>
              <a:t> степу </a:t>
            </a:r>
            <a:r>
              <a:rPr lang="ru-RU" sz="3200" dirty="0" err="1" smtClean="0"/>
              <a:t>є</a:t>
            </a:r>
            <a:r>
              <a:rPr lang="ru-RU" sz="3200" dirty="0" smtClean="0"/>
              <a:t> </a:t>
            </a:r>
            <a:r>
              <a:rPr lang="ru-RU" sz="3200" dirty="0" smtClean="0">
                <a:hlinkClick r:id="rId10" action="ppaction://hlinkfile" tooltip="Щука звичайна"/>
              </a:rPr>
              <a:t>щуки</a:t>
            </a:r>
            <a:r>
              <a:rPr lang="ru-RU" sz="3200" dirty="0" smtClean="0"/>
              <a:t>, </a:t>
            </a:r>
            <a:r>
              <a:rPr lang="ru-RU" sz="3200" dirty="0" err="1" smtClean="0">
                <a:hlinkClick r:id="rId11" action="ppaction://hlinkfile" tooltip="Окунь звичайний"/>
              </a:rPr>
              <a:t>окуні</a:t>
            </a:r>
            <a:r>
              <a:rPr lang="ru-RU" sz="3200" dirty="0" smtClean="0"/>
              <a:t>, </a:t>
            </a:r>
            <a:r>
              <a:rPr lang="ru-RU" sz="3200" dirty="0" err="1" smtClean="0">
                <a:hlinkClick r:id="rId12" action="ppaction://hlinkfile" tooltip="Короп звичайний"/>
              </a:rPr>
              <a:t>коропи</a:t>
            </a:r>
            <a:r>
              <a:rPr lang="ru-RU" sz="3200" dirty="0" smtClean="0"/>
              <a:t>, </a:t>
            </a:r>
            <a:r>
              <a:rPr lang="ru-RU" sz="3200" dirty="0" err="1" smtClean="0">
                <a:hlinkClick r:id="rId13" action="ppaction://hlinkfile" tooltip="Сом звичайний"/>
              </a:rPr>
              <a:t>соми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endParaRPr lang="uk-UA" sz="3200" dirty="0"/>
          </a:p>
        </p:txBody>
      </p:sp>
      <p:pic>
        <p:nvPicPr>
          <p:cNvPr id="3" name="Рисунок 2" descr="vipera_ursinii_naturalist_if_ua1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490344" y="142852"/>
            <a:ext cx="4653656" cy="3086109"/>
          </a:xfrm>
          <a:prstGeom prst="rect">
            <a:avLst/>
          </a:prstGeom>
        </p:spPr>
      </p:pic>
      <p:pic>
        <p:nvPicPr>
          <p:cNvPr id="4" name="Рисунок 3" descr="images (18)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14282" y="3929066"/>
            <a:ext cx="3516083" cy="2633668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7"/>
            <a:ext cx="8229600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</a:t>
            </a:r>
            <a:r>
              <a:rPr lang="uk-UA" sz="2000" dirty="0" err="1" smtClean="0"/>
              <a:t>Геоструктурно</a:t>
            </a:r>
            <a:r>
              <a:rPr lang="uk-UA" sz="2000" dirty="0" smtClean="0"/>
              <a:t> степ на заході приурочено до </a:t>
            </a:r>
            <a:r>
              <a:rPr lang="uk-UA" sz="2000" dirty="0" smtClean="0">
                <a:hlinkClick r:id="rId3" action="ppaction://hlinkfile" tooltip="Придобруджинський прогин (ще не написана)"/>
              </a:rPr>
              <a:t>Придобруджинського прогину</a:t>
            </a:r>
            <a:r>
              <a:rPr lang="uk-UA" sz="2000" dirty="0" smtClean="0"/>
              <a:t>, на південному заході і півдні </a:t>
            </a:r>
            <a:r>
              <a:rPr lang="uk-UA" sz="2000" dirty="0" smtClean="0">
                <a:hlinkClick r:id="rId4" action="ppaction://hlinkfile" tooltip="Причорноморська западина"/>
              </a:rPr>
              <a:t>до Причорноморської западини</a:t>
            </a:r>
            <a:r>
              <a:rPr lang="uk-UA" sz="2000" dirty="0" smtClean="0"/>
              <a:t>, </a:t>
            </a:r>
            <a:r>
              <a:rPr lang="uk-UA" sz="2000" dirty="0" smtClean="0">
                <a:hlinkClick r:id="rId5" action="ppaction://hlinkfile" tooltip="Український щит"/>
              </a:rPr>
              <a:t>Українського щита</a:t>
            </a:r>
            <a:r>
              <a:rPr lang="uk-UA" sz="2000" dirty="0" smtClean="0"/>
              <a:t>, південної частини </a:t>
            </a:r>
            <a:r>
              <a:rPr lang="uk-UA" sz="2000" dirty="0" smtClean="0">
                <a:hlinkClick r:id="rId6" action="ppaction://hlinkfile" tooltip="Дніпровсько-Донецька западина"/>
              </a:rPr>
              <a:t>Дніпровсько-Донецької западини</a:t>
            </a:r>
            <a:r>
              <a:rPr lang="uk-UA" sz="2000" dirty="0" smtClean="0"/>
              <a:t>, південно-західного схилу </a:t>
            </a:r>
            <a:r>
              <a:rPr lang="uk-UA" sz="2000" dirty="0" smtClean="0">
                <a:hlinkClick r:id="rId7" action="ppaction://hlinkfile" tooltip="Воронезький масив (ще не написана)"/>
              </a:rPr>
              <a:t>Воронезького масиву</a:t>
            </a:r>
            <a:r>
              <a:rPr lang="uk-UA" sz="2000" dirty="0" smtClean="0"/>
              <a:t>, </a:t>
            </a:r>
            <a:r>
              <a:rPr lang="uk-UA" sz="2000" dirty="0" smtClean="0">
                <a:hlinkClick r:id="rId8" action="ppaction://hlinkfile" tooltip="Донецька складчаста споруда"/>
              </a:rPr>
              <a:t>Донецької складчастої споруди</a:t>
            </a:r>
            <a:r>
              <a:rPr lang="uk-UA" sz="2000" dirty="0" smtClean="0"/>
              <a:t>, </a:t>
            </a:r>
            <a:r>
              <a:rPr lang="uk-UA" sz="2000" dirty="0" smtClean="0">
                <a:hlinkClick r:id="rId9" action="ppaction://hlinkfile" tooltip="Причорноморська група прогинів"/>
              </a:rPr>
              <a:t>Причорноморської групи прогинів</a:t>
            </a:r>
            <a:r>
              <a:rPr lang="uk-UA" sz="2000" dirty="0" smtClean="0"/>
              <a:t>,</a:t>
            </a:r>
            <a:r>
              <a:rPr lang="uk-UA" sz="2000" dirty="0" smtClean="0">
                <a:hlinkClick r:id="rId10" action="ppaction://hlinkfile" tooltip="Скіфська плита"/>
              </a:rPr>
              <a:t>Скіфської плити</a:t>
            </a:r>
            <a:r>
              <a:rPr lang="uk-UA" sz="2000" dirty="0" smtClean="0"/>
              <a:t> (на крайньому півдні). Більша частина території поверхні степу складена </a:t>
            </a:r>
            <a:r>
              <a:rPr lang="uk-UA" sz="2000" dirty="0" smtClean="0">
                <a:hlinkClick r:id="rId11" action="ppaction://hlinkfile" tooltip="Антропогеновий період"/>
              </a:rPr>
              <a:t>антропогеновими відкладами</a:t>
            </a:r>
            <a:r>
              <a:rPr lang="uk-UA" sz="2000" dirty="0" smtClean="0"/>
              <a:t>, загалом </a:t>
            </a:r>
            <a:r>
              <a:rPr lang="uk-UA" sz="2000" dirty="0" err="1" smtClean="0">
                <a:hlinkClick r:id="rId12" action="ppaction://hlinkfile" tooltip="Лесовидні суглинки (ще не написана)"/>
              </a:rPr>
              <a:t>лесовидними</a:t>
            </a:r>
            <a:r>
              <a:rPr lang="uk-UA" sz="2000" dirty="0" smtClean="0">
                <a:hlinkClick r:id="rId12" action="ppaction://hlinkfile" tooltip="Лесовидні суглинки (ще не написана)"/>
              </a:rPr>
              <a:t> суглинками</a:t>
            </a:r>
            <a:r>
              <a:rPr lang="uk-UA" sz="2000" dirty="0" smtClean="0"/>
              <a:t>, в межах </a:t>
            </a:r>
            <a:r>
              <a:rPr lang="uk-UA" sz="2000" dirty="0" smtClean="0">
                <a:hlinkClick r:id="rId13" action="ppaction://hlinkfile" tooltip="Річкова тераса"/>
              </a:rPr>
              <a:t>річкових терас</a:t>
            </a:r>
            <a:r>
              <a:rPr lang="uk-UA" sz="2000" dirty="0" smtClean="0"/>
              <a:t> — </a:t>
            </a:r>
            <a:r>
              <a:rPr lang="uk-UA" sz="2000" dirty="0" smtClean="0">
                <a:hlinkClick r:id="rId14" action="ppaction://hlinkfile" tooltip="Пісок"/>
              </a:rPr>
              <a:t>пісками</a:t>
            </a:r>
            <a:r>
              <a:rPr lang="uk-UA" sz="2000" dirty="0" smtClean="0"/>
              <a:t> та </a:t>
            </a:r>
            <a:r>
              <a:rPr lang="uk-UA" sz="2000" dirty="0" smtClean="0">
                <a:hlinkClick r:id="rId15" action="ppaction://hlinkfile" tooltip="Супіски"/>
              </a:rPr>
              <a:t>супісками</a:t>
            </a:r>
            <a:r>
              <a:rPr lang="uk-UA" sz="2000" dirty="0" smtClean="0"/>
              <a:t>. У </a:t>
            </a:r>
            <a:r>
              <a:rPr lang="uk-UA" sz="2000" dirty="0" smtClean="0">
                <a:hlinkClick r:id="rId16" action="ppaction://hlinkfile" tooltip="Річкова долина"/>
              </a:rPr>
              <a:t>долинах</a:t>
            </a:r>
            <a:r>
              <a:rPr lang="uk-UA" sz="2000" dirty="0" smtClean="0"/>
              <a:t> річок, на височинах та їхніх схилах поверхню </a:t>
            </a:r>
            <a:r>
              <a:rPr lang="uk-UA" sz="2000" dirty="0" smtClean="0">
                <a:hlinkClick r:id="rId17" action="ppaction://hlinkfile" tooltip="Ерозія"/>
              </a:rPr>
              <a:t>еродованих</a:t>
            </a:r>
            <a:r>
              <a:rPr lang="uk-UA" sz="2000" dirty="0" smtClean="0"/>
              <a:t> місцевостей складають </a:t>
            </a:r>
            <a:r>
              <a:rPr lang="uk-UA" sz="2000" dirty="0" err="1" smtClean="0"/>
              <a:t>доантропогенові</a:t>
            </a:r>
            <a:r>
              <a:rPr lang="uk-UA" sz="2000" dirty="0" smtClean="0"/>
              <a:t> </a:t>
            </a:r>
            <a:r>
              <a:rPr lang="uk-UA" sz="2000" dirty="0" err="1" smtClean="0"/>
              <a:t>напівскельні</a:t>
            </a:r>
            <a:r>
              <a:rPr lang="uk-UA" sz="2000" dirty="0" smtClean="0"/>
              <a:t> та скельні породи (</a:t>
            </a:r>
            <a:r>
              <a:rPr lang="uk-UA" sz="2000" dirty="0" smtClean="0">
                <a:hlinkClick r:id="rId18" action="ppaction://hlinkfile" tooltip="Граніт"/>
              </a:rPr>
              <a:t>граніти</a:t>
            </a:r>
            <a:r>
              <a:rPr lang="uk-UA" sz="2000" dirty="0" smtClean="0"/>
              <a:t>, </a:t>
            </a:r>
            <a:r>
              <a:rPr lang="uk-UA" sz="2000" dirty="0" smtClean="0">
                <a:hlinkClick r:id="rId19" action="ppaction://hlinkfile" tooltip="Вапняк"/>
              </a:rPr>
              <a:t>вапняки</a:t>
            </a:r>
            <a:r>
              <a:rPr lang="uk-UA" sz="2000" dirty="0" smtClean="0"/>
              <a:t>,</a:t>
            </a:r>
            <a:r>
              <a:rPr lang="uk-UA" sz="2000" dirty="0" smtClean="0">
                <a:hlinkClick r:id="rId20" action="ppaction://hlinkfile" tooltip="Гнейс"/>
              </a:rPr>
              <a:t>гнейси</a:t>
            </a:r>
            <a:r>
              <a:rPr lang="uk-UA" sz="2000" dirty="0" smtClean="0"/>
              <a:t>) та продукти </a:t>
            </a:r>
            <a:r>
              <a:rPr lang="uk-UA" sz="2000" dirty="0" smtClean="0">
                <a:hlinkClick r:id="rId21" action="ppaction://hlinkfile" tooltip="Вивітрювання"/>
              </a:rPr>
              <a:t>вивітрювання</a:t>
            </a:r>
            <a:r>
              <a:rPr lang="uk-UA" sz="2000" dirty="0" smtClean="0"/>
              <a:t> (</a:t>
            </a:r>
            <a:r>
              <a:rPr lang="uk-UA" sz="2000" dirty="0" smtClean="0">
                <a:hlinkClick r:id="rId22" action="ppaction://hlinkfile" tooltip="Каолін"/>
              </a:rPr>
              <a:t>каоліни</a:t>
            </a:r>
            <a:r>
              <a:rPr lang="uk-UA" sz="2000" dirty="0" smtClean="0"/>
              <a:t>). Кургани-могили є виходами на поверхню кристалічних порід Українського щита й Донецької складчастої споруди.</a:t>
            </a:r>
            <a:endParaRPr lang="uk-UA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00366" y="142852"/>
            <a:ext cx="26287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Геологія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642919"/>
            <a:ext cx="8001056" cy="494031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На </a:t>
            </a:r>
            <a:r>
              <a:rPr lang="ru-RU" sz="2400" dirty="0" err="1" smtClean="0">
                <a:hlinkClick r:id="rId3" action="ppaction://hlinkfile" tooltip="Керченський півострів"/>
              </a:rPr>
              <a:t>Керченському</a:t>
            </a:r>
            <a:r>
              <a:rPr lang="ru-RU" sz="2400" dirty="0" smtClean="0">
                <a:hlinkClick r:id="rId3" action="ppaction://hlinkfile" tooltip="Керченський півострів"/>
              </a:rPr>
              <a:t> </a:t>
            </a:r>
            <a:r>
              <a:rPr lang="ru-RU" sz="2400" dirty="0" err="1" smtClean="0">
                <a:hlinkClick r:id="rId3" action="ppaction://hlinkfile" tooltip="Керченський півострів"/>
              </a:rPr>
              <a:t>півострові</a:t>
            </a:r>
            <a:r>
              <a:rPr lang="ru-RU" sz="2400" dirty="0" smtClean="0"/>
              <a:t> </a:t>
            </a:r>
            <a:r>
              <a:rPr lang="ru-RU" sz="2400" dirty="0" err="1" smtClean="0"/>
              <a:t>є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4" action="ppaction://hlinkfile" tooltip="Грязьовий вулкан"/>
              </a:rPr>
              <a:t>грязьові</a:t>
            </a:r>
            <a:r>
              <a:rPr lang="ru-RU" sz="2400" dirty="0" smtClean="0">
                <a:hlinkClick r:id="rId4" action="ppaction://hlinkfile" tooltip="Грязьовий вулкан"/>
              </a:rPr>
              <a:t> </a:t>
            </a:r>
            <a:r>
              <a:rPr lang="ru-RU" sz="2400" dirty="0" err="1" smtClean="0">
                <a:hlinkClick r:id="rId4" action="ppaction://hlinkfile" tooltip="Грязьовий вулкан"/>
              </a:rPr>
              <a:t>вулкани</a:t>
            </a:r>
            <a:r>
              <a:rPr lang="ru-RU" sz="2400" dirty="0" smtClean="0"/>
              <a:t> — </a:t>
            </a:r>
            <a:r>
              <a:rPr lang="ru-RU" sz="2400" dirty="0" err="1" smtClean="0">
                <a:hlinkClick r:id="rId5" action="ppaction://hlinkfile" tooltip="Блювак (ще не написана)"/>
              </a:rPr>
              <a:t>блюваки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вивергають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глинистий</a:t>
            </a:r>
            <a:r>
              <a:rPr lang="ru-RU" sz="2400" dirty="0" smtClean="0"/>
              <a:t> мул та газ </a:t>
            </a:r>
            <a:r>
              <a:rPr lang="ru-RU" sz="2400" dirty="0" smtClean="0">
                <a:hlinkClick r:id="rId6" action="ppaction://hlinkfile" tooltip="Метан"/>
              </a:rPr>
              <a:t>метан</a:t>
            </a:r>
            <a:r>
              <a:rPr lang="ru-RU" sz="2400" dirty="0" smtClean="0"/>
              <a:t>. Коли </a:t>
            </a:r>
            <a:r>
              <a:rPr lang="ru-RU" sz="2400" dirty="0" err="1" smtClean="0"/>
              <a:t>розчин</a:t>
            </a:r>
            <a:r>
              <a:rPr lang="ru-RU" sz="2400" dirty="0" smtClean="0"/>
              <a:t> </a:t>
            </a:r>
            <a:r>
              <a:rPr lang="ru-RU" sz="2400" dirty="0" err="1" smtClean="0"/>
              <a:t>грязі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загусне</a:t>
            </a:r>
            <a:r>
              <a:rPr lang="ru-RU" sz="2400" dirty="0" smtClean="0"/>
              <a:t>, </a:t>
            </a:r>
            <a:r>
              <a:rPr lang="ru-RU" sz="2400" dirty="0" err="1" smtClean="0"/>
              <a:t>утворюються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усічені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вулканічні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конуси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заввишки</a:t>
            </a:r>
            <a:r>
              <a:rPr lang="ru-RU" sz="2400" dirty="0" smtClean="0"/>
              <a:t> 1-2 м</a:t>
            </a:r>
            <a:r>
              <a:rPr lang="ru-RU" sz="2400" baseline="30000" dirty="0" smtClean="0">
                <a:hlinkClick r:id="rId7" action="ppaction://hlinkfile"/>
              </a:rPr>
              <a:t>[2</a:t>
            </a:r>
            <a:r>
              <a:rPr lang="ru-RU" sz="2400" baseline="30000" dirty="0" smtClean="0">
                <a:hlinkClick r:id="rId8" action="ppaction://hlinkfile"/>
              </a:rPr>
              <a:t>]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r>
              <a:rPr lang="ru-RU" sz="2400" dirty="0" smtClean="0"/>
              <a:t>У </a:t>
            </a:r>
            <a:r>
              <a:rPr lang="ru-RU" sz="2400" dirty="0" err="1" smtClean="0"/>
              <a:t>степовій</a:t>
            </a:r>
            <a:r>
              <a:rPr lang="ru-RU" sz="2400" dirty="0" smtClean="0"/>
              <a:t> </a:t>
            </a:r>
            <a:r>
              <a:rPr lang="ru-RU" sz="2400" dirty="0" err="1" smtClean="0"/>
              <a:t>зоні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знайдено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поклади</a:t>
            </a:r>
            <a:r>
              <a:rPr lang="ru-RU" sz="2400" dirty="0" smtClean="0"/>
              <a:t>  </a:t>
            </a:r>
            <a:r>
              <a:rPr lang="ru-RU" sz="2400" dirty="0" err="1" smtClean="0"/>
              <a:t>кам</a:t>
            </a:r>
            <a:r>
              <a:rPr lang="en-US" sz="2400" dirty="0" smtClean="0"/>
              <a:t>’</a:t>
            </a:r>
            <a:r>
              <a:rPr lang="ru-RU" sz="2400" dirty="0" err="1" smtClean="0"/>
              <a:t>яного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вуг</a:t>
            </a:r>
            <a:r>
              <a:rPr lang="uk-UA" sz="2400" dirty="0" err="1" smtClean="0"/>
              <a:t>ілля</a:t>
            </a:r>
            <a:r>
              <a:rPr lang="ru-RU" sz="2400" dirty="0" smtClean="0"/>
              <a:t> (</a:t>
            </a:r>
            <a:r>
              <a:rPr lang="ru-RU" sz="2400" dirty="0" err="1" smtClean="0"/>
              <a:t>Донецький</a:t>
            </a:r>
            <a:r>
              <a:rPr lang="uk-UA" sz="2400" dirty="0" smtClean="0"/>
              <a:t>басейн), залізних,</a:t>
            </a:r>
            <a:r>
              <a:rPr lang="en-US" sz="2400" dirty="0" smtClean="0"/>
              <a:t> </a:t>
            </a:r>
            <a:r>
              <a:rPr lang="uk-UA" sz="2400" dirty="0" smtClean="0"/>
              <a:t>марганцевих, нікелевих, уранових </a:t>
            </a:r>
            <a:r>
              <a:rPr lang="ru-RU" sz="2400" dirty="0" err="1" smtClean="0"/>
              <a:t>і</a:t>
            </a:r>
            <a:r>
              <a:rPr lang="ru-RU" sz="2400" dirty="0" smtClean="0"/>
              <a:t> </a:t>
            </a:r>
            <a:r>
              <a:rPr lang="ru-RU" sz="2400" dirty="0" err="1" smtClean="0"/>
              <a:t>ртутних</a:t>
            </a:r>
            <a:r>
              <a:rPr lang="ru-RU" sz="2400" dirty="0" smtClean="0"/>
              <a:t> руд, солей, </a:t>
            </a:r>
            <a:r>
              <a:rPr lang="ru-RU" sz="2400" dirty="0" err="1" smtClean="0"/>
              <a:t>присутні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поклади</a:t>
            </a:r>
            <a:r>
              <a:rPr lang="ru-RU" sz="2400" dirty="0" smtClean="0"/>
              <a:t> природного газу. </a:t>
            </a:r>
            <a:r>
              <a:rPr lang="ru-RU" sz="2400" dirty="0" err="1" smtClean="0"/>
              <a:t>Степова</a:t>
            </a:r>
            <a:r>
              <a:rPr lang="ru-RU" sz="2400" dirty="0" smtClean="0"/>
              <a:t> зона </a:t>
            </a:r>
            <a:r>
              <a:rPr lang="ru-RU" sz="2400" dirty="0" err="1" smtClean="0"/>
              <a:t>багата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різноманітні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будівельні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матеріали</a:t>
            </a:r>
            <a:r>
              <a:rPr lang="ru-RU" sz="2400" dirty="0" smtClean="0"/>
              <a:t> (</a:t>
            </a:r>
            <a:r>
              <a:rPr lang="ru-RU" sz="2400" dirty="0" err="1" smtClean="0"/>
              <a:t>вапняк</a:t>
            </a:r>
            <a:r>
              <a:rPr lang="ru-RU" sz="2400" dirty="0" smtClean="0"/>
              <a:t>, мергель, </a:t>
            </a:r>
            <a:r>
              <a:rPr lang="ru-RU" sz="2400" dirty="0" err="1" smtClean="0"/>
              <a:t>глини</a:t>
            </a:r>
            <a:r>
              <a:rPr lang="ru-RU" sz="2400" dirty="0" smtClean="0"/>
              <a:t>), </a:t>
            </a:r>
            <a:r>
              <a:rPr lang="ru-RU" sz="2400" dirty="0" err="1" smtClean="0"/>
              <a:t>лікувальні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грязі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uk-UA" sz="2400" dirty="0"/>
          </a:p>
        </p:txBody>
      </p:sp>
      <p:pic>
        <p:nvPicPr>
          <p:cNvPr id="3" name="Рисунок 2" descr="200px-Wulkan_błotny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29191" y="1357299"/>
            <a:ext cx="3733824" cy="2857520"/>
          </a:xfrm>
          <a:prstGeom prst="rect">
            <a:avLst/>
          </a:prstGeom>
        </p:spPr>
      </p:pic>
      <p:pic>
        <p:nvPicPr>
          <p:cNvPr id="4" name="Рисунок 3" descr="800px-Mogila_Mechetnaja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0035" y="1000108"/>
            <a:ext cx="5524512" cy="4143384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6838" y="357166"/>
            <a:ext cx="2361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Рельєф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4286280"/>
          </a:xfrm>
        </p:spPr>
        <p:txBody>
          <a:bodyPr>
            <a:normAutofit/>
          </a:bodyPr>
          <a:lstStyle/>
          <a:p>
            <a:pPr algn="l"/>
            <a:r>
              <a:rPr lang="ru-RU" sz="2800" dirty="0" err="1" smtClean="0"/>
              <a:t>Рельєф</a:t>
            </a:r>
            <a:r>
              <a:rPr lang="ru-RU" sz="2800" dirty="0" smtClean="0"/>
              <a:t> </a:t>
            </a:r>
            <a:r>
              <a:rPr lang="ru-RU" sz="2800" dirty="0" err="1" smtClean="0">
                <a:hlinkClick r:id="rId3" action="ppaction://hlinkfile" tooltip="Рівнина"/>
              </a:rPr>
              <a:t>рівнинний</a:t>
            </a:r>
            <a:r>
              <a:rPr lang="ru-RU" sz="2800" dirty="0" smtClean="0"/>
              <a:t>, </a:t>
            </a:r>
            <a:r>
              <a:rPr lang="ru-RU" sz="2800" dirty="0" err="1" smtClean="0"/>
              <a:t>неоднорідний</a:t>
            </a:r>
            <a:r>
              <a:rPr lang="ru-RU" sz="2800" dirty="0" smtClean="0"/>
              <a:t>, </a:t>
            </a:r>
            <a:r>
              <a:rPr lang="ru-RU" sz="2800" dirty="0" err="1" smtClean="0"/>
              <a:t>з</a:t>
            </a:r>
            <a:r>
              <a:rPr lang="ru-RU" sz="2800" dirty="0" smtClean="0"/>
              <a:t> </a:t>
            </a:r>
            <a:r>
              <a:rPr lang="ru-RU" sz="2800" dirty="0" smtClean="0">
                <a:hlinkClick r:id="rId4" action="ppaction://hlinkfile" tooltip="Пагорб"/>
              </a:rPr>
              <a:t>горбами</a:t>
            </a:r>
            <a:r>
              <a:rPr lang="ru-RU" sz="2800" dirty="0" smtClean="0"/>
              <a:t>, </a:t>
            </a:r>
            <a:r>
              <a:rPr lang="ru-RU" sz="2800" dirty="0" smtClean="0">
                <a:hlinkClick r:id="rId5" action="ppaction://hlinkfile" tooltip="Яр"/>
              </a:rPr>
              <a:t>ярами</a:t>
            </a:r>
            <a:r>
              <a:rPr lang="ru-RU" sz="2800" dirty="0" smtClean="0"/>
              <a:t> </a:t>
            </a:r>
            <a:r>
              <a:rPr lang="ru-RU" sz="2800" dirty="0" err="1" smtClean="0"/>
              <a:t>й</a:t>
            </a:r>
            <a:r>
              <a:rPr lang="ru-RU" sz="2800" dirty="0" smtClean="0"/>
              <a:t> </a:t>
            </a:r>
            <a:r>
              <a:rPr lang="ru-RU" sz="2800" dirty="0" smtClean="0">
                <a:hlinkClick r:id="rId6" action="ppaction://hlinkfile" tooltip="Балка (яр)"/>
              </a:rPr>
              <a:t>балками</a:t>
            </a:r>
            <a:r>
              <a:rPr lang="ru-RU" sz="2800" dirty="0" smtClean="0"/>
              <a:t>. </a:t>
            </a:r>
            <a:r>
              <a:rPr lang="ru-RU" sz="2800" dirty="0" err="1" smtClean="0"/>
              <a:t>Поширені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форми</a:t>
            </a:r>
            <a:r>
              <a:rPr lang="ru-RU" sz="2800" dirty="0" smtClean="0"/>
              <a:t> </a:t>
            </a:r>
            <a:r>
              <a:rPr lang="ru-RU" sz="2800" dirty="0" err="1" smtClean="0"/>
              <a:t>флювіального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рельєфу</a:t>
            </a:r>
            <a:r>
              <a:rPr lang="ru-RU" sz="2800" dirty="0" smtClean="0"/>
              <a:t>, </a:t>
            </a:r>
            <a:r>
              <a:rPr lang="ru-RU" sz="2800" dirty="0" err="1" smtClean="0"/>
              <a:t>зокрема</a:t>
            </a:r>
            <a:r>
              <a:rPr lang="ru-RU" sz="2800" dirty="0" smtClean="0"/>
              <a:t> </a:t>
            </a:r>
            <a:r>
              <a:rPr lang="ru-RU" sz="2800" dirty="0" smtClean="0">
                <a:hlinkClick r:id="rId5" action="ppaction://hlinkfile" tooltip="Яр"/>
              </a:rPr>
              <a:t>яри</a:t>
            </a:r>
            <a:r>
              <a:rPr lang="ru-RU" sz="2800" dirty="0" smtClean="0"/>
              <a:t>, </a:t>
            </a:r>
            <a:r>
              <a:rPr lang="ru-RU" sz="2800" dirty="0" smtClean="0">
                <a:hlinkClick r:id="rId6" action="ppaction://hlinkfile" tooltip="Балка (яр)"/>
              </a:rPr>
              <a:t>балки</a:t>
            </a:r>
            <a:r>
              <a:rPr lang="ru-RU" sz="2800" dirty="0" smtClean="0"/>
              <a:t> та </a:t>
            </a:r>
            <a:r>
              <a:rPr lang="ru-RU" sz="2800" dirty="0" err="1" smtClean="0">
                <a:hlinkClick r:id="rId7" action="ppaction://hlinkfile" tooltip="Лощина (геоморфологія)"/>
              </a:rPr>
              <a:t>лощини</a:t>
            </a:r>
            <a:r>
              <a:rPr lang="ru-RU" sz="2800" dirty="0" smtClean="0"/>
              <a:t>. </a:t>
            </a:r>
            <a:r>
              <a:rPr lang="ru-RU" sz="2800" dirty="0" err="1" smtClean="0"/>
              <a:t>Для</a:t>
            </a:r>
            <a:r>
              <a:rPr lang="ru-RU" sz="2800" dirty="0" err="1" smtClean="0">
                <a:hlinkClick r:id="rId8" action="ppaction://hlinkfile" tooltip="Донецький кряж"/>
              </a:rPr>
              <a:t>Донецького</a:t>
            </a:r>
            <a:r>
              <a:rPr lang="ru-RU" sz="2800" dirty="0" smtClean="0">
                <a:hlinkClick r:id="rId8" action="ppaction://hlinkfile" tooltip="Донецький кряж"/>
              </a:rPr>
              <a:t> кряжу</a:t>
            </a:r>
            <a:r>
              <a:rPr lang="ru-RU" sz="2800" dirty="0" smtClean="0"/>
              <a:t> </a:t>
            </a:r>
            <a:r>
              <a:rPr lang="ru-RU" sz="2800" dirty="0" err="1" smtClean="0"/>
              <a:t>характерні</a:t>
            </a:r>
            <a:r>
              <a:rPr lang="ru-RU" sz="2800" dirty="0" smtClean="0"/>
              <a:t> </a:t>
            </a:r>
            <a:r>
              <a:rPr lang="ru-RU" sz="2800" dirty="0" err="1" smtClean="0"/>
              <a:t>гриви</a:t>
            </a:r>
            <a:r>
              <a:rPr lang="ru-RU" sz="2800" dirty="0" smtClean="0"/>
              <a:t> — </a:t>
            </a:r>
            <a:r>
              <a:rPr lang="ru-RU" sz="2800" dirty="0" err="1" smtClean="0"/>
              <a:t>вузькі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видовжені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підняття</a:t>
            </a:r>
            <a:r>
              <a:rPr lang="ru-RU" sz="2800" dirty="0" smtClean="0"/>
              <a:t>. На </a:t>
            </a:r>
            <a:r>
              <a:rPr lang="ru-RU" sz="2800" dirty="0" err="1" smtClean="0"/>
              <a:t>півдні</a:t>
            </a:r>
            <a:r>
              <a:rPr lang="ru-RU" sz="2800" dirty="0" smtClean="0"/>
              <a:t> </a:t>
            </a:r>
            <a:r>
              <a:rPr lang="ru-RU" sz="2800" dirty="0" err="1" smtClean="0"/>
              <a:t>низовин</a:t>
            </a:r>
            <a:r>
              <a:rPr lang="ru-RU" sz="2800" dirty="0" smtClean="0"/>
              <a:t> </a:t>
            </a:r>
            <a:r>
              <a:rPr lang="ru-RU" sz="2800" dirty="0" err="1" smtClean="0"/>
              <a:t>поширені</a:t>
            </a:r>
            <a:r>
              <a:rPr lang="ru-RU" sz="2800" dirty="0" smtClean="0"/>
              <a:t> </a:t>
            </a:r>
            <a:r>
              <a:rPr lang="ru-RU" sz="2800" dirty="0" smtClean="0">
                <a:hlinkClick r:id="rId9" action="ppaction://hlinkfile" tooltip="Поди (западини)"/>
              </a:rPr>
              <a:t>поди</a:t>
            </a:r>
            <a:r>
              <a:rPr lang="ru-RU" sz="2800" dirty="0" smtClean="0"/>
              <a:t> (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степові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блюдця</a:t>
            </a:r>
            <a:r>
              <a:rPr lang="ru-RU" sz="2800" dirty="0" smtClean="0"/>
              <a:t>) — </a:t>
            </a:r>
            <a:r>
              <a:rPr lang="ru-RU" sz="2800" dirty="0" err="1" smtClean="0"/>
              <a:t>неглибокі</a:t>
            </a:r>
            <a:r>
              <a:rPr lang="ru-RU" sz="2800" dirty="0" smtClean="0"/>
              <a:t> </a:t>
            </a:r>
            <a:r>
              <a:rPr lang="ru-RU" sz="2800" dirty="0" err="1" smtClean="0"/>
              <a:t>овальні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зниження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плоским дном.</a:t>
            </a:r>
            <a:endParaRPr lang="uk-UA" sz="2800" dirty="0"/>
          </a:p>
        </p:txBody>
      </p:sp>
      <p:pic>
        <p:nvPicPr>
          <p:cNvPr id="4" name="Рисунок 3" descr="P5024893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714876" y="928670"/>
            <a:ext cx="3810000" cy="2654300"/>
          </a:xfrm>
          <a:prstGeom prst="rect">
            <a:avLst/>
          </a:prstGeom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7972453" cy="4697428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Клімат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3" action="ppaction://hlinkfile" tooltip="Помірний пояс"/>
              </a:rPr>
              <a:t>помірно</a:t>
            </a:r>
            <a:r>
              <a:rPr lang="ru-RU" sz="1800" dirty="0" smtClean="0">
                <a:hlinkClick r:id="rId3" action="ppaction://hlinkfile" tooltip="Помірний пояс"/>
              </a:rPr>
              <a:t> </a:t>
            </a:r>
            <a:r>
              <a:rPr lang="ru-RU" sz="1800" dirty="0" err="1" smtClean="0">
                <a:hlinkClick r:id="rId3" action="ppaction://hlinkfile" tooltip="Помірний пояс"/>
              </a:rPr>
              <a:t>континентальний</a:t>
            </a:r>
            <a:r>
              <a:rPr lang="ru-RU" sz="1800" dirty="0" smtClean="0"/>
              <a:t>. </a:t>
            </a:r>
            <a:r>
              <a:rPr lang="ru-RU" sz="1800" dirty="0" err="1" smtClean="0"/>
              <a:t>Степова</a:t>
            </a:r>
            <a:r>
              <a:rPr lang="ru-RU" sz="1800" dirty="0" smtClean="0"/>
              <a:t> зона </a:t>
            </a:r>
            <a:r>
              <a:rPr lang="ru-RU" sz="1800" dirty="0" err="1" smtClean="0"/>
              <a:t>виділяється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найбільшими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тепловими</a:t>
            </a:r>
            <a:r>
              <a:rPr lang="ru-RU" sz="1800" dirty="0" smtClean="0"/>
              <a:t> ресурсами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найменшою</a:t>
            </a:r>
            <a:r>
              <a:rPr lang="ru-RU" sz="1800" dirty="0" smtClean="0"/>
              <a:t> </a:t>
            </a:r>
            <a:r>
              <a:rPr lang="ru-RU" sz="1800" dirty="0" err="1" smtClean="0"/>
              <a:t>зволоженістю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порівняно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природними</a:t>
            </a:r>
            <a:r>
              <a:rPr lang="ru-RU" sz="1800" dirty="0" smtClean="0"/>
              <a:t> зонами 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, тому </a:t>
            </a:r>
            <a:r>
              <a:rPr lang="ru-RU" sz="1800" dirty="0" err="1" smtClean="0"/>
              <a:t>клімат</a:t>
            </a:r>
            <a:r>
              <a:rPr lang="ru-RU" sz="1800" dirty="0" smtClean="0"/>
              <a:t> </a:t>
            </a:r>
            <a:r>
              <a:rPr lang="ru-RU" sz="1800" dirty="0" err="1" smtClean="0"/>
              <a:t>степів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найбільш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континентальний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поміж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4" action="ppaction://hlinkfile" tooltip="Екотоп"/>
              </a:rPr>
              <a:t>екотопів</a:t>
            </a:r>
            <a:r>
              <a:rPr lang="ru-RU" sz="1800" dirty="0" smtClean="0"/>
              <a:t> 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. З </a:t>
            </a:r>
            <a:r>
              <a:rPr lang="ru-RU" sz="1800" dirty="0" err="1" smtClean="0"/>
              <a:t>найбільшими</a:t>
            </a:r>
            <a:r>
              <a:rPr lang="ru-RU" sz="1800" dirty="0" smtClean="0"/>
              <a:t> в </a:t>
            </a:r>
            <a:r>
              <a:rPr lang="ru-RU" sz="1800" dirty="0" err="1" smtClean="0"/>
              <a:t>Україні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різницями</a:t>
            </a:r>
            <a:r>
              <a:rPr lang="ru-RU" sz="1800" dirty="0" smtClean="0"/>
              <a:t> температур </a:t>
            </a:r>
            <a:r>
              <a:rPr lang="ru-RU" sz="1800" dirty="0" err="1" smtClean="0"/>
              <a:t>між</a:t>
            </a:r>
            <a:r>
              <a:rPr lang="ru-RU" sz="1800" dirty="0" smtClean="0"/>
              <a:t> зимою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літом</a:t>
            </a:r>
            <a:r>
              <a:rPr lang="ru-RU" sz="1800" dirty="0" smtClean="0"/>
              <a:t>. </a:t>
            </a:r>
            <a:r>
              <a:rPr lang="ru-RU" sz="1800" dirty="0" err="1" smtClean="0"/>
              <a:t>Річний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5" action="ppaction://hlinkfile" tooltip="Тепловий баланс земної поверхні"/>
              </a:rPr>
              <a:t>тепловий</a:t>
            </a:r>
            <a:r>
              <a:rPr lang="ru-RU" sz="1800" dirty="0" smtClean="0">
                <a:hlinkClick r:id="rId5" action="ppaction://hlinkfile" tooltip="Тепловий баланс земної поверхні"/>
              </a:rPr>
              <a:t> баланс </a:t>
            </a:r>
            <a:r>
              <a:rPr lang="ru-RU" sz="1800" dirty="0" err="1" smtClean="0">
                <a:hlinkClick r:id="rId5" action="ppaction://hlinkfile" tooltip="Тепловий баланс земної поверхні"/>
              </a:rPr>
              <a:t>земної</a:t>
            </a:r>
            <a:r>
              <a:rPr lang="ru-RU" sz="1800" dirty="0" smtClean="0">
                <a:hlinkClick r:id="rId5" action="ppaction://hlinkfile" tooltip="Тепловий баланс земної поверхні"/>
              </a:rPr>
              <a:t> </a:t>
            </a:r>
            <a:r>
              <a:rPr lang="ru-RU" sz="1800" dirty="0" err="1" smtClean="0">
                <a:hlinkClick r:id="rId5" action="ppaction://hlinkfile" tooltip="Тепловий баланс земної поверхні"/>
              </a:rPr>
              <a:t>поверхні</a:t>
            </a:r>
            <a:r>
              <a:rPr lang="ru-RU" sz="1800" dirty="0" smtClean="0"/>
              <a:t> </a:t>
            </a:r>
            <a:r>
              <a:rPr lang="ru-RU" sz="1800" dirty="0" err="1" smtClean="0"/>
              <a:t>коливається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4100 </a:t>
            </a:r>
            <a:r>
              <a:rPr lang="ru-RU" sz="1800" dirty="0" smtClean="0">
                <a:hlinkClick r:id="rId6" action="ppaction://hlinkfile" tooltip="Джоуль"/>
              </a:rPr>
              <a:t>МДж/м²</a:t>
            </a:r>
            <a:r>
              <a:rPr lang="ru-RU" sz="1800" dirty="0" smtClean="0"/>
              <a:t> на </a:t>
            </a:r>
            <a:r>
              <a:rPr lang="ru-RU" sz="1800" dirty="0" err="1" smtClean="0"/>
              <a:t>півночі</a:t>
            </a:r>
            <a:r>
              <a:rPr lang="ru-RU" sz="1800" dirty="0" smtClean="0"/>
              <a:t> до 5320 МДж/м² на </a:t>
            </a:r>
            <a:r>
              <a:rPr lang="ru-RU" sz="1800" dirty="0" err="1" smtClean="0"/>
              <a:t>півдні</a:t>
            </a:r>
            <a:r>
              <a:rPr lang="ru-RU" sz="1800" dirty="0" smtClean="0"/>
              <a:t>. </a:t>
            </a:r>
            <a:r>
              <a:rPr lang="ru-RU" sz="1800" dirty="0" err="1" smtClean="0"/>
              <a:t>Середня</a:t>
            </a:r>
            <a:r>
              <a:rPr lang="ru-RU" sz="1800" dirty="0" smtClean="0"/>
              <a:t> температура </a:t>
            </a:r>
            <a:r>
              <a:rPr lang="ru-RU" sz="1800" dirty="0" err="1" smtClean="0"/>
              <a:t>січня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змінюється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південного</a:t>
            </a:r>
            <a:r>
              <a:rPr lang="ru-RU" sz="1800" dirty="0" smtClean="0"/>
              <a:t> заходу на </a:t>
            </a:r>
            <a:r>
              <a:rPr lang="ru-RU" sz="1800" dirty="0" err="1" smtClean="0"/>
              <a:t>північний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схід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−2 до −9 °</a:t>
            </a:r>
            <a:r>
              <a:rPr lang="en-US" sz="1800" dirty="0" smtClean="0"/>
              <a:t>C; </a:t>
            </a:r>
            <a:r>
              <a:rPr lang="ru-RU" sz="1800" dirty="0" err="1" smtClean="0"/>
              <a:t>липня</a:t>
            </a:r>
            <a:r>
              <a:rPr lang="ru-RU" sz="1800" dirty="0" smtClean="0"/>
              <a:t> —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+20 до +24 °</a:t>
            </a:r>
            <a:r>
              <a:rPr lang="en-US" sz="1800" dirty="0" smtClean="0"/>
              <a:t>C. </a:t>
            </a:r>
            <a:r>
              <a:rPr lang="ru-RU" sz="1800" dirty="0" err="1" smtClean="0"/>
              <a:t>Літо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довге</a:t>
            </a:r>
            <a:r>
              <a:rPr lang="ru-RU" sz="1800" dirty="0" smtClean="0"/>
              <a:t>, </a:t>
            </a:r>
            <a:r>
              <a:rPr lang="ru-RU" sz="1800" dirty="0" err="1" smtClean="0"/>
              <a:t>сонячне</a:t>
            </a:r>
            <a:r>
              <a:rPr lang="ru-RU" sz="1800" dirty="0" smtClean="0"/>
              <a:t>, жарке, </a:t>
            </a:r>
            <a:r>
              <a:rPr lang="ru-RU" sz="1800" dirty="0" err="1" smtClean="0"/>
              <a:t>посушливе</a:t>
            </a:r>
            <a:r>
              <a:rPr lang="ru-RU" sz="1800" dirty="0" smtClean="0"/>
              <a:t>. </a:t>
            </a:r>
            <a:r>
              <a:rPr lang="ru-RU" sz="1800" dirty="0" err="1" smtClean="0"/>
              <a:t>Осінь</a:t>
            </a:r>
            <a:r>
              <a:rPr lang="ru-RU" sz="1800" dirty="0" smtClean="0"/>
              <a:t> тепла, у </a:t>
            </a:r>
            <a:r>
              <a:rPr lang="ru-RU" sz="1800" dirty="0" err="1" smtClean="0"/>
              <a:t>другій</a:t>
            </a:r>
            <a:r>
              <a:rPr lang="ru-RU" sz="1800" dirty="0" smtClean="0"/>
              <a:t> </a:t>
            </a:r>
            <a:r>
              <a:rPr lang="ru-RU" sz="1800" dirty="0" err="1" smtClean="0"/>
              <a:t>половині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йдуть</a:t>
            </a:r>
            <a:r>
              <a:rPr lang="ru-RU" sz="1800" dirty="0" smtClean="0"/>
              <a:t> </a:t>
            </a:r>
            <a:r>
              <a:rPr lang="ru-RU" sz="1800" dirty="0" err="1" smtClean="0"/>
              <a:t>дощі</a:t>
            </a:r>
            <a:r>
              <a:rPr lang="ru-RU" sz="1800" dirty="0" smtClean="0"/>
              <a:t>. Зима коротка, холодна, </a:t>
            </a:r>
            <a:r>
              <a:rPr lang="ru-RU" sz="1800" dirty="0" err="1" smtClean="0"/>
              <a:t>малосніжна</a:t>
            </a:r>
            <a:r>
              <a:rPr lang="ru-RU" sz="1800" dirty="0" smtClean="0"/>
              <a:t>. Весна </a:t>
            </a:r>
            <a:r>
              <a:rPr lang="ru-RU" sz="1800" dirty="0" err="1" smtClean="0"/>
              <a:t>настає</a:t>
            </a:r>
            <a:r>
              <a:rPr lang="ru-RU" sz="1800" dirty="0" smtClean="0"/>
              <a:t> рано. Через </a:t>
            </a:r>
            <a:r>
              <a:rPr lang="ru-RU" sz="1800" dirty="0" err="1" smtClean="0"/>
              <a:t>різке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підвищення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температури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повітря</a:t>
            </a:r>
            <a:r>
              <a:rPr lang="ru-RU" sz="1800" dirty="0" smtClean="0"/>
              <a:t>, </a:t>
            </a:r>
            <a:r>
              <a:rPr lang="ru-RU" sz="1800" dirty="0" err="1" smtClean="0"/>
              <a:t>волога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ґрунту</a:t>
            </a:r>
            <a:r>
              <a:rPr lang="ru-RU" sz="1800" dirty="0" smtClean="0"/>
              <a:t> </a:t>
            </a:r>
            <a:r>
              <a:rPr lang="ru-RU" sz="1800" dirty="0" err="1" smtClean="0"/>
              <a:t>швидко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випаровується</a:t>
            </a:r>
            <a:r>
              <a:rPr lang="ru-RU" sz="1800" dirty="0" smtClean="0"/>
              <a:t>.</a:t>
            </a:r>
            <a:endParaRPr lang="uk-UA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05635" y="285728"/>
            <a:ext cx="2210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Клімат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4725998"/>
          </a:xfrm>
        </p:spPr>
        <p:txBody>
          <a:bodyPr>
            <a:noAutofit/>
          </a:bodyPr>
          <a:lstStyle/>
          <a:p>
            <a:pPr algn="l"/>
            <a:r>
              <a:rPr lang="ru-RU" sz="2400" dirty="0" err="1" smtClean="0"/>
              <a:t>Річна</a:t>
            </a:r>
            <a:r>
              <a:rPr lang="ru-RU" sz="2400" dirty="0" smtClean="0"/>
              <a:t> сума </a:t>
            </a:r>
            <a:r>
              <a:rPr lang="ru-RU" sz="2400" dirty="0" err="1" smtClean="0">
                <a:hlinkClick r:id="rId3" action="ppaction://hlinkfile" tooltip="Атмосферні опади"/>
              </a:rPr>
              <a:t>опадів</a:t>
            </a:r>
            <a:r>
              <a:rPr lang="ru-RU" sz="2400" dirty="0" smtClean="0"/>
              <a:t> </a:t>
            </a:r>
            <a:r>
              <a:rPr lang="ru-RU" sz="2400" dirty="0" err="1" smtClean="0"/>
              <a:t>зменшується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450 до 300 мм,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причиною </a:t>
            </a:r>
            <a:r>
              <a:rPr lang="ru-RU" sz="2400" dirty="0" err="1" smtClean="0"/>
              <a:t>маловодості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річок</a:t>
            </a:r>
            <a:r>
              <a:rPr lang="ru-RU" sz="2400" dirty="0" smtClean="0"/>
              <a:t>, особливо </a:t>
            </a:r>
            <a:r>
              <a:rPr lang="ru-RU" sz="2400" dirty="0" err="1" smtClean="0"/>
              <a:t>влітку</a:t>
            </a:r>
            <a:r>
              <a:rPr lang="ru-RU" sz="2400" dirty="0" smtClean="0"/>
              <a:t>. </a:t>
            </a:r>
            <a:r>
              <a:rPr lang="ru-RU" sz="2400" dirty="0" err="1" smtClean="0">
                <a:hlinkClick r:id="rId4" action="ppaction://hlinkfile" tooltip="Сніговий покрив"/>
              </a:rPr>
              <a:t>Сніговий</a:t>
            </a:r>
            <a:r>
              <a:rPr lang="ru-RU" sz="2400" dirty="0" smtClean="0">
                <a:hlinkClick r:id="rId4" action="ppaction://hlinkfile" tooltip="Сніговий покрив"/>
              </a:rPr>
              <a:t> </a:t>
            </a:r>
            <a:r>
              <a:rPr lang="ru-RU" sz="2400" dirty="0" err="1" smtClean="0">
                <a:hlinkClick r:id="rId4" action="ppaction://hlinkfile" tooltip="Сніговий покрив"/>
              </a:rPr>
              <a:t>покрив</a:t>
            </a:r>
            <a:r>
              <a:rPr lang="ru-RU" sz="2400" dirty="0" smtClean="0"/>
              <a:t> </a:t>
            </a:r>
            <a:r>
              <a:rPr lang="ru-RU" sz="2400" dirty="0" err="1" smtClean="0"/>
              <a:t>нестійкий</a:t>
            </a:r>
            <a:r>
              <a:rPr lang="ru-RU" sz="2400" dirty="0" smtClean="0"/>
              <a:t>, </a:t>
            </a:r>
            <a:r>
              <a:rPr lang="ru-RU" sz="2400" dirty="0" err="1" smtClean="0"/>
              <a:t>часті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5" action="ppaction://hlinkfile" tooltip="Відлига"/>
              </a:rPr>
              <a:t>відлиги</a:t>
            </a:r>
            <a:r>
              <a:rPr lang="ru-RU" sz="2400" dirty="0" err="1" smtClean="0"/>
              <a:t>взимку</a:t>
            </a:r>
            <a:r>
              <a:rPr lang="ru-RU" sz="2400" dirty="0" smtClean="0"/>
              <a:t>. </a:t>
            </a:r>
            <a:r>
              <a:rPr lang="ru-RU" sz="2400" dirty="0" err="1" smtClean="0"/>
              <a:t>Сніг</a:t>
            </a:r>
            <a:r>
              <a:rPr lang="ru-RU" sz="2400" dirty="0" smtClean="0"/>
              <a:t> </a:t>
            </a:r>
            <a:r>
              <a:rPr lang="ru-RU" sz="2400" dirty="0" err="1" smtClean="0"/>
              <a:t>лежить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в </a:t>
            </a:r>
            <a:r>
              <a:rPr lang="ru-RU" sz="2400" dirty="0" err="1" smtClean="0"/>
              <a:t>окремі</a:t>
            </a:r>
            <a:r>
              <a:rPr lang="ru-RU" sz="2400" dirty="0" smtClean="0"/>
              <a:t> роки 1-2 </a:t>
            </a:r>
            <a:r>
              <a:rPr lang="ru-RU" sz="2400" dirty="0" err="1" smtClean="0"/>
              <a:t>місяці</a:t>
            </a:r>
            <a:r>
              <a:rPr lang="ru-RU" sz="2400" dirty="0" smtClean="0"/>
              <a:t>. </a:t>
            </a:r>
            <a:r>
              <a:rPr lang="ru-RU" sz="2400" dirty="0" err="1" smtClean="0"/>
              <a:t>Випаровуваність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вологи</a:t>
            </a:r>
            <a:r>
              <a:rPr lang="ru-RU" sz="2400" dirty="0" smtClean="0"/>
              <a:t> </a:t>
            </a:r>
            <a:r>
              <a:rPr lang="ru-RU" sz="2400" dirty="0" err="1" smtClean="0"/>
              <a:t>суттєво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перевищує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опадів</a:t>
            </a:r>
            <a:r>
              <a:rPr lang="ru-RU" sz="2400" dirty="0" smtClean="0"/>
              <a:t>, тому </a:t>
            </a:r>
            <a:r>
              <a:rPr lang="ru-RU" sz="2400" dirty="0" err="1" smtClean="0">
                <a:hlinkClick r:id="rId6" action="ppaction://hlinkfile" tooltip="Індекс зволоження"/>
              </a:rPr>
              <a:t>зволоження</a:t>
            </a:r>
            <a:r>
              <a:rPr lang="ru-RU" sz="2400" dirty="0" smtClean="0"/>
              <a:t> 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скрізь</a:t>
            </a:r>
            <a:r>
              <a:rPr lang="ru-RU" sz="2400" dirty="0" smtClean="0"/>
              <a:t> </a:t>
            </a:r>
            <a:r>
              <a:rPr lang="ru-RU" sz="2400" dirty="0" err="1" smtClean="0"/>
              <a:t>недостатнє</a:t>
            </a:r>
            <a:r>
              <a:rPr lang="ru-RU" sz="2400" baseline="30000" dirty="0" smtClean="0">
                <a:hlinkClick r:id="rId7" action="ppaction://hlinkfile"/>
              </a:rPr>
              <a:t>[2]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err="1" smtClean="0"/>
              <a:t>Рівнинність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степу, </a:t>
            </a:r>
            <a:r>
              <a:rPr lang="ru-RU" sz="2400" dirty="0" err="1" smtClean="0"/>
              <a:t>відкритість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холодним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арктичним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жарким </a:t>
            </a:r>
            <a:r>
              <a:rPr lang="ru-RU" sz="2400" dirty="0" err="1" smtClean="0"/>
              <a:t>тропічним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вітрам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причиною </a:t>
            </a:r>
            <a:r>
              <a:rPr lang="ru-RU" sz="2400" dirty="0" err="1" smtClean="0"/>
              <a:t>ранніх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весняно-осінніх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8" action="ppaction://hlinkfile" tooltip="Приморозки"/>
              </a:rPr>
              <a:t>приморозків</a:t>
            </a:r>
            <a:r>
              <a:rPr lang="ru-RU" sz="2400" dirty="0" smtClean="0"/>
              <a:t> </a:t>
            </a:r>
            <a:r>
              <a:rPr lang="ru-RU" sz="2400" dirty="0" err="1" smtClean="0"/>
              <a:t>і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9" action="ppaction://hlinkfile" tooltip="Суховії в Україні"/>
              </a:rPr>
              <a:t>суховіїв</a:t>
            </a:r>
            <a:r>
              <a:rPr lang="ru-RU" sz="2400" dirty="0" smtClean="0"/>
              <a:t>, </a:t>
            </a:r>
            <a:r>
              <a:rPr lang="ru-RU" sz="2400" dirty="0" err="1" smtClean="0"/>
              <a:t>небезпечних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10" action="ppaction://hlinkfile" tooltip="Пилова буря"/>
              </a:rPr>
              <a:t>пилових</a:t>
            </a:r>
            <a:r>
              <a:rPr lang="ru-RU" sz="2400" dirty="0" smtClean="0">
                <a:hlinkClick r:id="rId10" action="ppaction://hlinkfile" tooltip="Пилова буря"/>
              </a:rPr>
              <a:t> бур</a:t>
            </a:r>
            <a:r>
              <a:rPr lang="ru-RU" sz="2400" dirty="0" smtClean="0"/>
              <a:t> (</a:t>
            </a:r>
            <a:r>
              <a:rPr lang="ru-RU" sz="2400" dirty="0" smtClean="0">
                <a:hlinkClick r:id="rId11" action="ppaction://hlinkfile" tooltip="Чорна буря"/>
              </a:rPr>
              <a:t>«</a:t>
            </a:r>
            <a:r>
              <a:rPr lang="ru-RU" sz="2400" dirty="0" err="1" smtClean="0">
                <a:hlinkClick r:id="rId11" action="ppaction://hlinkfile" tooltip="Чорна буря"/>
              </a:rPr>
              <a:t>чорні</a:t>
            </a:r>
            <a:r>
              <a:rPr lang="ru-RU" sz="2400" dirty="0" smtClean="0">
                <a:hlinkClick r:id="rId11" action="ppaction://hlinkfile" tooltip="Чорна буря"/>
              </a:rPr>
              <a:t> </a:t>
            </a:r>
            <a:r>
              <a:rPr lang="ru-RU" sz="2400" dirty="0" err="1" smtClean="0">
                <a:hlinkClick r:id="rId11" action="ppaction://hlinkfile" tooltip="Чорна буря"/>
              </a:rPr>
              <a:t>бурі</a:t>
            </a:r>
            <a:r>
              <a:rPr lang="ru-RU" sz="2400" dirty="0" smtClean="0">
                <a:hlinkClick r:id="rId11" action="ppaction://hlinkfile" tooltip="Чорна буря"/>
              </a:rPr>
              <a:t>»</a:t>
            </a:r>
            <a:r>
              <a:rPr lang="ru-RU" sz="2400" dirty="0" smtClean="0"/>
              <a:t>),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руйнують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зносять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родючий</a:t>
            </a:r>
            <a:r>
              <a:rPr lang="ru-RU" sz="2400" dirty="0" smtClean="0"/>
              <a:t> шар </a:t>
            </a:r>
            <a:r>
              <a:rPr lang="ru-RU" sz="2400" dirty="0" err="1" smtClean="0"/>
              <a:t>ґрунту</a:t>
            </a:r>
            <a:r>
              <a:rPr lang="ru-RU" sz="2400" dirty="0" smtClean="0"/>
              <a:t>. Особливо </a:t>
            </a:r>
            <a:r>
              <a:rPr lang="ru-RU" sz="2400" dirty="0" err="1" smtClean="0"/>
              <a:t>часті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суховії</a:t>
            </a:r>
            <a:r>
              <a:rPr lang="ru-RU" sz="2400" dirty="0" smtClean="0"/>
              <a:t> в </a:t>
            </a:r>
            <a:r>
              <a:rPr lang="ru-RU" sz="2400" dirty="0" err="1" smtClean="0"/>
              <a:t>липні</a:t>
            </a:r>
            <a:r>
              <a:rPr lang="ru-RU" sz="2400" dirty="0" smtClean="0"/>
              <a:t> — </a:t>
            </a:r>
            <a:r>
              <a:rPr lang="ru-RU" sz="2400" dirty="0" err="1" smtClean="0"/>
              <a:t>серпні</a:t>
            </a:r>
            <a:r>
              <a:rPr lang="ru-RU" sz="2400" dirty="0" smtClean="0"/>
              <a:t>, часто </a:t>
            </a:r>
            <a:r>
              <a:rPr lang="ru-RU" sz="2400" dirty="0" err="1" smtClean="0"/>
              <a:t>зумовлюють</a:t>
            </a:r>
            <a:r>
              <a:rPr lang="ru-RU" sz="2400" dirty="0" err="1" smtClean="0">
                <a:hlinkClick r:id="rId12" action="ppaction://hlinkfile" tooltip="Посуха"/>
              </a:rPr>
              <a:t>посухи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uk-UA" sz="2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357298"/>
            <a:ext cx="8286808" cy="4286272"/>
          </a:xfrm>
        </p:spPr>
        <p:txBody>
          <a:bodyPr numCol="1">
            <a:normAutofit/>
          </a:bodyPr>
          <a:lstStyle/>
          <a:p>
            <a:pPr algn="l"/>
            <a:r>
              <a:rPr lang="ru-RU" sz="2000" dirty="0" smtClean="0"/>
              <a:t>Через </a:t>
            </a:r>
            <a:r>
              <a:rPr lang="ru-RU" sz="2000" dirty="0" err="1" smtClean="0"/>
              <a:t>недостатність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атмосферних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опадів</a:t>
            </a:r>
            <a:r>
              <a:rPr lang="ru-RU" sz="2000" dirty="0" smtClean="0"/>
              <a:t> густота </a:t>
            </a:r>
            <a:r>
              <a:rPr lang="ru-RU" sz="2000" dirty="0" err="1" smtClean="0"/>
              <a:t>річкової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мережі</a:t>
            </a:r>
            <a:r>
              <a:rPr lang="ru-RU" sz="2000" dirty="0" smtClean="0"/>
              <a:t>  </a:t>
            </a:r>
            <a:r>
              <a:rPr lang="ru-RU" sz="2000" dirty="0" err="1" smtClean="0"/>
              <a:t>незначна</a:t>
            </a:r>
            <a:r>
              <a:rPr lang="ru-RU" sz="2000" dirty="0" smtClean="0"/>
              <a:t>. </a:t>
            </a:r>
            <a:r>
              <a:rPr lang="ru-RU" sz="2000" dirty="0" err="1" smtClean="0"/>
              <a:t>Найбільші</a:t>
            </a:r>
            <a:r>
              <a:rPr lang="ru-RU" sz="2000" dirty="0" smtClean="0"/>
              <a:t> </a:t>
            </a:r>
            <a:r>
              <a:rPr lang="ru-RU" sz="2000" dirty="0" err="1" smtClean="0"/>
              <a:t>річки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транзитними</a:t>
            </a:r>
            <a:r>
              <a:rPr lang="ru-RU" sz="2000" dirty="0" smtClean="0"/>
              <a:t>: </a:t>
            </a:r>
            <a:r>
              <a:rPr lang="ru-RU" sz="2000" dirty="0" err="1" smtClean="0"/>
              <a:t>Дніпро,Південний</a:t>
            </a:r>
            <a:r>
              <a:rPr lang="ru-RU" sz="2000" dirty="0" smtClean="0"/>
              <a:t> Буг, </a:t>
            </a:r>
            <a:r>
              <a:rPr lang="ru-RU" sz="2000" dirty="0" err="1" smtClean="0"/>
              <a:t>Сіверсьий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Донець</a:t>
            </a:r>
            <a:r>
              <a:rPr lang="ru-RU" sz="2000" dirty="0" smtClean="0"/>
              <a:t>, </a:t>
            </a:r>
            <a:r>
              <a:rPr lang="ru-RU" sz="2000" dirty="0" err="1" smtClean="0">
                <a:hlinkClick r:id="rId3" action="ppaction://hlinkfile" tooltip="Дністер"/>
              </a:rPr>
              <a:t>Дністер</a:t>
            </a:r>
            <a:r>
              <a:rPr lang="ru-RU" sz="2000" dirty="0" smtClean="0"/>
              <a:t>, </a:t>
            </a:r>
            <a:r>
              <a:rPr lang="ru-RU" sz="2000" dirty="0" smtClean="0">
                <a:hlinkClick r:id="rId4" action="ppaction://hlinkfile" tooltip="Дунай"/>
              </a:rPr>
              <a:t>Дунай</a:t>
            </a:r>
            <a:r>
              <a:rPr lang="ru-RU" sz="2000" dirty="0" smtClean="0"/>
              <a:t> </a:t>
            </a:r>
            <a:r>
              <a:rPr lang="ru-RU" sz="2000" dirty="0" err="1" smtClean="0"/>
              <a:t>із</a:t>
            </a:r>
            <a:r>
              <a:rPr lang="ru-RU" sz="2000" dirty="0" smtClean="0"/>
              <a:t> притоками. Притоки </a:t>
            </a:r>
            <a:r>
              <a:rPr lang="ru-RU" sz="2000" dirty="0" err="1" smtClean="0"/>
              <a:t>Дніпра</a:t>
            </a:r>
            <a:r>
              <a:rPr lang="ru-RU" sz="2000" dirty="0" smtClean="0"/>
              <a:t> — </a:t>
            </a:r>
            <a:r>
              <a:rPr lang="ru-RU" sz="2000" dirty="0" err="1" smtClean="0">
                <a:hlinkClick r:id="rId5" action="ppaction://hlinkfile" tooltip="Оріль"/>
              </a:rPr>
              <a:t>Оріль</a:t>
            </a:r>
            <a:r>
              <a:rPr lang="ru-RU" sz="2000" dirty="0" smtClean="0"/>
              <a:t>, </a:t>
            </a:r>
            <a:r>
              <a:rPr lang="ru-RU" sz="2000" dirty="0" err="1" smtClean="0">
                <a:hlinkClick r:id="rId6" action="ppaction://hlinkfile" tooltip="Самара (притока Дніпра)"/>
              </a:rPr>
              <a:t>Самара</a:t>
            </a:r>
            <a:r>
              <a:rPr lang="ru-RU" sz="2000" dirty="0" err="1" smtClean="0"/>
              <a:t>,</a:t>
            </a:r>
            <a:r>
              <a:rPr lang="ru-RU" sz="2000" dirty="0" err="1" smtClean="0">
                <a:hlinkClick r:id="rId7" action="ppaction://hlinkfile" tooltip="Інгулець (річка)"/>
              </a:rPr>
              <a:t>Інгулець</a:t>
            </a:r>
            <a:r>
              <a:rPr lang="ru-RU" sz="2000" dirty="0" err="1" smtClean="0"/>
              <a:t>,а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8" action="ppaction://hlinkfile" tooltip="Інгул"/>
              </a:rPr>
              <a:t>Інгул</a:t>
            </a:r>
            <a:r>
              <a:rPr lang="ru-RU" sz="2000" dirty="0" smtClean="0"/>
              <a:t>, </a:t>
            </a:r>
            <a:r>
              <a:rPr lang="ru-RU" sz="2000" dirty="0" err="1" smtClean="0">
                <a:hlinkClick r:id="rId9" action="ppaction://hlinkfile" tooltip="Кальміус"/>
              </a:rPr>
              <a:t>Кальміус</a:t>
            </a:r>
            <a:r>
              <a:rPr lang="ru-RU" sz="2000" dirty="0" smtClean="0"/>
              <a:t>, </a:t>
            </a:r>
            <a:r>
              <a:rPr lang="ru-RU" sz="2000" dirty="0" err="1" smtClean="0">
                <a:hlinkClick r:id="rId10" action="ppaction://hlinkfile" tooltip="Молочна"/>
              </a:rPr>
              <a:t>Молочна</a:t>
            </a:r>
            <a:r>
              <a:rPr lang="ru-RU" sz="2000" dirty="0" smtClean="0"/>
              <a:t>, </a:t>
            </a:r>
            <a:r>
              <a:rPr lang="ru-RU" sz="2000" dirty="0" smtClean="0">
                <a:hlinkClick r:id="rId11" action="ppaction://hlinkfile" tooltip="Берда (річка)"/>
              </a:rPr>
              <a:t>Берда</a:t>
            </a:r>
            <a:r>
              <a:rPr lang="ru-RU" sz="2000" dirty="0" smtClean="0"/>
              <a:t> </a:t>
            </a:r>
            <a:r>
              <a:rPr lang="ru-RU" sz="2000" dirty="0" err="1" smtClean="0"/>
              <a:t>повністю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свій</a:t>
            </a:r>
            <a:r>
              <a:rPr lang="ru-RU" sz="2000" dirty="0" smtClean="0"/>
              <a:t> </a:t>
            </a:r>
            <a:r>
              <a:rPr lang="ru-RU" sz="2000" dirty="0" err="1" smtClean="0"/>
              <a:t>стік</a:t>
            </a:r>
            <a:r>
              <a:rPr lang="ru-RU" sz="2000" dirty="0" smtClean="0"/>
              <a:t> у межах </a:t>
            </a:r>
            <a:r>
              <a:rPr lang="ru-RU" sz="2000" dirty="0" err="1" smtClean="0"/>
              <a:t>зони</a:t>
            </a:r>
            <a:r>
              <a:rPr lang="ru-RU" sz="2000" dirty="0" smtClean="0"/>
              <a:t>. </a:t>
            </a:r>
            <a:r>
              <a:rPr lang="ru-RU" sz="2000" dirty="0" err="1" smtClean="0"/>
              <a:t>Пересічна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12" action="ppaction://hlinkfile" tooltip="Густота річкової мережі (ще не написана)"/>
              </a:rPr>
              <a:t>густота </a:t>
            </a:r>
            <a:r>
              <a:rPr lang="ru-RU" sz="2000" dirty="0" err="1" smtClean="0">
                <a:hlinkClick r:id="rId12" action="ppaction://hlinkfile" tooltip="Густота річкової мережі (ще не написана)"/>
              </a:rPr>
              <a:t>річкової</a:t>
            </a:r>
            <a:r>
              <a:rPr lang="ru-RU" sz="2000" dirty="0" smtClean="0">
                <a:hlinkClick r:id="rId12" action="ppaction://hlinkfile" tooltip="Густота річкової мережі (ще не написана)"/>
              </a:rPr>
              <a:t> </a:t>
            </a:r>
            <a:r>
              <a:rPr lang="ru-RU" sz="2000" dirty="0" err="1" smtClean="0">
                <a:hlinkClick r:id="rId12" action="ppaction://hlinkfile" tooltip="Густота річкової мережі (ще не написана)"/>
              </a:rPr>
              <a:t>мережі</a:t>
            </a:r>
            <a:r>
              <a:rPr lang="ru-RU" sz="2000" dirty="0" smtClean="0"/>
              <a:t> становить 0,2-0,1 км/</a:t>
            </a:r>
            <a:r>
              <a:rPr lang="ru-RU" sz="2000" dirty="0" err="1" smtClean="0"/>
              <a:t>км</a:t>
            </a:r>
            <a:r>
              <a:rPr lang="ru-RU" sz="2000" dirty="0" smtClean="0"/>
              <a:t>². </a:t>
            </a:r>
            <a:r>
              <a:rPr lang="ru-RU" sz="2000" dirty="0" err="1" smtClean="0"/>
              <a:t>Річки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степів</a:t>
            </a:r>
            <a:r>
              <a:rPr lang="ru-RU" sz="2000" dirty="0" smtClean="0"/>
              <a:t> </a:t>
            </a:r>
            <a:r>
              <a:rPr lang="ru-RU" sz="2000" dirty="0" err="1" smtClean="0"/>
              <a:t>маловодні</a:t>
            </a:r>
            <a:r>
              <a:rPr lang="ru-RU" sz="2000" dirty="0" smtClean="0"/>
              <a:t>, особливо </a:t>
            </a:r>
            <a:r>
              <a:rPr lang="ru-RU" sz="2000" dirty="0" err="1" smtClean="0"/>
              <a:t>влітку</a:t>
            </a:r>
            <a:r>
              <a:rPr lang="ru-RU" sz="2000" dirty="0" smtClean="0"/>
              <a:t> у </a:t>
            </a:r>
            <a:r>
              <a:rPr lang="ru-RU" sz="2000" dirty="0" err="1" smtClean="0"/>
              <a:t>верхів'ях</a:t>
            </a:r>
            <a:r>
              <a:rPr lang="ru-RU" sz="2000" dirty="0" smtClean="0"/>
              <a:t> вони часто </a:t>
            </a:r>
            <a:r>
              <a:rPr lang="ru-RU" sz="2000" dirty="0" err="1" smtClean="0"/>
              <a:t>пересихають</a:t>
            </a:r>
            <a:r>
              <a:rPr lang="ru-RU" sz="2000" dirty="0" smtClean="0"/>
              <a:t>. </a:t>
            </a:r>
            <a:r>
              <a:rPr lang="ru-RU" sz="2000" dirty="0" err="1" smtClean="0"/>
              <a:t>Місцевий</a:t>
            </a:r>
            <a:r>
              <a:rPr lang="ru-RU" sz="2000" dirty="0" smtClean="0"/>
              <a:t> </a:t>
            </a:r>
            <a:r>
              <a:rPr lang="ru-RU" sz="2000" dirty="0" err="1" smtClean="0"/>
              <a:t>стік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формується</a:t>
            </a:r>
            <a:r>
              <a:rPr lang="ru-RU" sz="2000" dirty="0" smtClean="0"/>
              <a:t> за </a:t>
            </a:r>
            <a:r>
              <a:rPr lang="ru-RU" sz="2000" dirty="0" err="1" smtClean="0"/>
              <a:t>рахунок</a:t>
            </a:r>
            <a:r>
              <a:rPr lang="ru-RU" sz="2000" dirty="0" smtClean="0"/>
              <a:t> </a:t>
            </a:r>
            <a:r>
              <a:rPr lang="ru-RU" sz="2000" dirty="0" err="1" smtClean="0"/>
              <a:t>талих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13" action="ppaction://hlinkfile" tooltip="Сніговий покрив"/>
              </a:rPr>
              <a:t>снігових</a:t>
            </a:r>
            <a:r>
              <a:rPr lang="ru-RU" sz="2000" dirty="0" smtClean="0"/>
              <a:t> вод.</a:t>
            </a:r>
            <a:endParaRPr lang="uk-UA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68563" y="500042"/>
            <a:ext cx="32842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ідрологія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4500594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hlinkClick r:id="rId3" action="ppaction://hlinkfile" tooltip="Озеро"/>
              </a:rPr>
              <a:t>Озера</a:t>
            </a:r>
            <a:r>
              <a:rPr lang="ru-RU" sz="2000" dirty="0" smtClean="0"/>
              <a:t> </a:t>
            </a:r>
            <a:r>
              <a:rPr lang="ru-RU" sz="2000" dirty="0" err="1" smtClean="0"/>
              <a:t>здебільшого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4" action="ppaction://hlinkfile" tooltip="Лиман"/>
              </a:rPr>
              <a:t>лиманні</a:t>
            </a:r>
            <a:r>
              <a:rPr lang="ru-RU" sz="2000" dirty="0" smtClean="0"/>
              <a:t>, </a:t>
            </a:r>
            <a:r>
              <a:rPr lang="ru-RU" sz="2000" dirty="0" err="1" smtClean="0"/>
              <a:t>деякі</a:t>
            </a:r>
            <a:r>
              <a:rPr lang="ru-RU" sz="2000" dirty="0" smtClean="0"/>
              <a:t>, </a:t>
            </a:r>
            <a:r>
              <a:rPr lang="ru-RU" sz="2000" dirty="0" err="1" smtClean="0"/>
              <a:t>внаслідок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випаровуваності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ж </a:t>
            </a:r>
            <a:r>
              <a:rPr lang="ru-RU" sz="2000" dirty="0" err="1" smtClean="0"/>
              <a:t>зв'язку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морема</a:t>
            </a:r>
            <a:r>
              <a:rPr lang="ru-RU" sz="2000" dirty="0" smtClean="0"/>
              <a:t>, </a:t>
            </a:r>
            <a:r>
              <a:rPr lang="ru-RU" sz="2000" dirty="0" err="1" smtClean="0"/>
              <a:t>солоні</a:t>
            </a:r>
            <a:r>
              <a:rPr lang="ru-RU" sz="2000" dirty="0" smtClean="0"/>
              <a:t> (</a:t>
            </a:r>
            <a:r>
              <a:rPr lang="ru-RU" sz="2000" dirty="0" err="1" smtClean="0">
                <a:hlinkClick r:id="rId5" action="ppaction://hlinkfile" tooltip="Сасик (Кундук)"/>
              </a:rPr>
              <a:t>Сасик</a:t>
            </a:r>
            <a:r>
              <a:rPr lang="ru-RU" sz="2000" dirty="0" smtClean="0">
                <a:hlinkClick r:id="rId5" action="ppaction://hlinkfile" tooltip="Сасик (Кундук)"/>
              </a:rPr>
              <a:t> (</a:t>
            </a:r>
            <a:r>
              <a:rPr lang="ru-RU" sz="2000" dirty="0" err="1" smtClean="0">
                <a:hlinkClick r:id="rId5" action="ppaction://hlinkfile" tooltip="Сасик (Кундук)"/>
              </a:rPr>
              <a:t>Кундук</a:t>
            </a:r>
            <a:r>
              <a:rPr lang="ru-RU" sz="2000" dirty="0" smtClean="0">
                <a:hlinkClick r:id="rId5" action="ppaction://hlinkfile" tooltip="Сасик (Кундук)"/>
              </a:rPr>
              <a:t>)</a:t>
            </a:r>
            <a:r>
              <a:rPr lang="ru-RU" sz="2000" dirty="0" smtClean="0"/>
              <a:t>, </a:t>
            </a:r>
            <a:r>
              <a:rPr lang="ru-RU" sz="2000" dirty="0" smtClean="0">
                <a:hlinkClick r:id="rId6" action="ppaction://hlinkfile" tooltip="Шагани"/>
              </a:rPr>
              <a:t>Шагани</a:t>
            </a:r>
            <a:r>
              <a:rPr lang="ru-RU" sz="2000" dirty="0" smtClean="0"/>
              <a:t>, </a:t>
            </a:r>
            <a:r>
              <a:rPr lang="ru-RU" sz="2000" dirty="0" err="1" smtClean="0">
                <a:hlinkClick r:id="rId7" action="ppaction://hlinkfile" tooltip="Алібей"/>
              </a:rPr>
              <a:t>Алібей</a:t>
            </a:r>
            <a:r>
              <a:rPr lang="ru-RU" sz="2000" dirty="0" smtClean="0"/>
              <a:t>). У </a:t>
            </a:r>
            <a:r>
              <a:rPr lang="ru-RU" sz="2000" dirty="0" err="1" smtClean="0">
                <a:hlinkClick r:id="rId8" action="ppaction://hlinkfile" tooltip="Дельта Дунаю"/>
              </a:rPr>
              <a:t>дельті</a:t>
            </a:r>
            <a:r>
              <a:rPr lang="ru-RU" sz="2000" dirty="0" smtClean="0">
                <a:hlinkClick r:id="rId8" action="ppaction://hlinkfile" tooltip="Дельта Дунаю"/>
              </a:rPr>
              <a:t> Дунаю</a:t>
            </a:r>
            <a:r>
              <a:rPr lang="ru-RU" sz="2000" dirty="0" smtClean="0"/>
              <a:t> 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9" action="ppaction://hlinkfile" tooltip="Придунайські озера України"/>
              </a:rPr>
              <a:t>прісних</a:t>
            </a:r>
            <a:r>
              <a:rPr lang="ru-RU" sz="2000" dirty="0" smtClean="0">
                <a:hlinkClick r:id="rId9" action="ppaction://hlinkfile" tooltip="Придунайські озера України"/>
              </a:rPr>
              <a:t> озер</a:t>
            </a:r>
            <a:r>
              <a:rPr lang="ru-RU" sz="2000" dirty="0" smtClean="0"/>
              <a:t> (</a:t>
            </a:r>
            <a:r>
              <a:rPr lang="ru-RU" sz="2000" dirty="0" err="1" smtClean="0">
                <a:hlinkClick r:id="rId10" action="ppaction://hlinkfile" tooltip="Ялпуг (озеро)"/>
              </a:rPr>
              <a:t>Ялпуг</a:t>
            </a:r>
            <a:r>
              <a:rPr lang="ru-RU" sz="2000" dirty="0" smtClean="0"/>
              <a:t>, </a:t>
            </a:r>
            <a:r>
              <a:rPr lang="ru-RU" sz="2000" dirty="0" err="1" smtClean="0">
                <a:hlinkClick r:id="rId11" action="ppaction://hlinkfile" tooltip="Кагул (озеро)"/>
              </a:rPr>
              <a:t>Кагул</a:t>
            </a:r>
            <a:r>
              <a:rPr lang="ru-RU" sz="2000" dirty="0" smtClean="0"/>
              <a:t> 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.), а на </a:t>
            </a:r>
            <a:r>
              <a:rPr lang="ru-RU" sz="2000" dirty="0" err="1" smtClean="0"/>
              <a:t>узбережжі</a:t>
            </a:r>
            <a:r>
              <a:rPr lang="ru-RU" sz="2000" dirty="0" smtClean="0"/>
              <a:t> Чорного моря — </a:t>
            </a:r>
            <a:r>
              <a:rPr lang="ru-RU" sz="2000" dirty="0" err="1" smtClean="0"/>
              <a:t>солоних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озер-лиманів</a:t>
            </a:r>
            <a:r>
              <a:rPr lang="ru-RU" sz="2000" dirty="0" smtClean="0"/>
              <a:t> (</a:t>
            </a:r>
            <a:r>
              <a:rPr lang="ru-RU" sz="2000" dirty="0" err="1" smtClean="0">
                <a:hlinkClick r:id="rId12" action="ppaction://hlinkfile" tooltip="Дністровський лиман"/>
              </a:rPr>
              <a:t>Дністровський</a:t>
            </a:r>
            <a:r>
              <a:rPr lang="ru-RU" sz="2000" dirty="0" smtClean="0"/>
              <a:t>, </a:t>
            </a:r>
            <a:r>
              <a:rPr lang="ru-RU" sz="2000" dirty="0" err="1" smtClean="0">
                <a:hlinkClick r:id="rId13" action="ppaction://hlinkfile" tooltip="Хаджибейський лиман"/>
              </a:rPr>
              <a:t>Хаджибейський</a:t>
            </a:r>
            <a:r>
              <a:rPr lang="ru-RU" sz="2000" dirty="0" smtClean="0"/>
              <a:t>, </a:t>
            </a:r>
            <a:r>
              <a:rPr lang="ru-RU" sz="2000" u="sng" dirty="0" err="1" smtClean="0">
                <a:hlinkClick r:id="rId14" action="ppaction://hlinkfile" tooltip="Куяльницький лиман"/>
              </a:rPr>
              <a:t>Куяльницький</a:t>
            </a:r>
            <a:r>
              <a:rPr lang="ru-RU" sz="2000" dirty="0" smtClean="0"/>
              <a:t>, </a:t>
            </a:r>
            <a:r>
              <a:rPr lang="ru-RU" sz="2000" dirty="0" err="1" smtClean="0">
                <a:hlinkClick r:id="rId15" action="ppaction://hlinkfile" tooltip="Тилігульський лиман"/>
              </a:rPr>
              <a:t>Тилігульський</a:t>
            </a:r>
            <a:r>
              <a:rPr lang="ru-RU" sz="2000" dirty="0" smtClean="0"/>
              <a:t>, </a:t>
            </a:r>
            <a:r>
              <a:rPr lang="ru-RU" sz="2000" dirty="0" err="1" smtClean="0">
                <a:hlinkClick r:id="rId16" action="ppaction://hlinkfile" tooltip="Молочний лиман"/>
              </a:rPr>
              <a:t>Молочний</a:t>
            </a:r>
            <a:r>
              <a:rPr lang="ru-RU" sz="2000" dirty="0" smtClean="0"/>
              <a:t>). На </a:t>
            </a:r>
            <a:r>
              <a:rPr lang="ru-RU" sz="2000" dirty="0" err="1" smtClean="0"/>
              <a:t>Дніпрі</a:t>
            </a:r>
            <a:r>
              <a:rPr lang="ru-RU" sz="2000" dirty="0" smtClean="0"/>
              <a:t> у </a:t>
            </a:r>
            <a:r>
              <a:rPr lang="ru-RU" sz="2000" dirty="0" err="1" smtClean="0"/>
              <a:t>другій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половині</a:t>
            </a:r>
            <a:r>
              <a:rPr lang="ru-RU" sz="2000" dirty="0" smtClean="0"/>
              <a:t> </a:t>
            </a:r>
            <a:r>
              <a:rPr lang="en-US" sz="2000" dirty="0" smtClean="0">
                <a:hlinkClick r:id="rId17" action="ppaction://hlinkfile" tooltip="XX століття"/>
              </a:rPr>
              <a:t>XX </a:t>
            </a:r>
            <a:r>
              <a:rPr lang="ru-RU" sz="2000" dirty="0" err="1" smtClean="0">
                <a:hlinkClick r:id="rId17" action="ppaction://hlinkfile" tooltip="XX століття"/>
              </a:rPr>
              <a:t>століття</a:t>
            </a:r>
            <a:r>
              <a:rPr lang="ru-RU" sz="2000" dirty="0" smtClean="0"/>
              <a:t> </a:t>
            </a:r>
            <a:r>
              <a:rPr lang="ru-RU" sz="2000" dirty="0" err="1" smtClean="0"/>
              <a:t>збудовано</a:t>
            </a:r>
            <a:r>
              <a:rPr lang="ru-RU" sz="2000" dirty="0" smtClean="0"/>
              <a:t> каскад </a:t>
            </a:r>
            <a:r>
              <a:rPr lang="ru-RU" sz="2000" dirty="0" err="1" smtClean="0"/>
              <a:t>штучних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водойм</a:t>
            </a:r>
            <a:r>
              <a:rPr lang="ru-RU" sz="2000" dirty="0" smtClean="0"/>
              <a:t> — </a:t>
            </a:r>
            <a:r>
              <a:rPr lang="ru-RU" sz="2000" dirty="0" err="1" smtClean="0">
                <a:hlinkClick r:id="rId18" action="ppaction://hlinkfile" tooltip="Водосховище"/>
              </a:rPr>
              <a:t>водосховищ</a:t>
            </a:r>
            <a:r>
              <a:rPr lang="ru-RU" sz="2000" dirty="0" smtClean="0"/>
              <a:t>. </a:t>
            </a:r>
            <a:r>
              <a:rPr lang="ru-RU" sz="2000" dirty="0" err="1" smtClean="0"/>
              <a:t>Річкові</a:t>
            </a:r>
            <a:r>
              <a:rPr lang="ru-RU" sz="2000" dirty="0" smtClean="0"/>
              <a:t> та </a:t>
            </a:r>
            <a:r>
              <a:rPr lang="ru-RU" sz="2000" dirty="0" err="1" smtClean="0">
                <a:hlinkClick r:id="rId19" action="ppaction://hlinkfile" tooltip="Ґрунтові води"/>
              </a:rPr>
              <a:t>ґрунтові</a:t>
            </a:r>
            <a:r>
              <a:rPr lang="ru-RU" sz="2000" dirty="0" smtClean="0">
                <a:hlinkClick r:id="rId19" action="ppaction://hlinkfile" tooltip="Ґрунтові води"/>
              </a:rPr>
              <a:t> </a:t>
            </a:r>
            <a:r>
              <a:rPr lang="ru-RU" sz="2000" dirty="0" err="1" smtClean="0">
                <a:hlinkClick r:id="rId19" action="ppaction://hlinkfile" tooltip="Ґрунтові води"/>
              </a:rPr>
              <a:t>води</a:t>
            </a:r>
            <a:r>
              <a:rPr lang="ru-RU" sz="2000" dirty="0" err="1" smtClean="0">
                <a:hlinkClick r:id="rId20" action="ppaction://hlinkfile" tooltip="Мінералізація природних вод"/>
              </a:rPr>
              <a:t>високомінералізовані</a:t>
            </a:r>
            <a:r>
              <a:rPr lang="ru-RU" sz="2000" dirty="0" smtClean="0"/>
              <a:t>. </a:t>
            </a:r>
            <a:r>
              <a:rPr lang="ru-RU" sz="2000" dirty="0" err="1" smtClean="0">
                <a:hlinkClick r:id="rId21" action="ppaction://hlinkfile" tooltip="Болото"/>
              </a:rPr>
              <a:t>Боліт</a:t>
            </a:r>
            <a:r>
              <a:rPr lang="ru-RU" sz="2000" dirty="0" smtClean="0"/>
              <a:t> мало,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22" action="ppaction://hlinkfile" tooltip="Заплава"/>
              </a:rPr>
              <a:t>заплавні</a:t>
            </a:r>
            <a:r>
              <a:rPr lang="ru-RU" sz="2000" dirty="0" smtClean="0"/>
              <a:t>.</a:t>
            </a:r>
            <a:endParaRPr lang="uk-UA" sz="2000" dirty="0"/>
          </a:p>
        </p:txBody>
      </p:sp>
      <p:pic>
        <p:nvPicPr>
          <p:cNvPr id="3" name="Рисунок 2" descr="800px-Kuyalnyckyi_liman1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357158" y="357166"/>
            <a:ext cx="8096275" cy="607220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55072" y="5357826"/>
            <a:ext cx="45968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Куяльницький</a:t>
            </a:r>
            <a:r>
              <a:rPr lang="ru-RU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лиман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785926"/>
            <a:ext cx="8229600" cy="2500330"/>
          </a:xfrm>
        </p:spPr>
        <p:txBody>
          <a:bodyPr>
            <a:noAutofit/>
          </a:bodyPr>
          <a:lstStyle/>
          <a:p>
            <a:pPr algn="l"/>
            <a:r>
              <a:rPr lang="ru-RU" sz="2400" dirty="0" err="1" smtClean="0"/>
              <a:t>Найпоширенішими</a:t>
            </a:r>
            <a:r>
              <a:rPr lang="ru-RU" sz="2400" dirty="0" smtClean="0"/>
              <a:t> </a:t>
            </a:r>
            <a:r>
              <a:rPr lang="ru-RU" sz="2400" dirty="0" err="1" smtClean="0"/>
              <a:t>ґрунтами</a:t>
            </a:r>
            <a:r>
              <a:rPr lang="ru-RU" sz="2400" dirty="0" smtClean="0"/>
              <a:t> степу </a:t>
            </a:r>
            <a:r>
              <a:rPr lang="ru-RU" sz="2400" dirty="0" err="1" smtClean="0"/>
              <a:t>є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3" action="ppaction://hlinkfile" tooltip="Чорнозем"/>
              </a:rPr>
              <a:t>чорноземи</a:t>
            </a:r>
            <a:r>
              <a:rPr lang="ru-RU" sz="2400" dirty="0" smtClean="0">
                <a:hlinkClick r:id="rId3" action="ppaction://hlinkfile" tooltip="Чорнозем"/>
              </a:rPr>
              <a:t> </a:t>
            </a:r>
            <a:r>
              <a:rPr lang="ru-RU" sz="2400" dirty="0" err="1" smtClean="0">
                <a:hlinkClick r:id="rId3" action="ppaction://hlinkfile" tooltip="Чорнозем"/>
              </a:rPr>
              <a:t>звичайні</a:t>
            </a:r>
            <a:r>
              <a:rPr lang="ru-RU" sz="2400" dirty="0" smtClean="0"/>
              <a:t> та </a:t>
            </a:r>
            <a:r>
              <a:rPr lang="ru-RU" sz="2400" dirty="0" err="1" smtClean="0">
                <a:hlinkClick r:id="rId3" action="ppaction://hlinkfile" tooltip="Чорнозем"/>
              </a:rPr>
              <a:t>чорноземи</a:t>
            </a:r>
            <a:r>
              <a:rPr lang="ru-RU" sz="2400" dirty="0" smtClean="0">
                <a:hlinkClick r:id="rId3" action="ppaction://hlinkfile" tooltip="Чорнозем"/>
              </a:rPr>
              <a:t> </a:t>
            </a:r>
            <a:r>
              <a:rPr lang="ru-RU" sz="2400" dirty="0" err="1" smtClean="0">
                <a:hlinkClick r:id="rId3" action="ppaction://hlinkfile" tooltip="Чорнозем"/>
              </a:rPr>
              <a:t>південні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разом </a:t>
            </a:r>
            <a:r>
              <a:rPr lang="ru-RU" sz="2400" dirty="0" err="1" smtClean="0"/>
              <a:t>становлять</a:t>
            </a:r>
            <a:r>
              <a:rPr lang="ru-RU" sz="2400" dirty="0" smtClean="0"/>
              <a:t> 90% </a:t>
            </a:r>
            <a:r>
              <a:rPr lang="ru-RU" sz="2400" dirty="0" err="1" smtClean="0"/>
              <a:t>площі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зони</a:t>
            </a:r>
            <a:r>
              <a:rPr lang="ru-RU" sz="2400" dirty="0" smtClean="0"/>
              <a:t>. </a:t>
            </a:r>
            <a:r>
              <a:rPr lang="ru-RU" sz="2400" dirty="0" err="1" smtClean="0"/>
              <a:t>Трапляються</a:t>
            </a:r>
            <a:r>
              <a:rPr lang="ru-RU" sz="2400" dirty="0" err="1" smtClean="0">
                <a:hlinkClick r:id="rId4" action="ppaction://hlinkfile" tooltip="Солонець"/>
              </a:rPr>
              <a:t>солонці</a:t>
            </a:r>
            <a:r>
              <a:rPr lang="ru-RU" sz="2400" dirty="0" smtClean="0"/>
              <a:t> в </a:t>
            </a:r>
            <a:r>
              <a:rPr lang="ru-RU" sz="2400" dirty="0" err="1" smtClean="0"/>
              <a:t>комплексі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5" action="ppaction://hlinkfile" tooltip="Каштанові ґрунти"/>
              </a:rPr>
              <a:t>темно-каштановими</a:t>
            </a:r>
            <a:r>
              <a:rPr lang="ru-RU" sz="2400" dirty="0" smtClean="0"/>
              <a:t> </a:t>
            </a:r>
            <a:r>
              <a:rPr lang="ru-RU" sz="2400" dirty="0" err="1" smtClean="0"/>
              <a:t>і</a:t>
            </a:r>
            <a:r>
              <a:rPr lang="ru-RU" sz="2400" dirty="0" smtClean="0"/>
              <a:t> </a:t>
            </a:r>
            <a:r>
              <a:rPr lang="ru-RU" sz="2400" dirty="0" err="1" smtClean="0">
                <a:hlinkClick r:id="rId6" action="ppaction://hlinkfile" tooltip="Каштанові ґрунт (ще не написана)"/>
              </a:rPr>
              <a:t>каштановими</a:t>
            </a:r>
            <a:r>
              <a:rPr lang="ru-RU" sz="2400" dirty="0" smtClean="0">
                <a:hlinkClick r:id="rId6" action="ppaction://hlinkfile" tooltip="Каштанові ґрунт (ще не написана)"/>
              </a:rPr>
              <a:t> </a:t>
            </a:r>
            <a:r>
              <a:rPr lang="ru-RU" sz="2400" dirty="0" err="1" smtClean="0">
                <a:hlinkClick r:id="rId6" action="ppaction://hlinkfile" tooltip="Каштанові ґрунт (ще не написана)"/>
              </a:rPr>
              <a:t>ґрунтами</a:t>
            </a:r>
            <a:r>
              <a:rPr lang="ru-RU" sz="2400" dirty="0" smtClean="0"/>
              <a:t>. У </a:t>
            </a:r>
            <a:r>
              <a:rPr lang="ru-RU" sz="2400" dirty="0" smtClean="0">
                <a:hlinkClick r:id="rId7" action="ppaction://hlinkfile" tooltip="Поди (западини)"/>
              </a:rPr>
              <a:t>подах</a:t>
            </a:r>
            <a:r>
              <a:rPr lang="ru-RU" sz="2400" dirty="0" smtClean="0"/>
              <a:t> </a:t>
            </a:r>
            <a:r>
              <a:rPr lang="ru-RU" sz="2400" dirty="0" err="1" smtClean="0"/>
              <a:t>формуються</a:t>
            </a:r>
            <a:r>
              <a:rPr lang="ru-RU" sz="2400" dirty="0" smtClean="0"/>
              <a:t> </a:t>
            </a:r>
            <a:r>
              <a:rPr lang="ru-RU" sz="2400" u="sng" dirty="0" smtClean="0">
                <a:hlinkClick r:id="rId8" action="ppaction://hlinkfile" tooltip="Солончак"/>
              </a:rPr>
              <a:t>солончаки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488" y="428604"/>
            <a:ext cx="21742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Ґрунти</a:t>
            </a:r>
            <a:endParaRPr lang="ru-RU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Рисунок 3" descr="220px-Black_dirt_in_Black_Dirt_Region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00628" y="428604"/>
            <a:ext cx="3814388" cy="2097915"/>
          </a:xfrm>
          <a:prstGeom prst="rect">
            <a:avLst/>
          </a:prstGeom>
        </p:spPr>
      </p:pic>
      <p:pic>
        <p:nvPicPr>
          <p:cNvPr id="5" name="Рисунок 4" descr="11121502_4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85720" y="500042"/>
            <a:ext cx="2476500" cy="1857375"/>
          </a:xfrm>
          <a:prstGeom prst="rect">
            <a:avLst/>
          </a:prstGeom>
        </p:spPr>
      </p:pic>
      <p:pic>
        <p:nvPicPr>
          <p:cNvPr id="6" name="Рисунок 5" descr="завантаження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14348" y="3786190"/>
            <a:ext cx="2476500" cy="184785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42</Words>
  <Application>Microsoft Office PowerPoint</Application>
  <PresentationFormat>Экран (4:3)</PresentationFormat>
  <Paragraphs>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На Керченському півострові є грязьові вулкани — блюваки, що вивергають глинистий мул та газ метан. Коли розчин грязі загусне, утворюються усічені вулканічні конуси заввишки 1-2 м[2]. У степовій зоні знайдено значні поклади  кам’яного вугілля (Донецькийбасейн), залізних, марганцевих, нікелевих, уранових і ртутних руд, солей, присутні поклади природного газу. Степова зона багата на різноманітні природні будівельні матеріали (вапняк, мергель, глини), лікувальні грязі. </vt:lpstr>
      <vt:lpstr>Рельєф рівнинний, неоднорідний, з горбами, ярами й балками. Поширені форми флювіального рельєфу, зокрема яри, балки та лощини. ДляДонецького кряжу характерні гриви — вузькі видовжені підняття. На півдні низовин поширені поди (або степові блюдця) — неглибокі овальні зниження з плоским дном.</vt:lpstr>
      <vt:lpstr>Слайд 5</vt:lpstr>
      <vt:lpstr>Річна сума опадів зменшується від 450 до 300 мм, що є причиною маловодості річок, особливо влітку. Сніговий покрив нестійкий, часті відлигивзимку. Сніг лежить лише в окремі роки 1-2 місяці. Випаровуваність вологи суттєво перевищує кількість опадів, тому зволоження території скрізь недостатнє[2]. Рівнинність території степу, відкритість її холодним арктичним і жарким тропічним вітрам є причиною ранніх весняно-осінніх приморозків і суховіїв, небезпечних пилових бур («чорні бурі»), що руйнують та зносять родючий шар ґрунту. Особливо часті суховії в липні — серпні, часто зумовлюютьпосухи. </vt:lpstr>
      <vt:lpstr>Через недостатність атмосферних опадів густота річкової мережі  незначна. Найбільші річки є транзитними: Дніпро,Південний Буг, Сіверсьий Донець, Дністер, Дунай із притоками. Притоки Дніпра — Оріль, Самара,Інгулець,а також Інгул, Кальміус, Молочна, Берда повністю формують свій стік у межах зони. Пересічна густота річкової мережі становить 0,2-0,1 км/км². Річки степів маловодні, особливо влітку у верхів'ях вони часто пересихають. Місцевий стік формується за рахунок талих снігових вод.</vt:lpstr>
      <vt:lpstr>Озера здебільшого лиманні, деякі, внаслідок великої випаровуваності або ж зв'язку з морема, солоні (Сасик (Кундук), Шагани, Алібей). У дельті Дунаю багато прісних озер (Ялпуг, Кагул та ін.), а на узбережжі Чорного моря — солоних озер-лиманів (Дністровський, Хаджибейський, Куяльницький, Тилігульський, Молочний). На Дніпрі у другій половині XX століття збудовано каскад штучних водойм — водосховищ. Річкові та ґрунтові водивисокомінералізовані. Боліт мало, переважно заплавні.</vt:lpstr>
      <vt:lpstr>Найпоширенішими ґрунтами степу є чорноземи звичайні та чорноземи південні, які разом становлять 90% площі природної зони. Трапляютьсясолонці в комплексі з темно-каштановими і каштановими ґрунтами. У подах формуються солончаки.  </vt:lpstr>
      <vt:lpstr>Для степової зони характерна трав'яна степова рослинність. Весною, коли в ґрунті ще достатньо вологи, з'являються ефемерні рослини: півники, гіацинти, крокуси, горицвіт, тюльпани, півонії, маки. До настання спеки рослини відцвітають і дають насіння, їх наземна частина відмирає. У ґрунті залишаються бульби, цибулини, кореневища, де накопичуються поживні речовини. Завдяки цим речовинам рослини виростуть і розквітнуть наступної весни. Ранньоквітучі рослини змінюються такими, які пристосувалися до спеки й нестачі вологи. Улітку в степу з'являються полин, типчак, ковила. Одні рослини мають довге коріння, яким з глибини дістають воду, в інших — жорсткі або вузькі опушені листки, через які випаровується мало води. У середині літа від спеки починають висихати всі рослини. Вітер підхоплює їх і котить клубками по степу (рослини-перекотиполе), витрушуючи дозріле насіння.</vt:lpstr>
      <vt:lpstr>Дерева і кущі зустрічаються на берегах водойм і в балках. Тільки там їм вистачає вологи влітку, тільки там вони захищені від зимових морозів та весняних приморозків під час цвітіння. У степах іноді можна зустріти зарості тернику,шипшини, мигдалю, степової вишні. Природні ліси в степах займають невелику площу. У балках та ярах трапляютьсябайрачні ліси, у заплавах річок заплавні. Вододільні простори позбавлені природної деревної рослинності, але в багатьох районах степової зони є штучно створені лісові масиви: Великоанадольський масив у Донецькій області,Великомихайлівський, Грушуватський у Дніпропетровській області. Середня лісистість зони становить 3%. Деревна рослинність поряд з трав'янистою збереглася у Чорноморському біосферному заповіднику та в Дунайських плавнях.</vt:lpstr>
      <vt:lpstr>З ссавців характерними для українського степу, крім численних дрібних гризунів: ховрахів (сірий і крапчастий),бабаків (лише в заповідниках), полівок (сіра та степова), хом'яків, сліпаків, та мишей, є заєць, тхір степовий,ласки, горностаї, вовк, лисиця, зустрічаються борсуки, сарни, асканійські олені. Більшість тварин живе в норах. Це гризуни, хижі лисиці та тхори, всеядні борсуки. Для звірів нори є схованкою під час небезпеки й несприятливої погоди, місцем народження малят, також для деяких з них — місцем зимового сну або сплячки, накопичення запасу кормів. У норах дрібних звірів селяться плазуни.</vt:lpstr>
      <vt:lpstr>З птахів: степовий і польовий жайворонки, перепілка, вівсянка чорноголова, сіра куріпка, боривітер й ін. Та рідкі тепер: хохітва, дрохва, орел, канюк, сови. На берегах лиманів і на узбережжі морів живуть дикі гуси, чаплі,кулики. Завдяки вмінню швидко бігати від ворогів рятуються рідкісні степові птахи — дрофа, стрепет.</vt:lpstr>
      <vt:lpstr>З плазунів зустрічаються ящірки (прудка та піщана), полоз жовточеревий, гадюка степова й черепаха степова. У річках і озерах зони степу є щуки, окуні, коропи, соми.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21</cp:revision>
  <dcterms:modified xsi:type="dcterms:W3CDTF">2013-02-27T17:20:25Z</dcterms:modified>
</cp:coreProperties>
</file>