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3" autoAdjust="0"/>
  </p:normalViewPr>
  <p:slideViewPr>
    <p:cSldViewPr>
      <p:cViewPr varScale="1">
        <p:scale>
          <a:sx n="82" d="100"/>
          <a:sy n="82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0DFCE-EBB6-4050-BEE2-560FCCAB8E64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0373-DCF3-47E7-92C8-C5387D13D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Нейїським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мирним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договором 1919 р.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Болгарії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Румунії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відійшла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Південна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Добруджа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Югославії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передано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Македонії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Босилеград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Цариброд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Тимок;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Греції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Східну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Фракію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портом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Дедеагач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єдиним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виходом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Болгарії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Егейського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моря.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Загалом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втратила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11 тис. кв. км (1/10)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території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1/7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населення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Болгарську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армію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обмежено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33 тис.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вояків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сума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накладеної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контрибуції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становила 2,25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франків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золотом (1/4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національного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багатства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0373-DCF3-47E7-92C8-C5387D13D1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0373-DCF3-47E7-92C8-C5387D13D11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0F69BB-32BD-45ED-84C8-C225ABDA1B7B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9A24B3-61E4-4069-862A-9C09B12D2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728" y="1285860"/>
            <a:ext cx="64524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</a:t>
            </a:r>
            <a:r>
              <a:rPr lang="uk-U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І</a:t>
            </a: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Я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1608" y="3143248"/>
            <a:ext cx="39901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Презентацію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виконала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учениця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10-А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класу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Федорова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Анастасія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3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76804" name="AutoShape 4" descr="https://encrypted-tbn2.gstatic.com/images?q=tbn:ANd9GcS2RkX8Lz-HuGoY4NgSTKnuP2QMByC3jKJJJh94MGZZPOcFGN1RsQ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642918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Територія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після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Нейїського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мирного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договору (1919 р.)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8850" name="Picture 2" descr="Файл:Bulgaria after Treatry of Neuilly-sur-Seine.png"/>
          <p:cNvPicPr>
            <a:picLocks noChangeAspect="1" noChangeArrowheads="1"/>
          </p:cNvPicPr>
          <p:nvPr/>
        </p:nvPicPr>
        <p:blipFill>
          <a:blip r:embed="rId4" cstate="print"/>
          <a:srcRect r="229" b="12499"/>
          <a:stretch>
            <a:fillRect/>
          </a:stretch>
        </p:blipFill>
        <p:spPr bwMode="auto">
          <a:xfrm>
            <a:off x="1428728" y="1214422"/>
            <a:ext cx="6357982" cy="511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3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76804" name="AutoShape 4" descr="https://encrypted-tbn2.gstatic.com/images?q=tbn:ANd9GcS2RkX8Lz-HuGoY4NgSTKnuP2QMByC3jKJJJh94MGZZPOcFGN1RsQ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00010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підписує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Нейїський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мирний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договір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(1919 р.)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3970" name="Picture 2" descr="Файл:Stamboliyski - Treaty of Neuilly-sur-Se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4429156" cy="3288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928670"/>
            <a:ext cx="3571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виборах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Народних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зборів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що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відбулися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серпні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1919 р.,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переміг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БЗНС,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керівник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О.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очолив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коаліційний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уряд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встановилося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жорстке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правління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спрямоване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стабілізацію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становища, яке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спричинило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спротив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лівих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радикалів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зокрема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комуністів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 </a:t>
            </a:r>
          </a:p>
        </p:txBody>
      </p:sp>
      <p:pic>
        <p:nvPicPr>
          <p:cNvPr id="79874" name="Picture 2" descr="http://www.ukrpressbg.com/parlament-BG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014469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9878" name="Picture 6" descr="http://www.lostbulgaria.com/pic/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7"/>
            <a:ext cx="3210149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642918"/>
            <a:ext cx="3571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Для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отримання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вотуму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довіри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народу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наприкінці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березня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1920 р.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було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проведено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дострокові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вибори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Народних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зборів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За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їх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результатами БЗНС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сформував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однопартійний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уряд,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доручивши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очолити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тому ж таки О.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r>
              <a:rPr lang="ru-RU" sz="2400" dirty="0"/>
              <a:t>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4994" name="Picture 2" descr="http://upload.wikimedia.org/wikipedia/commons/c/cb/BASA-255K-1-108-6-Aleksandar_Stambolijski,_Milena_Stambolijska_and_their_children_Nadezhda_and_A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024672" cy="451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728" y="785794"/>
            <a:ext cx="62865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Опираючись</a:t>
            </a:r>
            <a:r>
              <a:rPr lang="ru-R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масову</a:t>
            </a:r>
            <a:r>
              <a:rPr lang="ru-R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підтримку</a:t>
            </a:r>
            <a:r>
              <a:rPr lang="ru-R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селянства, уряд </a:t>
            </a:r>
            <a:r>
              <a:rPr lang="ru-RU" sz="2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провів</a:t>
            </a:r>
            <a:r>
              <a:rPr lang="ru-R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низку </a:t>
            </a:r>
            <a:r>
              <a:rPr lang="ru-RU" sz="2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важливих</a:t>
            </a:r>
            <a:r>
              <a:rPr lang="ru-R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реформ:</a:t>
            </a:r>
          </a:p>
          <a:p>
            <a:pPr algn="ctr"/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прийнято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закони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про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трудову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повинність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про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трудову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поземельну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власність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запроваджено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прогресивний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прибутковий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податок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зменшено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податки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землю та худобу, створено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земельний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фонд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монастирських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державних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земель;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обмежено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спекулятивні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операції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націоналізовано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великі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житлові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будинки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ін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безземельні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та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малоземельні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селяни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отримали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змогу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купувати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землю на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пільгових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умовах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785794"/>
            <a:ext cx="6715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 1922 р.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праві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утворили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Конституційний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блок, а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праві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діячі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чолі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професором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Софійського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університету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О.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Цанковим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об'єдналися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«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Народний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зговор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».</a:t>
            </a:r>
            <a:r>
              <a:rPr lang="ru-RU" sz="2700" dirty="0">
                <a:latin typeface="Garamond" pitchFamily="18" charset="0"/>
              </a:rPr>
              <a:t> </a:t>
            </a:r>
          </a:p>
        </p:txBody>
      </p:sp>
      <p:pic>
        <p:nvPicPr>
          <p:cNvPr id="86018" name="Picture 2" descr="http://upload.wikimedia.org/wikipedia/commons/4/43/Altsanko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43182"/>
            <a:ext cx="2428892" cy="324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2066" y="5715016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Олександр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Цанков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072074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Софійський університет Святого Климента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Охридського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6020" name="Picture 4" descr="File:SUStKlOhridski.jpg"/>
          <p:cNvPicPr>
            <a:picLocks noChangeAspect="1" noChangeArrowheads="1"/>
          </p:cNvPicPr>
          <p:nvPr/>
        </p:nvPicPr>
        <p:blipFill>
          <a:blip r:embed="rId4" cstate="print"/>
          <a:srcRect l="6250" t="13890" r="9375"/>
          <a:stretch>
            <a:fillRect/>
          </a:stretch>
        </p:blipFill>
        <p:spPr bwMode="auto">
          <a:xfrm>
            <a:off x="1285852" y="2928934"/>
            <a:ext cx="398209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714356"/>
            <a:ext cx="36433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Упродовж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1921-1922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рр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БЗНС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намагався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співпрацювати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комуністами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але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після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того, як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останні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почали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створювати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власні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збройні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формування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співробітництво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припинилося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Незважаючи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те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що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«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Селянська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диктатура» О.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мала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широку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підтримку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серед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більшості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болгар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комуністи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виступили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проти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аграрників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</p:txBody>
      </p:sp>
      <p:pic>
        <p:nvPicPr>
          <p:cNvPr id="88066" name="Picture 2" descr="http://www.lostbulgaria.com/pic/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044057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8068" name="Picture 4" descr="http://ic.pics.livejournal.com/varya_davydova/35838646/893781/893781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071834" cy="2360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642918"/>
            <a:ext cx="692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Успіхи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уряду О.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прискорили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виступ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за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нейтралітету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 царя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вже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давно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готувалися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захоплення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влади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визріла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змова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її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притягальним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центром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О.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Цанков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),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якої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долучилися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македонські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націоналісти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Військова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ліга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Спілка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унтер-офіцерів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«Родна защита»,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Кубрат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ніч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9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червня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вони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здійснили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державний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переворот, убивши О.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поставили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чолі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виконавчої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влади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О.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Цанкова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</a:p>
        </p:txBody>
      </p:sp>
      <p:pic>
        <p:nvPicPr>
          <p:cNvPr id="90114" name="Picture 2" descr="File:09.06.1923 - meeting at Rusev'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00438"/>
            <a:ext cx="3786214" cy="248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14942" y="3929066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Керівники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перевороту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будинку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Івана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Русева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642918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Наприкінці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1923 р.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виборах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Народних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зборів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проурядова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партія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Демократичний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зговір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здобула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більшість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місць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болгарському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парламенті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провівши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ряд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антидемократичних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законів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як,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наприклад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закон «Про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захист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держави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Проте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«Демократичному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зговорі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посилилися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внутрішні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чвари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які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призвели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розколу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 </a:t>
            </a:r>
          </a:p>
        </p:txBody>
      </p:sp>
      <p:pic>
        <p:nvPicPr>
          <p:cNvPr id="91138" name="Picture 2" descr="http://img.encyc.yandex.net/illustrations/bse/pictures/02665/458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3786214" cy="2521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642918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початку 1926 р. Борис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здійснив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переміщення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ешелонах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влади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- уряд О.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Цанкова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було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відправлено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відставку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призначено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новий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чолі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Андрієм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Ляпчевим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Цей уряд став урядом Народного блоку. </a:t>
            </a:r>
          </a:p>
        </p:txBody>
      </p:sp>
      <p:pic>
        <p:nvPicPr>
          <p:cNvPr id="92162" name="Picture 2" descr="Файл:Andrey Lyapchev - Dimitar Karastoyanov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71744"/>
            <a:ext cx="2595554" cy="3439109"/>
          </a:xfrm>
          <a:prstGeom prst="rect">
            <a:avLst/>
          </a:prstGeom>
          <a:noFill/>
        </p:spPr>
      </p:pic>
      <p:pic>
        <p:nvPicPr>
          <p:cNvPr id="92164" name="Picture 4" descr="http://upload.wikimedia.org/wikipedia/commons/6/6a/Andrey_Lyapch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2002416" cy="33712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pic>
        <p:nvPicPr>
          <p:cNvPr id="64514" name="Picture 2" descr="http://upload.wikimedia.org/wikipedia/commons/6/64/Bulgaria1915phys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5857916" cy="44129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643050"/>
            <a:ext cx="6715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Світова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економічна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криза 1929-1932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відчутно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позначилася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при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зниженні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реальної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заробітної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плати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робочий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день 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більшості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галузей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промисловості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став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тривалішим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близько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25 %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робітників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втратили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роботу,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розорювалися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дрібні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середні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селянські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господарства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714356"/>
            <a:ext cx="42148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19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травня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1934 р.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Військова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ліга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«Звено»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здійснили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військовий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переворот, поваливши уряд Народного блоку.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Серйозна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загроза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нависла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над Борисом 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представники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заколотників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які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прибули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царя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списком нового уряду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чолі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Кімоном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Георгієвим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при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собі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заготовлений указ про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відречення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той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випадок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якби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Борис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відмовився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затвердити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нових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міністрів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</a:p>
        </p:txBody>
      </p:sp>
      <p:pic>
        <p:nvPicPr>
          <p:cNvPr id="93186" name="Picture 2" descr="http://upload.wikimedia.org/wikipedia/commons/thumb/6/66/K.georgiev.jpg/220px-K.georgi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7232"/>
            <a:ext cx="1928826" cy="257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3188" name="Picture 4" descr="http://www.bulgarianhistory.org/wp-content/uploads/2013/11/%D0%9A%D0%B8%D0%BC%D0%BE%D0%BD-%D0%93%D0%B5%D0%BE%D1%80%D0%B3%D0%B8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14686"/>
            <a:ext cx="2068859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928670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Заколотники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фактично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скасували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країні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Тирновську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конституцію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1879 р.,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розпустили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політичні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партії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обмежили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громадянські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права та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свободи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 </a:t>
            </a:r>
          </a:p>
        </p:txBody>
      </p:sp>
      <p:pic>
        <p:nvPicPr>
          <p:cNvPr id="95234" name="Picture 2" descr="http://upload.wikimedia.org/wikipedia/commons/thumb/9/95/Tarnovska_konst1.jpg/220px-Tarnovska_kon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857388" cy="292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5236" name="Picture 4" descr="http://portal.ihist.bas.bg/pics/objects/914.jpg"/>
          <p:cNvPicPr>
            <a:picLocks noChangeAspect="1" noChangeArrowheads="1"/>
          </p:cNvPicPr>
          <p:nvPr/>
        </p:nvPicPr>
        <p:blipFill>
          <a:blip r:embed="rId4" cstate="print"/>
          <a:srcRect b="27160"/>
          <a:stretch>
            <a:fillRect/>
          </a:stretch>
        </p:blipFill>
        <p:spPr bwMode="auto">
          <a:xfrm>
            <a:off x="4643438" y="2928934"/>
            <a:ext cx="2643206" cy="2887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71480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період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1934-1939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болгарська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економіка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зазнала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найбільшого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повоєнні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роки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піднесення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особливо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сільське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господарство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було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зумовлено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переходом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виробництво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високоприбуткових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технічних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культур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Також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взятий курс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розвиток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легкої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промисловості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яка б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доповнювала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сільське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господарство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97282" name="Picture 2" descr="http://www.artek.ua/upload/medialibrary/429/429804be27ef2e3e7a41cd6f533905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4762500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3511704"/>
            <a:ext cx="6500858" cy="273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Вступ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країни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1915 р.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війну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боці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Центральних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держав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обернувся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для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національною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катастрофою. Війна на два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фронти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Антанти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Південному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Заході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румун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росіян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Південному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Сході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- по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суті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паралізувала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економіку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5538" name="Picture 2" descr="http://trakia-tours.com/gallery/img-1-18-10-2011-02-51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928670"/>
            <a:ext cx="322716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0" name="Picture 4" descr="http://trakia-tours.com/gallery/img-3-18-10-2011-02-51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3214710" cy="247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4071942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Після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поразки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болгарської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армії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Салонікському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фронті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середині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вересня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1918 р.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країна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опинилася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вирі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революційних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подій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антимонархічної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антивоєнної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спрямованості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7586" name="Picture 2" descr="http://upload.wikimedia.org/wikipedia/commons/thumb/2/20/Bulgaria_southern_front.jpg/800px-Bulgaria_southern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42918"/>
            <a:ext cx="4572032" cy="33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857232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Рятуючи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ситуацію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Фердинанд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випустив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із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в'язниці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лідера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партії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Болгарський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землеробський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народний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союз (БЗНС)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Олександра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кинутого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туди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ще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1915 р. за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антимонархічні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виступи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9634" name="Picture 2" descr="http://www.mediaport.ua/images/146119_700.jpg"/>
          <p:cNvPicPr>
            <a:picLocks noChangeAspect="1" noChangeArrowheads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 bwMode="auto">
          <a:xfrm>
            <a:off x="1643042" y="2786058"/>
            <a:ext cx="308311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00232" y="5643578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Фердинанд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9636" name="Picture 4" descr="http://historic.ru/books/item/f00/s00/z0000183/pic/00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786058"/>
            <a:ext cx="2357454" cy="302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86380" y="5572140"/>
            <a:ext cx="2004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Олександр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857892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Стамболійський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642918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Тим часом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невдоволення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охопило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армію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флот.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Скориставшись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цього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О.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Стамболійський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своїм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соратником Райком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Даскаловим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проголосив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Болгарію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республікою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0658" name="Picture 2" descr="http://www.24chasa.bg/Images/Cache/Image_2585489_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571744"/>
            <a:ext cx="2286016" cy="319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http://upload.wikimedia.org/wikipedia/commons/4/43/Rayko_Daska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00306"/>
            <a:ext cx="2000264" cy="323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86116" y="5643578"/>
            <a:ext cx="2760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Райко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Даскалов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642918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28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вересня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повсталі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військові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частини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підійшли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Софії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але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загаялися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штурмом,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дало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змогу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монарху,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уклавши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29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вересня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Салоніках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перемир'я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Антантою, 30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вересня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за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допомогою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німецьких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військ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придушити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виступ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2706" name="Picture 2" descr="http://ic.pics.livejournal.com/varya_davydova/35838646/892537/89253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928934"/>
            <a:ext cx="5065698" cy="3232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928670"/>
            <a:ext cx="35719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Та долю самого Фердинанда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вже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було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вирішено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- 3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жовтня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1918 р.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він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підписав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зречення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на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користь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свого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24-річного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сина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Бориса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відправився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доживати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віку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Баварію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де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помер у 1948 р. на 88-му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році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життя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4754" name="Picture 2" descr="&amp;Bcy;&amp;ocy;&amp;rcy;&amp;icy;&amp;scy;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0567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57818" y="5072074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Борис ІІІ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oldtimewallpapers.com/wallpapers/201302/5d34e7acf49c0c22f018341fe668075a.jpg"/>
          <p:cNvPicPr>
            <a:picLocks noChangeAspect="1" noChangeArrowheads="1"/>
          </p:cNvPicPr>
          <p:nvPr/>
        </p:nvPicPr>
        <p:blipFill>
          <a:blip r:embed="rId2" cstate="print"/>
          <a:srcRect l="3125" r="3125" b="2035"/>
          <a:stretch>
            <a:fillRect/>
          </a:stretch>
        </p:blipFill>
        <p:spPr bwMode="auto">
          <a:xfrm>
            <a:off x="0" y="-228574"/>
            <a:ext cx="9144000" cy="7315148"/>
          </a:xfrm>
          <a:prstGeom prst="rect">
            <a:avLst/>
          </a:prstGeom>
          <a:noFill/>
        </p:spPr>
      </p:pic>
      <p:sp>
        <p:nvSpPr>
          <p:cNvPr id="76804" name="AutoShape 4" descr="https://encrypted-tbn2.gstatic.com/images?q=tbn:ANd9GcS2RkX8Lz-HuGoY4NgSTKnuP2QMByC3jKJJJh94MGZZPOcFGN1RsQ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6" name="Picture 6" descr="http://classicalgreg.files.wordpress.com/2008/11/inflandersfiel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71744"/>
            <a:ext cx="5643602" cy="334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2976" y="1000108"/>
            <a:ext cx="6715172" cy="1428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Війна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завдала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великих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втрат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Болгарії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150 тис. болгар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загинуло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200 тис.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дістали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поранення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 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</TotalTime>
  <Words>903</Words>
  <Application>Microsoft Office PowerPoint</Application>
  <PresentationFormat>Экран (4:3)</PresentationFormat>
  <Paragraphs>43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IRONMANN (AKA SHAMAN)</dc:creator>
  <cp:lastModifiedBy>IRONMANN (AKA SHAMAN)</cp:lastModifiedBy>
  <cp:revision>2</cp:revision>
  <dcterms:created xsi:type="dcterms:W3CDTF">2014-02-24T15:24:27Z</dcterms:created>
  <dcterms:modified xsi:type="dcterms:W3CDTF">2014-06-03T15:09:48Z</dcterms:modified>
</cp:coreProperties>
</file>