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63" r:id="rId4"/>
    <p:sldId id="264" r:id="rId5"/>
    <p:sldId id="265" r:id="rId6"/>
    <p:sldId id="261" r:id="rId7"/>
    <p:sldId id="256" r:id="rId8"/>
    <p:sldId id="260" r:id="rId9"/>
    <p:sldId id="259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72587-02B3-4546-AA8C-2A0C97313A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554AC-329E-4DD9-B279-A9C06642308C}">
      <dgm:prSet phldrT="[Текст]"/>
      <dgm:spPr/>
      <dgm:t>
        <a:bodyPr/>
        <a:lstStyle/>
        <a:p>
          <a:r>
            <a:rPr lang="uk-UA" dirty="0" smtClean="0"/>
            <a:t>3-5кг</a:t>
          </a:r>
          <a:endParaRPr lang="ru-RU" dirty="0"/>
        </a:p>
      </dgm:t>
    </dgm:pt>
    <dgm:pt modelId="{3D25C541-0242-4ADE-8684-AB0F2BB998FD}" type="parTrans" cxnId="{FA74678D-4ADE-4FE2-8AE5-ADA3AD2AB51A}">
      <dgm:prSet/>
      <dgm:spPr/>
      <dgm:t>
        <a:bodyPr/>
        <a:lstStyle/>
        <a:p>
          <a:endParaRPr lang="ru-RU"/>
        </a:p>
      </dgm:t>
    </dgm:pt>
    <dgm:pt modelId="{76F99275-3FDE-4746-B75D-9548A2A3AC45}" type="sibTrans" cxnId="{FA74678D-4ADE-4FE2-8AE5-ADA3AD2AB51A}">
      <dgm:prSet/>
      <dgm:spPr/>
      <dgm:t>
        <a:bodyPr/>
        <a:lstStyle/>
        <a:p>
          <a:endParaRPr lang="ru-RU"/>
        </a:p>
      </dgm:t>
    </dgm:pt>
    <dgm:pt modelId="{B43E847E-3A7F-47D3-90CB-561983F29ED6}">
      <dgm:prSet phldrT="[Текст]" custT="1"/>
      <dgm:spPr/>
      <dgm:t>
        <a:bodyPr/>
        <a:lstStyle/>
        <a:p>
          <a:r>
            <a:rPr lang="uk-UA" sz="2400" dirty="0" smtClean="0"/>
            <a:t>Вугільний пил</a:t>
          </a:r>
          <a:endParaRPr lang="ru-RU" sz="2400" dirty="0"/>
        </a:p>
      </dgm:t>
    </dgm:pt>
    <dgm:pt modelId="{9699B573-5D52-4CF8-915F-7E8FB6728054}" type="parTrans" cxnId="{516577C1-9467-4259-A206-BADFD2041DA6}">
      <dgm:prSet/>
      <dgm:spPr/>
      <dgm:t>
        <a:bodyPr/>
        <a:lstStyle/>
        <a:p>
          <a:endParaRPr lang="ru-RU"/>
        </a:p>
      </dgm:t>
    </dgm:pt>
    <dgm:pt modelId="{1CE6EC13-1ACB-4118-950A-D24D35460640}" type="sibTrans" cxnId="{516577C1-9467-4259-A206-BADFD2041DA6}">
      <dgm:prSet/>
      <dgm:spPr/>
      <dgm:t>
        <a:bodyPr/>
        <a:lstStyle/>
        <a:p>
          <a:endParaRPr lang="ru-RU"/>
        </a:p>
      </dgm:t>
    </dgm:pt>
    <dgm:pt modelId="{406479D6-0B5B-4896-A67F-CA9152F57852}">
      <dgm:prSet phldrT="[Текст]"/>
      <dgm:spPr/>
      <dgm:t>
        <a:bodyPr/>
        <a:lstStyle/>
        <a:p>
          <a:r>
            <a:rPr lang="uk-UA" dirty="0" smtClean="0"/>
            <a:t>2,2кг</a:t>
          </a:r>
          <a:endParaRPr lang="ru-RU" dirty="0"/>
        </a:p>
      </dgm:t>
    </dgm:pt>
    <dgm:pt modelId="{A42BFDF7-0846-4233-AFC1-AA34D5304693}" type="parTrans" cxnId="{4BD90C2D-C6EB-4F5C-BDB2-570CC74A4E0F}">
      <dgm:prSet/>
      <dgm:spPr/>
      <dgm:t>
        <a:bodyPr/>
        <a:lstStyle/>
        <a:p>
          <a:endParaRPr lang="ru-RU"/>
        </a:p>
      </dgm:t>
    </dgm:pt>
    <dgm:pt modelId="{9B901BBC-3266-4A11-A25A-93CEE064B452}" type="sibTrans" cxnId="{4BD90C2D-C6EB-4F5C-BDB2-570CC74A4E0F}">
      <dgm:prSet/>
      <dgm:spPr/>
      <dgm:t>
        <a:bodyPr/>
        <a:lstStyle/>
        <a:p>
          <a:endParaRPr lang="ru-RU"/>
        </a:p>
      </dgm:t>
    </dgm:pt>
    <dgm:pt modelId="{77180B57-2809-482F-B319-690D2F0995B0}">
      <dgm:prSet phldrT="[Текст]"/>
      <dgm:spPr/>
      <dgm:t>
        <a:bodyPr/>
        <a:lstStyle/>
        <a:p>
          <a:r>
            <a:rPr lang="uk-UA" dirty="0" smtClean="0"/>
            <a:t>Оксид вуглецю</a:t>
          </a:r>
          <a:endParaRPr lang="ru-RU" dirty="0"/>
        </a:p>
      </dgm:t>
    </dgm:pt>
    <dgm:pt modelId="{80B827F3-C2C1-4208-8193-B999C31857DE}" type="parTrans" cxnId="{C84A1C56-46B7-4C4D-B5DE-F3982DD90F72}">
      <dgm:prSet/>
      <dgm:spPr/>
      <dgm:t>
        <a:bodyPr/>
        <a:lstStyle/>
        <a:p>
          <a:endParaRPr lang="ru-RU"/>
        </a:p>
      </dgm:t>
    </dgm:pt>
    <dgm:pt modelId="{5E33A424-EA95-4B0A-8922-FEC25A05CDB9}" type="sibTrans" cxnId="{C84A1C56-46B7-4C4D-B5DE-F3982DD90F72}">
      <dgm:prSet/>
      <dgm:spPr/>
      <dgm:t>
        <a:bodyPr/>
        <a:lstStyle/>
        <a:p>
          <a:endParaRPr lang="ru-RU"/>
        </a:p>
      </dgm:t>
    </dgm:pt>
    <dgm:pt modelId="{47FFC406-3CDD-4BC8-9083-9C4596BFE4D5}">
      <dgm:prSet phldrT="[Текст]"/>
      <dgm:spPr/>
      <dgm:t>
        <a:bodyPr/>
        <a:lstStyle/>
        <a:p>
          <a:r>
            <a:rPr lang="uk-UA" dirty="0" smtClean="0"/>
            <a:t>1,6 кг</a:t>
          </a:r>
          <a:endParaRPr lang="ru-RU" dirty="0"/>
        </a:p>
      </dgm:t>
    </dgm:pt>
    <dgm:pt modelId="{48A5C65E-5DBD-41F4-AFC6-C7044EDB418F}" type="parTrans" cxnId="{DD7659A6-16A9-450C-8CC7-222D1185B555}">
      <dgm:prSet/>
      <dgm:spPr/>
      <dgm:t>
        <a:bodyPr/>
        <a:lstStyle/>
        <a:p>
          <a:endParaRPr lang="ru-RU"/>
        </a:p>
      </dgm:t>
    </dgm:pt>
    <dgm:pt modelId="{B7485D7B-C490-479E-A7D5-E68A8CA3BB13}" type="sibTrans" cxnId="{DD7659A6-16A9-450C-8CC7-222D1185B555}">
      <dgm:prSet/>
      <dgm:spPr/>
      <dgm:t>
        <a:bodyPr/>
        <a:lstStyle/>
        <a:p>
          <a:endParaRPr lang="ru-RU"/>
        </a:p>
      </dgm:t>
    </dgm:pt>
    <dgm:pt modelId="{2BEABA86-2954-4358-9B88-826D8423C14F}">
      <dgm:prSet phldrT="[Текст]"/>
      <dgm:spPr/>
      <dgm:t>
        <a:bodyPr/>
        <a:lstStyle/>
        <a:p>
          <a:r>
            <a:rPr lang="uk-UA" dirty="0" smtClean="0"/>
            <a:t>Пара </a:t>
          </a:r>
          <a:r>
            <a:rPr lang="uk-UA" dirty="0" err="1" smtClean="0"/>
            <a:t>кам</a:t>
          </a:r>
          <a:r>
            <a:rPr lang="en-US" dirty="0" smtClean="0"/>
            <a:t>’</a:t>
          </a:r>
          <a:r>
            <a:rPr lang="ru-RU" dirty="0" err="1" smtClean="0"/>
            <a:t>яно</a:t>
          </a:r>
          <a:r>
            <a:rPr lang="uk-UA" dirty="0" smtClean="0"/>
            <a:t>вугільної смоли</a:t>
          </a:r>
          <a:endParaRPr lang="ru-RU" dirty="0"/>
        </a:p>
      </dgm:t>
    </dgm:pt>
    <dgm:pt modelId="{B4F7E907-6586-4BA2-91EC-732255942247}" type="parTrans" cxnId="{2A70A3C9-7D8C-41D1-8B1F-4E5F09FBA600}">
      <dgm:prSet/>
      <dgm:spPr/>
      <dgm:t>
        <a:bodyPr/>
        <a:lstStyle/>
        <a:p>
          <a:endParaRPr lang="ru-RU"/>
        </a:p>
      </dgm:t>
    </dgm:pt>
    <dgm:pt modelId="{F7EE3832-38D8-4B31-B5CB-554D57C50248}" type="sibTrans" cxnId="{2A70A3C9-7D8C-41D1-8B1F-4E5F09FBA600}">
      <dgm:prSet/>
      <dgm:spPr/>
      <dgm:t>
        <a:bodyPr/>
        <a:lstStyle/>
        <a:p>
          <a:endParaRPr lang="ru-RU"/>
        </a:p>
      </dgm:t>
    </dgm:pt>
    <dgm:pt modelId="{EBC87E85-624C-469C-A0F6-FBA950E6428A}">
      <dgm:prSet phldrT="[Текст]"/>
      <dgm:spPr/>
      <dgm:t>
        <a:bodyPr/>
        <a:lstStyle/>
        <a:p>
          <a:r>
            <a:rPr lang="uk-UA" dirty="0" smtClean="0"/>
            <a:t>Масла</a:t>
          </a:r>
          <a:endParaRPr lang="ru-RU" dirty="0"/>
        </a:p>
      </dgm:t>
    </dgm:pt>
    <dgm:pt modelId="{2DC0F66D-D36D-4F9F-87F6-B92F471D4FC9}" type="parTrans" cxnId="{BE9E58B9-9F9D-44FC-8B03-EFC498C2B905}">
      <dgm:prSet/>
      <dgm:spPr/>
      <dgm:t>
        <a:bodyPr/>
        <a:lstStyle/>
        <a:p>
          <a:endParaRPr lang="ru-RU"/>
        </a:p>
      </dgm:t>
    </dgm:pt>
    <dgm:pt modelId="{59703E1A-4F06-437F-961E-2ABB38D912A0}" type="sibTrans" cxnId="{BE9E58B9-9F9D-44FC-8B03-EFC498C2B905}">
      <dgm:prSet/>
      <dgm:spPr/>
      <dgm:t>
        <a:bodyPr/>
        <a:lstStyle/>
        <a:p>
          <a:endParaRPr lang="ru-RU"/>
        </a:p>
      </dgm:t>
    </dgm:pt>
    <dgm:pt modelId="{9425C50C-3312-4FD6-A0F0-9D2A78FF40FB}">
      <dgm:prSet phldrT="[Текст]"/>
      <dgm:spPr/>
      <dgm:t>
        <a:bodyPr/>
        <a:lstStyle/>
        <a:p>
          <a:r>
            <a:rPr lang="uk-UA" dirty="0" smtClean="0"/>
            <a:t>0,57кг</a:t>
          </a:r>
          <a:endParaRPr lang="ru-RU" dirty="0"/>
        </a:p>
      </dgm:t>
    </dgm:pt>
    <dgm:pt modelId="{9CF01E9F-25F1-4057-B37A-DA04B5098363}" type="parTrans" cxnId="{0776EFCF-D30D-4825-8713-3B90CEF9BB4A}">
      <dgm:prSet/>
      <dgm:spPr/>
      <dgm:t>
        <a:bodyPr/>
        <a:lstStyle/>
        <a:p>
          <a:endParaRPr lang="ru-RU"/>
        </a:p>
      </dgm:t>
    </dgm:pt>
    <dgm:pt modelId="{87F26E95-DC76-44C8-8655-9EADC5D0216E}" type="sibTrans" cxnId="{0776EFCF-D30D-4825-8713-3B90CEF9BB4A}">
      <dgm:prSet/>
      <dgm:spPr/>
      <dgm:t>
        <a:bodyPr/>
        <a:lstStyle/>
        <a:p>
          <a:endParaRPr lang="ru-RU"/>
        </a:p>
      </dgm:t>
    </dgm:pt>
    <dgm:pt modelId="{F05AAC61-4A3B-4709-9392-6CEFCCB28D46}">
      <dgm:prSet/>
      <dgm:spPr/>
      <dgm:t>
        <a:bodyPr/>
        <a:lstStyle/>
        <a:p>
          <a:r>
            <a:rPr lang="uk-UA" dirty="0" smtClean="0"/>
            <a:t>Вуглеводні</a:t>
          </a:r>
          <a:endParaRPr lang="ru-RU" dirty="0"/>
        </a:p>
      </dgm:t>
    </dgm:pt>
    <dgm:pt modelId="{51B56009-A768-4B19-86CE-AE1E8792A6B0}" type="parTrans" cxnId="{D8DA7A0B-9008-4947-92B6-F1E674A15C9C}">
      <dgm:prSet/>
      <dgm:spPr/>
      <dgm:t>
        <a:bodyPr/>
        <a:lstStyle/>
        <a:p>
          <a:endParaRPr lang="ru-RU"/>
        </a:p>
      </dgm:t>
    </dgm:pt>
    <dgm:pt modelId="{81807B55-627E-43F4-B1D1-68E33B3135D7}" type="sibTrans" cxnId="{D8DA7A0B-9008-4947-92B6-F1E674A15C9C}">
      <dgm:prSet/>
      <dgm:spPr/>
      <dgm:t>
        <a:bodyPr/>
        <a:lstStyle/>
        <a:p>
          <a:endParaRPr lang="ru-RU"/>
        </a:p>
      </dgm:t>
    </dgm:pt>
    <dgm:pt modelId="{96BCE2AF-3C90-45FF-BA04-662D7409B2C7}" type="pres">
      <dgm:prSet presAssocID="{60C72587-02B3-4546-AA8C-2A0C97313AF2}" presName="linearFlow" presStyleCnt="0">
        <dgm:presLayoutVars>
          <dgm:dir/>
          <dgm:animLvl val="lvl"/>
          <dgm:resizeHandles val="exact"/>
        </dgm:presLayoutVars>
      </dgm:prSet>
      <dgm:spPr/>
    </dgm:pt>
    <dgm:pt modelId="{CFAD7335-99AF-4C7C-9AD9-94ED997C5A8F}" type="pres">
      <dgm:prSet presAssocID="{854554AC-329E-4DD9-B279-A9C06642308C}" presName="composite" presStyleCnt="0"/>
      <dgm:spPr/>
    </dgm:pt>
    <dgm:pt modelId="{20B09AAD-DBC6-4BC7-A6F7-EB8415168D51}" type="pres">
      <dgm:prSet presAssocID="{854554AC-329E-4DD9-B279-A9C06642308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46A3451-EE19-482A-B0D0-E5EC9624CC73}" type="pres">
      <dgm:prSet presAssocID="{854554AC-329E-4DD9-B279-A9C06642308C}" presName="descendantText" presStyleLbl="alignAcc1" presStyleIdx="0" presStyleCnt="4" custLinFactNeighborX="-509" custLinFactNeighborY="4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55216-6A6E-4358-8D6E-9E2B768DA186}" type="pres">
      <dgm:prSet presAssocID="{76F99275-3FDE-4746-B75D-9548A2A3AC45}" presName="sp" presStyleCnt="0"/>
      <dgm:spPr/>
    </dgm:pt>
    <dgm:pt modelId="{B2CE3668-F346-49D9-B876-B1B8058EF6D6}" type="pres">
      <dgm:prSet presAssocID="{406479D6-0B5B-4896-A67F-CA9152F57852}" presName="composite" presStyleCnt="0"/>
      <dgm:spPr/>
    </dgm:pt>
    <dgm:pt modelId="{87A01C39-1128-4BA8-B2C5-2DB98DE65AA7}" type="pres">
      <dgm:prSet presAssocID="{406479D6-0B5B-4896-A67F-CA9152F5785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6A7553A-D572-462C-B732-01AA73AB71C7}" type="pres">
      <dgm:prSet presAssocID="{406479D6-0B5B-4896-A67F-CA9152F5785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60402-9FE1-47B7-B91C-072A320C2388}" type="pres">
      <dgm:prSet presAssocID="{9B901BBC-3266-4A11-A25A-93CEE064B452}" presName="sp" presStyleCnt="0"/>
      <dgm:spPr/>
    </dgm:pt>
    <dgm:pt modelId="{E1816F46-2673-4092-8917-FD474DAAE08A}" type="pres">
      <dgm:prSet presAssocID="{47FFC406-3CDD-4BC8-9083-9C4596BFE4D5}" presName="composite" presStyleCnt="0"/>
      <dgm:spPr/>
    </dgm:pt>
    <dgm:pt modelId="{03FCACE8-B204-4D68-8C1C-8F80CEBEADC5}" type="pres">
      <dgm:prSet presAssocID="{47FFC406-3CDD-4BC8-9083-9C4596BFE4D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20A6910-981D-4EBA-A18E-8CE8DA989627}" type="pres">
      <dgm:prSet presAssocID="{47FFC406-3CDD-4BC8-9083-9C4596BFE4D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ED0D6-647B-4A06-93E2-23633E0C8E14}" type="pres">
      <dgm:prSet presAssocID="{B7485D7B-C490-479E-A7D5-E68A8CA3BB13}" presName="sp" presStyleCnt="0"/>
      <dgm:spPr/>
    </dgm:pt>
    <dgm:pt modelId="{8E371170-024B-4CD7-B2ED-4D5617308105}" type="pres">
      <dgm:prSet presAssocID="{9425C50C-3312-4FD6-A0F0-9D2A78FF40FB}" presName="composite" presStyleCnt="0"/>
      <dgm:spPr/>
    </dgm:pt>
    <dgm:pt modelId="{67FD9144-D276-4586-9CE5-7C22309E7292}" type="pres">
      <dgm:prSet presAssocID="{9425C50C-3312-4FD6-A0F0-9D2A78FF40F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8131C65-A458-4696-B725-7521F4FB0C8E}" type="pres">
      <dgm:prSet presAssocID="{9425C50C-3312-4FD6-A0F0-9D2A78FF40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7654B-86C6-41B0-AF57-B7D536C33673}" type="presOf" srcId="{77180B57-2809-482F-B319-690D2F0995B0}" destId="{A6A7553A-D572-462C-B732-01AA73AB71C7}" srcOrd="0" destOrd="0" presId="urn:microsoft.com/office/officeart/2005/8/layout/chevron2"/>
    <dgm:cxn modelId="{516577C1-9467-4259-A206-BADFD2041DA6}" srcId="{854554AC-329E-4DD9-B279-A9C06642308C}" destId="{B43E847E-3A7F-47D3-90CB-561983F29ED6}" srcOrd="0" destOrd="0" parTransId="{9699B573-5D52-4CF8-915F-7E8FB6728054}" sibTransId="{1CE6EC13-1ACB-4118-950A-D24D35460640}"/>
    <dgm:cxn modelId="{965BE0C8-0A41-44D7-A3CA-B2A1B4B5980D}" type="presOf" srcId="{60C72587-02B3-4546-AA8C-2A0C97313AF2}" destId="{96BCE2AF-3C90-45FF-BA04-662D7409B2C7}" srcOrd="0" destOrd="0" presId="urn:microsoft.com/office/officeart/2005/8/layout/chevron2"/>
    <dgm:cxn modelId="{D8DA7A0B-9008-4947-92B6-F1E674A15C9C}" srcId="{9425C50C-3312-4FD6-A0F0-9D2A78FF40FB}" destId="{F05AAC61-4A3B-4709-9392-6CEFCCB28D46}" srcOrd="0" destOrd="0" parTransId="{51B56009-A768-4B19-86CE-AE1E8792A6B0}" sibTransId="{81807B55-627E-43F4-B1D1-68E33B3135D7}"/>
    <dgm:cxn modelId="{9D7EC683-DD6C-44BC-9678-80EC45CC50E6}" type="presOf" srcId="{406479D6-0B5B-4896-A67F-CA9152F57852}" destId="{87A01C39-1128-4BA8-B2C5-2DB98DE65AA7}" srcOrd="0" destOrd="0" presId="urn:microsoft.com/office/officeart/2005/8/layout/chevron2"/>
    <dgm:cxn modelId="{4BD90C2D-C6EB-4F5C-BDB2-570CC74A4E0F}" srcId="{60C72587-02B3-4546-AA8C-2A0C97313AF2}" destId="{406479D6-0B5B-4896-A67F-CA9152F57852}" srcOrd="1" destOrd="0" parTransId="{A42BFDF7-0846-4233-AFC1-AA34D5304693}" sibTransId="{9B901BBC-3266-4A11-A25A-93CEE064B452}"/>
    <dgm:cxn modelId="{9367BCA2-0418-48DB-87C8-88E4CA0A892F}" type="presOf" srcId="{47FFC406-3CDD-4BC8-9083-9C4596BFE4D5}" destId="{03FCACE8-B204-4D68-8C1C-8F80CEBEADC5}" srcOrd="0" destOrd="0" presId="urn:microsoft.com/office/officeart/2005/8/layout/chevron2"/>
    <dgm:cxn modelId="{2A70A3C9-7D8C-41D1-8B1F-4E5F09FBA600}" srcId="{47FFC406-3CDD-4BC8-9083-9C4596BFE4D5}" destId="{2BEABA86-2954-4358-9B88-826D8423C14F}" srcOrd="0" destOrd="0" parTransId="{B4F7E907-6586-4BA2-91EC-732255942247}" sibTransId="{F7EE3832-38D8-4B31-B5CB-554D57C50248}"/>
    <dgm:cxn modelId="{A192B87A-1C6F-4AD4-B2B4-417894F77134}" type="presOf" srcId="{2BEABA86-2954-4358-9B88-826D8423C14F}" destId="{C20A6910-981D-4EBA-A18E-8CE8DA989627}" srcOrd="0" destOrd="0" presId="urn:microsoft.com/office/officeart/2005/8/layout/chevron2"/>
    <dgm:cxn modelId="{BE9E58B9-9F9D-44FC-8B03-EFC498C2B905}" srcId="{47FFC406-3CDD-4BC8-9083-9C4596BFE4D5}" destId="{EBC87E85-624C-469C-A0F6-FBA950E6428A}" srcOrd="1" destOrd="0" parTransId="{2DC0F66D-D36D-4F9F-87F6-B92F471D4FC9}" sibTransId="{59703E1A-4F06-437F-961E-2ABB38D912A0}"/>
    <dgm:cxn modelId="{08BED44E-DE1D-4B28-A0F2-4AE96E4F0938}" type="presOf" srcId="{9425C50C-3312-4FD6-A0F0-9D2A78FF40FB}" destId="{67FD9144-D276-4586-9CE5-7C22309E7292}" srcOrd="0" destOrd="0" presId="urn:microsoft.com/office/officeart/2005/8/layout/chevron2"/>
    <dgm:cxn modelId="{0776EFCF-D30D-4825-8713-3B90CEF9BB4A}" srcId="{60C72587-02B3-4546-AA8C-2A0C97313AF2}" destId="{9425C50C-3312-4FD6-A0F0-9D2A78FF40FB}" srcOrd="3" destOrd="0" parTransId="{9CF01E9F-25F1-4057-B37A-DA04B5098363}" sibTransId="{87F26E95-DC76-44C8-8655-9EADC5D0216E}"/>
    <dgm:cxn modelId="{FA74678D-4ADE-4FE2-8AE5-ADA3AD2AB51A}" srcId="{60C72587-02B3-4546-AA8C-2A0C97313AF2}" destId="{854554AC-329E-4DD9-B279-A9C06642308C}" srcOrd="0" destOrd="0" parTransId="{3D25C541-0242-4ADE-8684-AB0F2BB998FD}" sibTransId="{76F99275-3FDE-4746-B75D-9548A2A3AC45}"/>
    <dgm:cxn modelId="{DD7659A6-16A9-450C-8CC7-222D1185B555}" srcId="{60C72587-02B3-4546-AA8C-2A0C97313AF2}" destId="{47FFC406-3CDD-4BC8-9083-9C4596BFE4D5}" srcOrd="2" destOrd="0" parTransId="{48A5C65E-5DBD-41F4-AFC6-C7044EDB418F}" sibTransId="{B7485D7B-C490-479E-A7D5-E68A8CA3BB13}"/>
    <dgm:cxn modelId="{F2BCA885-CA6F-4EBE-9FBA-98FB6DC227B7}" type="presOf" srcId="{EBC87E85-624C-469C-A0F6-FBA950E6428A}" destId="{C20A6910-981D-4EBA-A18E-8CE8DA989627}" srcOrd="0" destOrd="1" presId="urn:microsoft.com/office/officeart/2005/8/layout/chevron2"/>
    <dgm:cxn modelId="{D465DACC-9181-4162-BA86-210BFC7506F9}" type="presOf" srcId="{B43E847E-3A7F-47D3-90CB-561983F29ED6}" destId="{946A3451-EE19-482A-B0D0-E5EC9624CC73}" srcOrd="0" destOrd="0" presId="urn:microsoft.com/office/officeart/2005/8/layout/chevron2"/>
    <dgm:cxn modelId="{5AA5B513-04ED-40E6-931E-D4C03D4998CF}" type="presOf" srcId="{F05AAC61-4A3B-4709-9392-6CEFCCB28D46}" destId="{B8131C65-A458-4696-B725-7521F4FB0C8E}" srcOrd="0" destOrd="0" presId="urn:microsoft.com/office/officeart/2005/8/layout/chevron2"/>
    <dgm:cxn modelId="{C84A1C56-46B7-4C4D-B5DE-F3982DD90F72}" srcId="{406479D6-0B5B-4896-A67F-CA9152F57852}" destId="{77180B57-2809-482F-B319-690D2F0995B0}" srcOrd="0" destOrd="0" parTransId="{80B827F3-C2C1-4208-8193-B999C31857DE}" sibTransId="{5E33A424-EA95-4B0A-8922-FEC25A05CDB9}"/>
    <dgm:cxn modelId="{78EFAAF6-09A3-42AD-8CA2-EAE2FF630FD9}" type="presOf" srcId="{854554AC-329E-4DD9-B279-A9C06642308C}" destId="{20B09AAD-DBC6-4BC7-A6F7-EB8415168D51}" srcOrd="0" destOrd="0" presId="urn:microsoft.com/office/officeart/2005/8/layout/chevron2"/>
    <dgm:cxn modelId="{C8899CB3-61A4-4FD6-861F-0A43F5CC5831}" type="presParOf" srcId="{96BCE2AF-3C90-45FF-BA04-662D7409B2C7}" destId="{CFAD7335-99AF-4C7C-9AD9-94ED997C5A8F}" srcOrd="0" destOrd="0" presId="urn:microsoft.com/office/officeart/2005/8/layout/chevron2"/>
    <dgm:cxn modelId="{B128254B-F647-4CD0-9EE4-2EB292DD96CB}" type="presParOf" srcId="{CFAD7335-99AF-4C7C-9AD9-94ED997C5A8F}" destId="{20B09AAD-DBC6-4BC7-A6F7-EB8415168D51}" srcOrd="0" destOrd="0" presId="urn:microsoft.com/office/officeart/2005/8/layout/chevron2"/>
    <dgm:cxn modelId="{2F7C26A9-E3F3-468E-90ED-51D7029D4E76}" type="presParOf" srcId="{CFAD7335-99AF-4C7C-9AD9-94ED997C5A8F}" destId="{946A3451-EE19-482A-B0D0-E5EC9624CC73}" srcOrd="1" destOrd="0" presId="urn:microsoft.com/office/officeart/2005/8/layout/chevron2"/>
    <dgm:cxn modelId="{23286035-B883-4D46-A028-D28B92D3F877}" type="presParOf" srcId="{96BCE2AF-3C90-45FF-BA04-662D7409B2C7}" destId="{4AB55216-6A6E-4358-8D6E-9E2B768DA186}" srcOrd="1" destOrd="0" presId="urn:microsoft.com/office/officeart/2005/8/layout/chevron2"/>
    <dgm:cxn modelId="{AAC8FA0E-EEEA-4FBC-9659-EFA09E8C9B27}" type="presParOf" srcId="{96BCE2AF-3C90-45FF-BA04-662D7409B2C7}" destId="{B2CE3668-F346-49D9-B876-B1B8058EF6D6}" srcOrd="2" destOrd="0" presId="urn:microsoft.com/office/officeart/2005/8/layout/chevron2"/>
    <dgm:cxn modelId="{8514687C-BE8A-4223-9938-D02DB1F7E5E1}" type="presParOf" srcId="{B2CE3668-F346-49D9-B876-B1B8058EF6D6}" destId="{87A01C39-1128-4BA8-B2C5-2DB98DE65AA7}" srcOrd="0" destOrd="0" presId="urn:microsoft.com/office/officeart/2005/8/layout/chevron2"/>
    <dgm:cxn modelId="{49C2C31E-C8E9-49A4-84E7-78D2D9AE5548}" type="presParOf" srcId="{B2CE3668-F346-49D9-B876-B1B8058EF6D6}" destId="{A6A7553A-D572-462C-B732-01AA73AB71C7}" srcOrd="1" destOrd="0" presId="urn:microsoft.com/office/officeart/2005/8/layout/chevron2"/>
    <dgm:cxn modelId="{579EEB71-B8BE-4205-8A42-5FE7A39D39EE}" type="presParOf" srcId="{96BCE2AF-3C90-45FF-BA04-662D7409B2C7}" destId="{E5060402-9FE1-47B7-B91C-072A320C2388}" srcOrd="3" destOrd="0" presId="urn:microsoft.com/office/officeart/2005/8/layout/chevron2"/>
    <dgm:cxn modelId="{9C1290FF-E77B-4E9E-950E-A0FFECB5921A}" type="presParOf" srcId="{96BCE2AF-3C90-45FF-BA04-662D7409B2C7}" destId="{E1816F46-2673-4092-8917-FD474DAAE08A}" srcOrd="4" destOrd="0" presId="urn:microsoft.com/office/officeart/2005/8/layout/chevron2"/>
    <dgm:cxn modelId="{2BAA2888-D235-4C6F-A4EB-ADA36A5DE9BE}" type="presParOf" srcId="{E1816F46-2673-4092-8917-FD474DAAE08A}" destId="{03FCACE8-B204-4D68-8C1C-8F80CEBEADC5}" srcOrd="0" destOrd="0" presId="urn:microsoft.com/office/officeart/2005/8/layout/chevron2"/>
    <dgm:cxn modelId="{241A2F87-703C-43FD-8225-380F2865F848}" type="presParOf" srcId="{E1816F46-2673-4092-8917-FD474DAAE08A}" destId="{C20A6910-981D-4EBA-A18E-8CE8DA989627}" srcOrd="1" destOrd="0" presId="urn:microsoft.com/office/officeart/2005/8/layout/chevron2"/>
    <dgm:cxn modelId="{9B3A265D-F65B-4D75-AA91-0853B2E656DC}" type="presParOf" srcId="{96BCE2AF-3C90-45FF-BA04-662D7409B2C7}" destId="{B27ED0D6-647B-4A06-93E2-23633E0C8E14}" srcOrd="5" destOrd="0" presId="urn:microsoft.com/office/officeart/2005/8/layout/chevron2"/>
    <dgm:cxn modelId="{D0478CD3-0601-4F06-BE8C-41E51A3446ED}" type="presParOf" srcId="{96BCE2AF-3C90-45FF-BA04-662D7409B2C7}" destId="{8E371170-024B-4CD7-B2ED-4D5617308105}" srcOrd="6" destOrd="0" presId="urn:microsoft.com/office/officeart/2005/8/layout/chevron2"/>
    <dgm:cxn modelId="{D3443C37-AD6C-45F5-936E-99711506F7BD}" type="presParOf" srcId="{8E371170-024B-4CD7-B2ED-4D5617308105}" destId="{67FD9144-D276-4586-9CE5-7C22309E7292}" srcOrd="0" destOrd="0" presId="urn:microsoft.com/office/officeart/2005/8/layout/chevron2"/>
    <dgm:cxn modelId="{6C44B9BA-14DD-4731-B960-C7EF5E8F0E21}" type="presParOf" srcId="{8E371170-024B-4CD7-B2ED-4D5617308105}" destId="{B8131C65-A458-4696-B725-7521F4FB0C8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E64EB6E-D17D-4A19-8F0A-A7F303980C9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91A1614-605A-4E94-9929-D11F0C7E3C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ua.all.biz/img/ua/catalog/795915.jpeg?rrr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895514" cy="5857916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79388" y="785813"/>
            <a:ext cx="8964612" cy="2643187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Коксування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яного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endParaRPr lang="ru-RU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786346" cy="35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tsn.ua/media/images2/original/Dec2007/33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286676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Шкідливий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вплив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коксування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14414" y="1928802"/>
          <a:ext cx="7358114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6" descr="348fe0ff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4681537" cy="358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4572032" cy="150019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b="1" dirty="0" smtClean="0"/>
              <a:t>Давні </a:t>
            </a:r>
            <a:r>
              <a:rPr lang="uk-UA" b="1" dirty="0" err="1" smtClean="0"/>
              <a:t>окам</a:t>
            </a:r>
            <a:r>
              <a:rPr lang="en-US" b="1" dirty="0" smtClean="0"/>
              <a:t>’</a:t>
            </a:r>
            <a:r>
              <a:rPr lang="uk-UA" b="1" dirty="0" err="1" smtClean="0"/>
              <a:t>янілості</a:t>
            </a:r>
            <a:endParaRPr lang="ru-RU" b="1" dirty="0" smtClean="0"/>
          </a:p>
        </p:txBody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1678"/>
            <a:ext cx="4143372" cy="442915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000" dirty="0" smtClean="0"/>
              <a:t>У торфі та </a:t>
            </a:r>
            <a:r>
              <a:rPr lang="uk-UA" sz="3000" dirty="0" err="1" smtClean="0"/>
              <a:t>кам</a:t>
            </a:r>
            <a:r>
              <a:rPr lang="en-US" sz="3000" dirty="0" smtClean="0"/>
              <a:t>’</a:t>
            </a:r>
            <a:r>
              <a:rPr lang="uk-UA" sz="3000" dirty="0" err="1" smtClean="0"/>
              <a:t>яному</a:t>
            </a:r>
            <a:r>
              <a:rPr lang="uk-UA" sz="3000" dirty="0" smtClean="0"/>
              <a:t> вугіллі учені виявляють </a:t>
            </a:r>
            <a:r>
              <a:rPr lang="uk-UA" sz="3000" dirty="0" err="1" smtClean="0"/>
              <a:t>окам</a:t>
            </a:r>
            <a:r>
              <a:rPr lang="en-US" sz="3000" dirty="0" smtClean="0"/>
              <a:t>’</a:t>
            </a:r>
            <a:r>
              <a:rPr lang="uk-UA" sz="3000" dirty="0" err="1" smtClean="0"/>
              <a:t>янілості</a:t>
            </a:r>
            <a:r>
              <a:rPr lang="uk-UA" sz="3000" dirty="0" smtClean="0"/>
              <a:t> – залишки  давніх рослин або тварин, що збереглися під землею впродовж багатьох мільйонів років. Завдяки </a:t>
            </a:r>
            <a:r>
              <a:rPr lang="uk-UA" sz="3000" dirty="0" err="1" smtClean="0"/>
              <a:t>окам</a:t>
            </a:r>
            <a:r>
              <a:rPr lang="en-US" sz="3000" dirty="0" smtClean="0"/>
              <a:t>’</a:t>
            </a:r>
            <a:r>
              <a:rPr lang="ru-RU" sz="3000" dirty="0" err="1" smtClean="0"/>
              <a:t>ян</a:t>
            </a:r>
            <a:r>
              <a:rPr lang="uk-UA" sz="3000" dirty="0" err="1" smtClean="0"/>
              <a:t>ілостям</a:t>
            </a:r>
            <a:r>
              <a:rPr lang="uk-UA" sz="3000" dirty="0" smtClean="0"/>
              <a:t> люди дізналися про існування динозаврів</a:t>
            </a:r>
            <a:r>
              <a:rPr lang="uk-UA" sz="2600" dirty="0" smtClean="0"/>
              <a:t>.</a:t>
            </a:r>
            <a:endParaRPr lang="ru-RU" sz="2600" dirty="0" smtClean="0"/>
          </a:p>
        </p:txBody>
      </p:sp>
      <p:pic>
        <p:nvPicPr>
          <p:cNvPr id="37892" name="Picture 4" descr="http://files.ub.ua/article/article/1/230202_481806_1332842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2430">
            <a:off x="6215935" y="2572606"/>
            <a:ext cx="2210619" cy="2210619"/>
          </a:xfrm>
          <a:prstGeom prst="rect">
            <a:avLst/>
          </a:prstGeom>
          <a:noFill/>
        </p:spPr>
      </p:pic>
      <p:pic>
        <p:nvPicPr>
          <p:cNvPr id="37890" name="Picture 2" descr="http://files.ub.ua/article/article/1/343726_733830_1332842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1672">
            <a:off x="4673787" y="4301814"/>
            <a:ext cx="3214710" cy="241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7" descr="буре ву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508500"/>
            <a:ext cx="2493963" cy="199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b="1" dirty="0" smtClean="0"/>
              <a:t>Горючі корисні копалини</a:t>
            </a:r>
            <a:endParaRPr lang="ru-RU" b="1" dirty="0" smtClean="0"/>
          </a:p>
        </p:txBody>
      </p:sp>
      <p:pic>
        <p:nvPicPr>
          <p:cNvPr id="228356" name="Picture 4" descr="523EGLCACHYPJTCASN7QBQCAJVV7A8CAAETOYWCAUX5186CAEA31JRCAF0VP99CAV0BXGPCA4K145RCAB88OCKCA4OFIKPCAQF1Q01CAA9LYPSCAHOS6YRCAOOC50OCAFKTLUYCAF7L0B3CA6XW106CAZV6J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4114800"/>
            <a:ext cx="2493962" cy="235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8357" name="Text Box 6"/>
          <p:cNvSpPr txBox="1">
            <a:spLocks noChangeArrowheads="1"/>
          </p:cNvSpPr>
          <p:nvPr/>
        </p:nvSpPr>
        <p:spPr bwMode="auto">
          <a:xfrm>
            <a:off x="250825" y="3429000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err="1">
                <a:latin typeface="Arial" charset="0"/>
              </a:rPr>
              <a:t>Кам’</a:t>
            </a:r>
            <a:r>
              <a:rPr lang="ru-RU" sz="2800" b="1" dirty="0" err="1">
                <a:latin typeface="Arial" charset="0"/>
              </a:rPr>
              <a:t>яне</a:t>
            </a:r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err="1">
                <a:latin typeface="Arial" charset="0"/>
              </a:rPr>
              <a:t>вугілля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28358" name="Text Box 8"/>
          <p:cNvSpPr txBox="1">
            <a:spLocks noChangeArrowheads="1"/>
          </p:cNvSpPr>
          <p:nvPr/>
        </p:nvSpPr>
        <p:spPr bwMode="auto">
          <a:xfrm>
            <a:off x="3419475" y="3952875"/>
            <a:ext cx="2519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Arial" charset="0"/>
              </a:rPr>
              <a:t>Буре</a:t>
            </a:r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err="1">
                <a:latin typeface="Arial" charset="0"/>
              </a:rPr>
              <a:t>вугілля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228359" name="Picture 9" descr="torf_large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600200"/>
            <a:ext cx="2495550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8360" name="Text Box 10"/>
          <p:cNvSpPr txBox="1">
            <a:spLocks noChangeArrowheads="1"/>
          </p:cNvSpPr>
          <p:nvPr/>
        </p:nvSpPr>
        <p:spPr bwMode="auto">
          <a:xfrm>
            <a:off x="395288" y="954088"/>
            <a:ext cx="2309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Arial" charset="0"/>
              </a:rPr>
              <a:t>Торф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228361" name="Picture 12" descr="geo_naftamaps2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4450" y="4418013"/>
            <a:ext cx="2411413" cy="204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8362" name="Text Box 13"/>
          <p:cNvSpPr txBox="1">
            <a:spLocks noChangeArrowheads="1"/>
          </p:cNvSpPr>
          <p:nvPr/>
        </p:nvSpPr>
        <p:spPr bwMode="auto">
          <a:xfrm>
            <a:off x="6267450" y="3952875"/>
            <a:ext cx="2624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Arial" charset="0"/>
              </a:rPr>
              <a:t>Нафта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228363" name="Picture 14" descr="366KS9CA4V3K5OCAICIPPZCATE21TCCA9HIZPRCA19QZYOCA1QTSHRCA0YH4LLCAFLCBL1CAZYA0QVCA1XKEO0CAPUFF2JCAOU29UGCA9CM8QICA35U5PUCADUSPC8CADT9QRYCAUBNF1QCAD484ZWCAS339Z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7450" y="1584325"/>
            <a:ext cx="2700338" cy="221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8364" name="Text Box 16"/>
          <p:cNvSpPr txBox="1">
            <a:spLocks noChangeArrowheads="1"/>
          </p:cNvSpPr>
          <p:nvPr/>
        </p:nvSpPr>
        <p:spPr bwMode="auto">
          <a:xfrm>
            <a:off x="5929322" y="1071546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Arial" charset="0"/>
              </a:rPr>
              <a:t>Природний газ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228365" name="Picture 17" descr="FireAnimati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500174"/>
            <a:ext cx="2349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228358" grpId="0"/>
      <p:bldP spid="228360" grpId="0"/>
      <p:bldP spid="228362" grpId="0"/>
      <p:bldP spid="228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8" descr="coal%20chu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56165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90922">
            <a:off x="3415482" y="2446387"/>
            <a:ext cx="5542009" cy="36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42"/>
            <a:ext cx="82296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uk-UA" b="1" dirty="0" err="1" smtClean="0"/>
              <a:t>Кам</a:t>
            </a:r>
            <a:r>
              <a:rPr lang="en-US" b="1" dirty="0" smtClean="0"/>
              <a:t>’</a:t>
            </a:r>
            <a:r>
              <a:rPr lang="uk-UA" b="1" dirty="0" err="1" smtClean="0"/>
              <a:t>яне</a:t>
            </a:r>
            <a:r>
              <a:rPr lang="uk-UA" b="1" dirty="0" smtClean="0"/>
              <a:t> вугілля</a:t>
            </a:r>
            <a:endParaRPr lang="ru-RU" b="1" dirty="0" smtClean="0"/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197879" cy="3694121"/>
          </a:xfrm>
        </p:spPr>
        <p:txBody>
          <a:bodyPr/>
          <a:lstStyle/>
          <a:p>
            <a:pPr eaLnBrk="1" hangingPunct="1"/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</a:t>
            </a:r>
            <a:r>
              <a:rPr lang="uk-UA" dirty="0" smtClean="0"/>
              <a:t> вугілля – це тверда речовина чорного кольору, яка, згораючи, виділяє велику кількість тепла.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6" descr="gayana_eco_resort19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793"/>
            <a:ext cx="6727829" cy="266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60350"/>
            <a:ext cx="6880254" cy="109694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/>
              <a:t>Як утворилося </a:t>
            </a:r>
            <a:r>
              <a:rPr lang="uk-UA" sz="4000" b="1" dirty="0" err="1" smtClean="0"/>
              <a:t>кам</a:t>
            </a:r>
            <a:r>
              <a:rPr lang="en-US" sz="4000" b="1" dirty="0" smtClean="0"/>
              <a:t>’</a:t>
            </a:r>
            <a:r>
              <a:rPr lang="uk-UA" sz="4000" b="1" dirty="0" err="1" smtClean="0"/>
              <a:t>яне</a:t>
            </a:r>
            <a:r>
              <a:rPr lang="uk-UA" sz="4000" b="1" dirty="0" smtClean="0"/>
              <a:t> вугілля?</a:t>
            </a:r>
            <a:endParaRPr lang="ru-RU" sz="4000" b="1" dirty="0" smtClean="0"/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484313"/>
            <a:ext cx="9396413" cy="3024187"/>
          </a:xfrm>
        </p:spPr>
        <p:txBody>
          <a:bodyPr/>
          <a:lstStyle/>
          <a:p>
            <a:pPr eaLnBrk="1" hangingPunct="1"/>
            <a:r>
              <a:rPr lang="uk-UA" dirty="0" smtClean="0"/>
              <a:t>Понад 350 мільйонів років тому море, що покривало значну частину материків, відступило. На дні залишилися риби, корали, молюски. Вони відмирали і разом з рослинами засипалися пісками і глиною, поступово перетворюючись на тверде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</a:t>
            </a:r>
            <a:r>
              <a:rPr lang="uk-UA" dirty="0" smtClean="0"/>
              <a:t> вугілля.</a:t>
            </a:r>
            <a:endParaRPr lang="ru-RU" dirty="0" smtClean="0"/>
          </a:p>
        </p:txBody>
      </p:sp>
      <p:pic>
        <p:nvPicPr>
          <p:cNvPr id="234502" name="Picture 8" descr="2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74"/>
            <a:ext cx="2928926" cy="2928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12" descr="image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0788"/>
            <a:ext cx="4932363" cy="32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23" name="Picture 11" descr="Kopalnia_Guido_3069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09900"/>
            <a:ext cx="5076825" cy="309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78625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sz="4000" b="1" smtClean="0"/>
              <a:t>Як видобувають вугілля?</a:t>
            </a:r>
            <a:endParaRPr lang="ru-RU" sz="4000" b="1" smtClean="0"/>
          </a:p>
        </p:txBody>
      </p:sp>
      <p:sp>
        <p:nvSpPr>
          <p:cNvPr id="235525" name="Text Box 6"/>
          <p:cNvSpPr txBox="1">
            <a:spLocks noChangeArrowheads="1"/>
          </p:cNvSpPr>
          <p:nvPr/>
        </p:nvSpPr>
        <p:spPr bwMode="auto">
          <a:xfrm>
            <a:off x="468313" y="4652963"/>
            <a:ext cx="35274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Arial" charset="0"/>
              </a:rPr>
              <a:t>Відкритим </a:t>
            </a:r>
            <a:r>
              <a:rPr lang="uk-UA" sz="2800" b="1" dirty="0">
                <a:latin typeface="Arial" charset="0"/>
              </a:rPr>
              <a:t>способом у вугільних кар</a:t>
            </a:r>
            <a:r>
              <a:rPr lang="en-US" sz="2800" b="1" dirty="0">
                <a:latin typeface="Arial" charset="0"/>
              </a:rPr>
              <a:t>’</a:t>
            </a:r>
            <a:r>
              <a:rPr lang="uk-UA" sz="2800" b="1" dirty="0" err="1">
                <a:latin typeface="Arial" charset="0"/>
              </a:rPr>
              <a:t>єрах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35526" name="Text Box 10"/>
          <p:cNvSpPr txBox="1">
            <a:spLocks noChangeArrowheads="1"/>
          </p:cNvSpPr>
          <p:nvPr/>
        </p:nvSpPr>
        <p:spPr bwMode="auto">
          <a:xfrm>
            <a:off x="5435600" y="1628775"/>
            <a:ext cx="3311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Arial" charset="0"/>
              </a:rPr>
              <a:t>Закритим способом  у шахтах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/>
      <p:bldP spid="2355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lv.com.ua/i/rps/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34431" cy="5447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50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 </a:t>
            </a:r>
            <a:r>
              <a:rPr lang="ru-RU" sz="2000" b="1" dirty="0" smtClean="0"/>
              <a:t>За </a:t>
            </a:r>
            <a:r>
              <a:rPr lang="ru-RU" sz="2000" b="1" dirty="0" err="1" smtClean="0"/>
              <a:t>розвіданими</a:t>
            </a:r>
            <a:r>
              <a:rPr lang="ru-RU" sz="2000" b="1" dirty="0" smtClean="0"/>
              <a:t> запасами </a:t>
            </a:r>
            <a:r>
              <a:rPr lang="ru-RU" sz="2000" b="1" dirty="0" err="1" smtClean="0"/>
              <a:t>кам’яного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вугілля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посідає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r>
              <a:rPr lang="ru-RU" sz="2000" b="1" dirty="0" smtClean="0"/>
              <a:t>друге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Європі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сьоме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Донецькому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Волинському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8582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Основним</a:t>
            </a:r>
            <a:r>
              <a:rPr lang="ru-RU" sz="2000" dirty="0">
                <a:solidFill>
                  <a:schemeClr val="bg1"/>
                </a:solidFill>
              </a:rPr>
              <a:t> способом </a:t>
            </a:r>
            <a:r>
              <a:rPr lang="ru-RU" sz="2000" dirty="0" err="1">
                <a:solidFill>
                  <a:schemeClr val="bg1"/>
                </a:solidFill>
              </a:rPr>
              <a:t>переробки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кам'яного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вугілля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коксування</a:t>
            </a:r>
            <a:r>
              <a:rPr lang="ru-RU" sz="2000" dirty="0">
                <a:solidFill>
                  <a:schemeClr val="bg1"/>
                </a:solidFill>
              </a:rPr>
              <a:t>. Цей </a:t>
            </a:r>
            <a:r>
              <a:rPr lang="ru-RU" sz="2000" dirty="0" err="1">
                <a:solidFill>
                  <a:schemeClr val="bg1"/>
                </a:solidFill>
              </a:rPr>
              <a:t>процес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здійснюється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коксохімічних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заводах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Коксування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400" dirty="0">
                <a:solidFill>
                  <a:schemeClr val="bg1"/>
                </a:solidFill>
              </a:rPr>
              <a:t> — метод </a:t>
            </a:r>
            <a:r>
              <a:rPr lang="ru-RU" sz="2400" dirty="0" err="1">
                <a:solidFill>
                  <a:schemeClr val="bg1"/>
                </a:solidFill>
              </a:rPr>
              <a:t>термічної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переробки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переважно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кам'яного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вугілля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полягає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нагріванні</a:t>
            </a:r>
            <a:r>
              <a:rPr lang="ru-RU" sz="2400" dirty="0">
                <a:solidFill>
                  <a:schemeClr val="bg1"/>
                </a:solidFill>
              </a:rPr>
              <a:t> без доступу </a:t>
            </a:r>
            <a:r>
              <a:rPr lang="ru-RU" sz="2400" dirty="0" err="1">
                <a:solidFill>
                  <a:schemeClr val="bg1"/>
                </a:solidFill>
              </a:rPr>
              <a:t>повітря</a:t>
            </a:r>
            <a:r>
              <a:rPr lang="ru-RU" sz="2400" dirty="0">
                <a:solidFill>
                  <a:schemeClr val="bg1"/>
                </a:solidFill>
              </a:rPr>
              <a:t> до 1000-1100 °С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витримки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>
                <a:solidFill>
                  <a:schemeClr val="bg1"/>
                </a:solidFill>
              </a:rPr>
              <a:t>при </a:t>
            </a:r>
            <a:r>
              <a:rPr lang="ru-RU" sz="2400" dirty="0" err="1">
                <a:solidFill>
                  <a:schemeClr val="bg1"/>
                </a:solidFill>
              </a:rPr>
              <a:t>цій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температурі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внаслідок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паливо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розкладає</a:t>
            </a:r>
            <a:r>
              <a:rPr lang="uk-UA" sz="2400" dirty="0" err="1" smtClean="0">
                <a:solidFill>
                  <a:schemeClr val="bg1"/>
                </a:solidFill>
              </a:rPr>
              <a:t>ться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072462" y="2928934"/>
            <a:ext cx="842938" cy="94297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2" name="Picture 4" descr="Файл:Coke Ovens Abercwmb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41702"/>
            <a:ext cx="6286544" cy="44162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57950" y="6000768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Коксова піч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3600" b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коксування</a:t>
            </a:r>
            <a:r>
              <a:rPr lang="ru-RU" sz="36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складається</a:t>
            </a:r>
            <a:r>
              <a:rPr lang="ru-RU" sz="36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трьох</a:t>
            </a:r>
            <a:r>
              <a:rPr lang="ru-RU" sz="36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стадій</a:t>
            </a:r>
            <a:r>
              <a:rPr lang="ru-RU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endParaRPr lang="uk-UA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uk-UA" sz="36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uk-UA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uk-UA" sz="36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uk-UA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ru-RU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Font typeface="Arial" pitchFamily="34" charset="0"/>
              <a:buChar char="•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підготовка</a:t>
            </a: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сировини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власне</a:t>
            </a: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коксування</a:t>
            </a:r>
            <a:r>
              <a:rPr lang="ru-RU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переробка</a:t>
            </a: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коксового </a:t>
            </a: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газу</a:t>
            </a:r>
          </a:p>
          <a:p>
            <a:pPr>
              <a:buFont typeface="Arial" pitchFamily="34" charset="0"/>
              <a:buChar char="•"/>
            </a:pPr>
            <a:endParaRPr lang="ru-RU" sz="3600" dirty="0"/>
          </a:p>
          <a:p>
            <a:r>
              <a:rPr lang="ru-RU" sz="3600" dirty="0"/>
              <a:t> </a:t>
            </a:r>
          </a:p>
        </p:txBody>
      </p:sp>
      <p:pic>
        <p:nvPicPr>
          <p:cNvPr id="29698" name="Picture 2" descr="http://www.solomchenko.com.ua/images/stories/32c503ahm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Picture 2" descr="http://shkola.ua/web/uploads/book/31/images/0VAqN9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1122" cy="5939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208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Коксування       кам’яного                    вугілля</vt:lpstr>
      <vt:lpstr>Горючі корисні копалини</vt:lpstr>
      <vt:lpstr>Кам’яне вугілля</vt:lpstr>
      <vt:lpstr>Як утворилося кам’яне вугілля?</vt:lpstr>
      <vt:lpstr>Як видобувають вугілля?</vt:lpstr>
      <vt:lpstr>Слайд 6</vt:lpstr>
      <vt:lpstr> </vt:lpstr>
      <vt:lpstr> </vt:lpstr>
      <vt:lpstr> </vt:lpstr>
      <vt:lpstr>Слайд 10</vt:lpstr>
      <vt:lpstr>Давні окам’янілості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Коксування       кам’яного                    вугілля</dc:title>
  <dc:creator>user</dc:creator>
  <cp:lastModifiedBy>user</cp:lastModifiedBy>
  <cp:revision>14</cp:revision>
  <dcterms:created xsi:type="dcterms:W3CDTF">2013-11-24T14:32:47Z</dcterms:created>
  <dcterms:modified xsi:type="dcterms:W3CDTF">2013-11-24T15:59:44Z</dcterms:modified>
</cp:coreProperties>
</file>