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67" r:id="rId3"/>
    <p:sldId id="257" r:id="rId4"/>
    <p:sldId id="258" r:id="rId5"/>
    <p:sldId id="259" r:id="rId6"/>
    <p:sldId id="260" r:id="rId7"/>
    <p:sldId id="270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864">
          <p15:clr>
            <a:srgbClr val="A4A3A4"/>
          </p15:clr>
        </p15:guide>
        <p15:guide id="3" orient="horz" pos="2496">
          <p15:clr>
            <a:srgbClr val="A4A3A4"/>
          </p15:clr>
        </p15:guide>
        <p15:guide id="4" orient="horz" pos="1200">
          <p15:clr>
            <a:srgbClr val="A4A3A4"/>
          </p15:clr>
        </p15:guide>
        <p15:guide id="5" orient="horz" pos="3888">
          <p15:clr>
            <a:srgbClr val="A4A3A4"/>
          </p15:clr>
        </p15:guide>
        <p15:guide id="6" pos="3839">
          <p15:clr>
            <a:srgbClr val="A4A3A4"/>
          </p15:clr>
        </p15:guide>
        <p15:guide id="7" pos="959">
          <p15:clr>
            <a:srgbClr val="A4A3A4"/>
          </p15:clr>
        </p15:guide>
        <p15:guide id="8" pos="6719">
          <p15:clr>
            <a:srgbClr val="A4A3A4"/>
          </p15:clr>
        </p15:guide>
        <p15:guide id="9" pos="383">
          <p15:clr>
            <a:srgbClr val="A4A3A4"/>
          </p15:clr>
        </p15:guide>
        <p15:guide id="10" pos="4703">
          <p15:clr>
            <a:srgbClr val="A4A3A4"/>
          </p15:clr>
        </p15:guide>
        <p15:guide id="11" pos="10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84871" autoAdjust="0"/>
  </p:normalViewPr>
  <p:slideViewPr>
    <p:cSldViewPr>
      <p:cViewPr varScale="1">
        <p:scale>
          <a:sx n="76" d="100"/>
          <a:sy n="76" d="100"/>
        </p:scale>
        <p:origin x="126" y="822"/>
      </p:cViewPr>
      <p:guideLst>
        <p:guide orient="horz" pos="2160"/>
        <p:guide orient="horz" pos="864"/>
        <p:guide orient="horz" pos="2496"/>
        <p:guide orient="horz" pos="1200"/>
        <p:guide orient="horz" pos="3888"/>
        <p:guide pos="3839"/>
        <p:guide pos="959"/>
        <p:guide pos="6719"/>
        <p:guide pos="383"/>
        <p:guide pos="4703"/>
        <p:guide pos="10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20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85FFBF-2C64-42CD-9E2F-09E2049D891B}" type="datetimeFigureOut">
              <a:rPr lang="ru-RU" smtClean="0"/>
              <a:t>19.05.2014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F2C6B-0C1B-4F88-BCBA-898BA50DE78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0930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3DF44-BBF1-44C7-A0B1-7B7B2F7B3880}" type="datetimeFigureOut">
              <a:rPr lang="ru-RU" smtClean="0"/>
              <a:t>19.05.2014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E53BB-F993-49A1-9E37-CA3E5BE0709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987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E53BB-F993-49A1-9E37-CA3E5BE0709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023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12188825" cy="4449836"/>
          </a:xfrm>
          <a:custGeom>
            <a:avLst/>
            <a:gdLst>
              <a:gd name="connsiteX0" fmla="*/ 0 w 12188825"/>
              <a:gd name="connsiteY0" fmla="*/ 0 h 5545334"/>
              <a:gd name="connsiteX1" fmla="*/ 12188825 w 12188825"/>
              <a:gd name="connsiteY1" fmla="*/ 0 h 5545334"/>
              <a:gd name="connsiteX2" fmla="*/ 12188825 w 12188825"/>
              <a:gd name="connsiteY2" fmla="*/ 4181566 h 5545334"/>
              <a:gd name="connsiteX3" fmla="*/ 6105607 w 12188825"/>
              <a:gd name="connsiteY3" fmla="*/ 4449836 h 5545334"/>
              <a:gd name="connsiteX4" fmla="*/ 1 w 12188825"/>
              <a:gd name="connsiteY4" fmla="*/ 4179342 h 5545334"/>
              <a:gd name="connsiteX5" fmla="*/ 1 w 12188825"/>
              <a:gd name="connsiteY5" fmla="*/ 5545334 h 5545334"/>
              <a:gd name="connsiteX6" fmla="*/ 0 w 12188825"/>
              <a:gd name="connsiteY6" fmla="*/ 0 h 5545334"/>
              <a:gd name="connsiteX0" fmla="*/ 0 w 12188825"/>
              <a:gd name="connsiteY0" fmla="*/ 0 h 4449836"/>
              <a:gd name="connsiteX1" fmla="*/ 12188825 w 12188825"/>
              <a:gd name="connsiteY1" fmla="*/ 0 h 4449836"/>
              <a:gd name="connsiteX2" fmla="*/ 12188825 w 12188825"/>
              <a:gd name="connsiteY2" fmla="*/ 4181566 h 4449836"/>
              <a:gd name="connsiteX3" fmla="*/ 6105607 w 12188825"/>
              <a:gd name="connsiteY3" fmla="*/ 4449836 h 4449836"/>
              <a:gd name="connsiteX4" fmla="*/ 1 w 12188825"/>
              <a:gd name="connsiteY4" fmla="*/ 4179342 h 4449836"/>
              <a:gd name="connsiteX5" fmla="*/ 0 w 12188825"/>
              <a:gd name="connsiteY5" fmla="*/ 0 h 4449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4449836">
                <a:moveTo>
                  <a:pt x="0" y="0"/>
                </a:moveTo>
                <a:lnTo>
                  <a:pt x="12188825" y="0"/>
                </a:lnTo>
                <a:lnTo>
                  <a:pt x="12188825" y="4181566"/>
                </a:lnTo>
                <a:cubicBezTo>
                  <a:pt x="10420785" y="4351787"/>
                  <a:pt x="8336850" y="4449836"/>
                  <a:pt x="6105607" y="4449836"/>
                </a:cubicBezTo>
                <a:cubicBezTo>
                  <a:pt x="3864934" y="4449836"/>
                  <a:pt x="1772815" y="4350957"/>
                  <a:pt x="1" y="4179342"/>
                </a:cubicBezTo>
                <a:cubicBezTo>
                  <a:pt x="1" y="2786228"/>
                  <a:pt x="0" y="1393114"/>
                  <a:pt x="0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12"/>
          <p:cNvSpPr/>
          <p:nvPr/>
        </p:nvSpPr>
        <p:spPr>
          <a:xfrm flipV="1">
            <a:off x="1" y="4179342"/>
            <a:ext cx="12188824" cy="1785092"/>
          </a:xfrm>
          <a:custGeom>
            <a:avLst/>
            <a:gdLst/>
            <a:ahLst/>
            <a:cxnLst/>
            <a:rect l="l" t="t" r="r" b="b"/>
            <a:pathLst>
              <a:path w="12188824" h="1785092">
                <a:moveTo>
                  <a:pt x="0" y="0"/>
                </a:moveTo>
                <a:lnTo>
                  <a:pt x="12188824" y="0"/>
                </a:lnTo>
                <a:lnTo>
                  <a:pt x="12188824" y="1782868"/>
                </a:lnTo>
                <a:cubicBezTo>
                  <a:pt x="10420784" y="1612647"/>
                  <a:pt x="8336849" y="1514598"/>
                  <a:pt x="6105606" y="1514598"/>
                </a:cubicBezTo>
                <a:cubicBezTo>
                  <a:pt x="3864933" y="1514598"/>
                  <a:pt x="1772814" y="1613477"/>
                  <a:pt x="0" y="178509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16"/>
          <p:cNvSpPr/>
          <p:nvPr/>
        </p:nvSpPr>
        <p:spPr>
          <a:xfrm flipV="1">
            <a:off x="0" y="4232668"/>
            <a:ext cx="12188825" cy="2625332"/>
          </a:xfrm>
          <a:custGeom>
            <a:avLst/>
            <a:gdLst/>
            <a:ahLst/>
            <a:cxnLst/>
            <a:rect l="l" t="t" r="r" b="b"/>
            <a:pathLst>
              <a:path w="12188825" h="2625332">
                <a:moveTo>
                  <a:pt x="12188819" y="2625332"/>
                </a:moveTo>
                <a:lnTo>
                  <a:pt x="12188819" y="1143000"/>
                </a:lnTo>
                <a:lnTo>
                  <a:pt x="12188819" y="1066800"/>
                </a:lnTo>
                <a:lnTo>
                  <a:pt x="12188825" y="1066800"/>
                </a:lnTo>
                <a:lnTo>
                  <a:pt x="12188825" y="0"/>
                </a:lnTo>
                <a:lnTo>
                  <a:pt x="1" y="0"/>
                </a:lnTo>
                <a:lnTo>
                  <a:pt x="1" y="762000"/>
                </a:lnTo>
                <a:lnTo>
                  <a:pt x="1" y="893566"/>
                </a:lnTo>
                <a:lnTo>
                  <a:pt x="0" y="893566"/>
                </a:lnTo>
                <a:lnTo>
                  <a:pt x="0" y="2417303"/>
                </a:lnTo>
                <a:cubicBezTo>
                  <a:pt x="1730673" y="2256633"/>
                  <a:pt x="3842817" y="2181652"/>
                  <a:pt x="6121030" y="2221419"/>
                </a:cubicBezTo>
                <a:cubicBezTo>
                  <a:pt x="8380478" y="2260858"/>
                  <a:pt x="10472741" y="2407392"/>
                  <a:pt x="12188819" y="2625332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2413" y="1371600"/>
            <a:ext cx="9144000" cy="2743200"/>
          </a:xfrm>
        </p:spPr>
        <p:txBody>
          <a:bodyPr>
            <a:noAutofit/>
          </a:bodyPr>
          <a:lstStyle>
            <a:lvl1pPr>
              <a:lnSpc>
                <a:spcPct val="85000"/>
              </a:lnSpc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1775" y="4800600"/>
            <a:ext cx="7335837" cy="13716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10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2"/>
          <p:cNvSpPr/>
          <p:nvPr/>
        </p:nvSpPr>
        <p:spPr>
          <a:xfrm>
            <a:off x="7466013" y="1"/>
            <a:ext cx="4722806" cy="6353183"/>
          </a:xfrm>
          <a:custGeom>
            <a:avLst/>
            <a:gdLst/>
            <a:ahLst/>
            <a:cxnLst/>
            <a:rect l="l" t="t" r="r" b="b"/>
            <a:pathLst>
              <a:path w="4722806" h="6353183">
                <a:moveTo>
                  <a:pt x="0" y="0"/>
                </a:moveTo>
                <a:lnTo>
                  <a:pt x="4722806" y="0"/>
                </a:lnTo>
                <a:lnTo>
                  <a:pt x="4722806" y="6098225"/>
                </a:lnTo>
                <a:cubicBezTo>
                  <a:pt x="3319459" y="6233334"/>
                  <a:pt x="1717095" y="6322975"/>
                  <a:pt x="0" y="6353183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black">
          <a:xfrm>
            <a:off x="7923211" y="457200"/>
            <a:ext cx="3781439" cy="3276600"/>
          </a:xfrm>
        </p:spPr>
        <p:txBody>
          <a:bodyPr anchor="b">
            <a:noAutofit/>
          </a:bodyPr>
          <a:lstStyle>
            <a:lvl1pPr algn="l">
              <a:defRPr sz="40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-3026" y="0"/>
            <a:ext cx="7469039" cy="636649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" fmla="*/ 0 w 7469039"/>
              <a:gd name="connsiteY0" fmla="*/ 0 h 6366494"/>
              <a:gd name="connsiteX1" fmla="*/ 7469039 w 7469039"/>
              <a:gd name="connsiteY1" fmla="*/ 0 h 6366494"/>
              <a:gd name="connsiteX2" fmla="*/ 7469039 w 7469039"/>
              <a:gd name="connsiteY2" fmla="*/ 6353183 h 6366494"/>
              <a:gd name="connsiteX3" fmla="*/ 6108633 w 7469039"/>
              <a:gd name="connsiteY3" fmla="*/ 6366494 h 6366494"/>
              <a:gd name="connsiteX4" fmla="*/ 3027 w 7469039"/>
              <a:gd name="connsiteY4" fmla="*/ 6096000 h 6366494"/>
              <a:gd name="connsiteX5" fmla="*/ 0 w 7469039"/>
              <a:gd name="connsiteY5" fmla="*/ 0 h 6366494"/>
              <a:gd name="connsiteX0" fmla="*/ 0 w 7469039"/>
              <a:gd name="connsiteY0" fmla="*/ 0 h 6366494"/>
              <a:gd name="connsiteX1" fmla="*/ 7469039 w 7469039"/>
              <a:gd name="connsiteY1" fmla="*/ 0 h 6366494"/>
              <a:gd name="connsiteX2" fmla="*/ 7469039 w 7469039"/>
              <a:gd name="connsiteY2" fmla="*/ 6353183 h 6366494"/>
              <a:gd name="connsiteX3" fmla="*/ 6108633 w 7469039"/>
              <a:gd name="connsiteY3" fmla="*/ 6366494 h 6366494"/>
              <a:gd name="connsiteX4" fmla="*/ 645 w 7469039"/>
              <a:gd name="connsiteY4" fmla="*/ 6096000 h 6366494"/>
              <a:gd name="connsiteX5" fmla="*/ 0 w 7469039"/>
              <a:gd name="connsiteY5" fmla="*/ 0 h 6366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  <p:txBody>
          <a:bodyPr tIns="4572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23211" y="3962400"/>
            <a:ext cx="3781439" cy="18288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/>
          <a:p>
            <a:fld id="{14F042A8-43C1-4815-A5CF-022104463224}" type="datetimeFigureOut">
              <a:rPr lang="ru-RU" smtClean="0"/>
              <a:t>19.05.2014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/>
          <a:p>
            <a:fld id="{5382E9EE-A870-438B-947A-FF671DFAFC9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349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2414" y="1905000"/>
            <a:ext cx="9144000" cy="4267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ru-RU" smtClean="0"/>
              <a:t>19.05.2014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59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black">
          <a:xfrm>
            <a:off x="9294812" y="274639"/>
            <a:ext cx="1371602" cy="589756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2413" y="274639"/>
            <a:ext cx="7619999" cy="5884321"/>
          </a:xfrm>
        </p:spPr>
        <p:txBody>
          <a:bodyPr vert="eaVert"/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/>
          <a:p>
            <a:fld id="{14F042A8-43C1-4815-A5CF-022104463224}" type="datetimeFigureOut">
              <a:rPr lang="ru-RU" smtClean="0"/>
              <a:t>19.05.2014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/>
          <a:p>
            <a:fld id="{5382E9EE-A870-438B-947A-FF671DFAFC9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576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ru-RU" smtClean="0"/>
              <a:t>19.05.2014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562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фотографи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 flipH="1">
            <a:off x="0" y="0"/>
            <a:ext cx="12188825" cy="3245754"/>
          </a:xfrm>
          <a:custGeom>
            <a:avLst/>
            <a:gdLst/>
            <a:ahLst/>
            <a:cxnLst/>
            <a:rect l="l" t="t" r="r" b="b"/>
            <a:pathLst>
              <a:path w="12188825" h="3245754">
                <a:moveTo>
                  <a:pt x="12188825" y="0"/>
                </a:moveTo>
                <a:lnTo>
                  <a:pt x="0" y="0"/>
                </a:lnTo>
                <a:lnTo>
                  <a:pt x="1" y="2975260"/>
                </a:lnTo>
                <a:cubicBezTo>
                  <a:pt x="1772815" y="3146875"/>
                  <a:pt x="3864934" y="3245754"/>
                  <a:pt x="6105607" y="3245754"/>
                </a:cubicBezTo>
                <a:cubicBezTo>
                  <a:pt x="8336850" y="3245754"/>
                  <a:pt x="10420785" y="3147705"/>
                  <a:pt x="12188825" y="2977484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12"/>
          <p:cNvSpPr/>
          <p:nvPr/>
        </p:nvSpPr>
        <p:spPr>
          <a:xfrm flipH="1" flipV="1">
            <a:off x="0" y="2975260"/>
            <a:ext cx="12188824" cy="1785092"/>
          </a:xfrm>
          <a:custGeom>
            <a:avLst/>
            <a:gdLst/>
            <a:ahLst/>
            <a:cxnLst/>
            <a:rect l="l" t="t" r="r" b="b"/>
            <a:pathLst>
              <a:path w="12188824" h="1785092">
                <a:moveTo>
                  <a:pt x="0" y="0"/>
                </a:moveTo>
                <a:lnTo>
                  <a:pt x="12188824" y="0"/>
                </a:lnTo>
                <a:lnTo>
                  <a:pt x="12188824" y="1782868"/>
                </a:lnTo>
                <a:cubicBezTo>
                  <a:pt x="10420784" y="1612647"/>
                  <a:pt x="8336849" y="1514598"/>
                  <a:pt x="6105606" y="1514598"/>
                </a:cubicBezTo>
                <a:cubicBezTo>
                  <a:pt x="3864933" y="1514598"/>
                  <a:pt x="1772814" y="1613477"/>
                  <a:pt x="0" y="178509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16"/>
          <p:cNvSpPr/>
          <p:nvPr/>
        </p:nvSpPr>
        <p:spPr>
          <a:xfrm flipH="1" flipV="1">
            <a:off x="0" y="3028586"/>
            <a:ext cx="12188825" cy="3829414"/>
          </a:xfrm>
          <a:custGeom>
            <a:avLst/>
            <a:gdLst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25 w 12188825"/>
              <a:gd name="connsiteY11" fmla="*/ 1600200 h 3829414"/>
              <a:gd name="connsiteX12" fmla="*/ 12188825 w 12188825"/>
              <a:gd name="connsiteY12" fmla="*/ 2270882 h 3829414"/>
              <a:gd name="connsiteX13" fmla="*/ 12188819 w 12188825"/>
              <a:gd name="connsiteY13" fmla="*/ 2270882 h 3829414"/>
              <a:gd name="connsiteX14" fmla="*/ 12188819 w 12188825"/>
              <a:gd name="connsiteY14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25 w 12188825"/>
              <a:gd name="connsiteY11" fmla="*/ 1600200 h 3829414"/>
              <a:gd name="connsiteX12" fmla="*/ 12188825 w 12188825"/>
              <a:gd name="connsiteY12" fmla="*/ 2270882 h 3829414"/>
              <a:gd name="connsiteX13" fmla="*/ 12188819 w 12188825"/>
              <a:gd name="connsiteY13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25 w 12188825"/>
              <a:gd name="connsiteY11" fmla="*/ 1600200 h 3829414"/>
              <a:gd name="connsiteX12" fmla="*/ 12188819 w 12188825"/>
              <a:gd name="connsiteY12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19 w 12188825"/>
              <a:gd name="connsiteY11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19 w 12188825"/>
              <a:gd name="connsiteY10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0 h 3829414"/>
              <a:gd name="connsiteX8" fmla="*/ 12188825 w 12188825"/>
              <a:gd name="connsiteY8" fmla="*/ 0 h 3829414"/>
              <a:gd name="connsiteX9" fmla="*/ 12188819 w 12188825"/>
              <a:gd name="connsiteY9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0 h 3829414"/>
              <a:gd name="connsiteX7" fmla="*/ 12188825 w 12188825"/>
              <a:gd name="connsiteY7" fmla="*/ 0 h 3829414"/>
              <a:gd name="connsiteX8" fmla="*/ 12188819 w 12188825"/>
              <a:gd name="connsiteY8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0 h 3829414"/>
              <a:gd name="connsiteX6" fmla="*/ 12188825 w 12188825"/>
              <a:gd name="connsiteY6" fmla="*/ 0 h 3829414"/>
              <a:gd name="connsiteX7" fmla="*/ 12188819 w 12188825"/>
              <a:gd name="connsiteY7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0 h 3829414"/>
              <a:gd name="connsiteX5" fmla="*/ 12188825 w 12188825"/>
              <a:gd name="connsiteY5" fmla="*/ 0 h 3829414"/>
              <a:gd name="connsiteX6" fmla="*/ 12188819 w 12188825"/>
              <a:gd name="connsiteY6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1 w 12188825"/>
              <a:gd name="connsiteY3" fmla="*/ 0 h 3829414"/>
              <a:gd name="connsiteX4" fmla="*/ 12188825 w 12188825"/>
              <a:gd name="connsiteY4" fmla="*/ 0 h 3829414"/>
              <a:gd name="connsiteX5" fmla="*/ 12188819 w 12188825"/>
              <a:gd name="connsiteY5" fmla="*/ 3829414 h 382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3829414">
                <a:moveTo>
                  <a:pt x="12188819" y="3829414"/>
                </a:moveTo>
                <a:cubicBezTo>
                  <a:pt x="10472741" y="3611474"/>
                  <a:pt x="8380478" y="3464940"/>
                  <a:pt x="6121030" y="3425501"/>
                </a:cubicBezTo>
                <a:cubicBezTo>
                  <a:pt x="3842817" y="3385734"/>
                  <a:pt x="1730673" y="3460715"/>
                  <a:pt x="0" y="3621385"/>
                </a:cubicBezTo>
                <a:cubicBezTo>
                  <a:pt x="0" y="2414257"/>
                  <a:pt x="1" y="1207128"/>
                  <a:pt x="1" y="0"/>
                </a:cubicBezTo>
                <a:lnTo>
                  <a:pt x="12188825" y="0"/>
                </a:lnTo>
                <a:cubicBezTo>
                  <a:pt x="12188823" y="1276471"/>
                  <a:pt x="12188821" y="2552943"/>
                  <a:pt x="12188819" y="382941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2413" y="3505200"/>
            <a:ext cx="9144000" cy="1908446"/>
          </a:xfrm>
        </p:spPr>
        <p:txBody>
          <a:bodyPr>
            <a:noAutofit/>
          </a:bodyPr>
          <a:lstStyle>
            <a:lvl1pPr>
              <a:lnSpc>
                <a:spcPct val="85000"/>
              </a:lnSpc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white">
          <a:xfrm>
            <a:off x="1501775" y="5562600"/>
            <a:ext cx="7335837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7" name="Рисунок 1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88825" cy="3141318"/>
          </a:xfrm>
          <a:custGeom>
            <a:avLst/>
            <a:gdLst>
              <a:gd name="connsiteX0" fmla="*/ 0 w 12188825"/>
              <a:gd name="connsiteY0" fmla="*/ 0 h 3867150"/>
              <a:gd name="connsiteX1" fmla="*/ 12188825 w 12188825"/>
              <a:gd name="connsiteY1" fmla="*/ 0 h 3867150"/>
              <a:gd name="connsiteX2" fmla="*/ 12188825 w 12188825"/>
              <a:gd name="connsiteY2" fmla="*/ 3867150 h 3867150"/>
              <a:gd name="connsiteX3" fmla="*/ 12188824 w 12188825"/>
              <a:gd name="connsiteY3" fmla="*/ 2819066 h 3867150"/>
              <a:gd name="connsiteX4" fmla="*/ 6324758 w 12188825"/>
              <a:gd name="connsiteY4" fmla="*/ 3141318 h 3867150"/>
              <a:gd name="connsiteX5" fmla="*/ 0 w 12188825"/>
              <a:gd name="connsiteY5" fmla="*/ 2907554 h 3867150"/>
              <a:gd name="connsiteX6" fmla="*/ 0 w 12188825"/>
              <a:gd name="connsiteY6" fmla="*/ 0 h 3867150"/>
              <a:gd name="connsiteX0" fmla="*/ 0 w 12188825"/>
              <a:gd name="connsiteY0" fmla="*/ 0 h 3141318"/>
              <a:gd name="connsiteX1" fmla="*/ 12188825 w 12188825"/>
              <a:gd name="connsiteY1" fmla="*/ 0 h 3141318"/>
              <a:gd name="connsiteX2" fmla="*/ 12188824 w 12188825"/>
              <a:gd name="connsiteY2" fmla="*/ 2819066 h 3141318"/>
              <a:gd name="connsiteX3" fmla="*/ 6324758 w 12188825"/>
              <a:gd name="connsiteY3" fmla="*/ 3141318 h 3141318"/>
              <a:gd name="connsiteX4" fmla="*/ 0 w 12188825"/>
              <a:gd name="connsiteY4" fmla="*/ 2907554 h 3141318"/>
              <a:gd name="connsiteX5" fmla="*/ 0 w 12188825"/>
              <a:gd name="connsiteY5" fmla="*/ 0 h 3141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3141318">
                <a:moveTo>
                  <a:pt x="0" y="0"/>
                </a:moveTo>
                <a:lnTo>
                  <a:pt x="12188825" y="0"/>
                </a:lnTo>
                <a:cubicBezTo>
                  <a:pt x="12188825" y="939689"/>
                  <a:pt x="12188824" y="1879377"/>
                  <a:pt x="12188824" y="2819066"/>
                </a:cubicBezTo>
                <a:cubicBezTo>
                  <a:pt x="10416010" y="2990681"/>
                  <a:pt x="8565431" y="3141318"/>
                  <a:pt x="6324758" y="3141318"/>
                </a:cubicBezTo>
                <a:cubicBezTo>
                  <a:pt x="4093515" y="3141318"/>
                  <a:pt x="1768040" y="3077775"/>
                  <a:pt x="0" y="2907554"/>
                </a:cubicBezTo>
                <a:lnTo>
                  <a:pt x="0" y="0"/>
                </a:lnTo>
                <a:close/>
              </a:path>
            </a:pathLst>
          </a:custGeom>
        </p:spPr>
        <p:txBody>
          <a:bodyPr tIns="457200"/>
          <a:lstStyle>
            <a:lvl1pPr marL="0" indent="0" algn="ctr"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6174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2"/>
          <p:cNvSpPr/>
          <p:nvPr/>
        </p:nvSpPr>
        <p:spPr>
          <a:xfrm flipH="1">
            <a:off x="2" y="789993"/>
            <a:ext cx="12188825" cy="5080598"/>
          </a:xfrm>
          <a:custGeom>
            <a:avLst/>
            <a:gdLst/>
            <a:ahLst/>
            <a:cxnLst/>
            <a:rect l="l" t="t" r="r" b="b"/>
            <a:pathLst>
              <a:path w="12188825" h="5080598">
                <a:moveTo>
                  <a:pt x="12188824" y="0"/>
                </a:moveTo>
                <a:cubicBezTo>
                  <a:pt x="10416010" y="171615"/>
                  <a:pt x="8323891" y="270494"/>
                  <a:pt x="6083218" y="270494"/>
                </a:cubicBezTo>
                <a:cubicBezTo>
                  <a:pt x="3851975" y="270494"/>
                  <a:pt x="1768040" y="172445"/>
                  <a:pt x="0" y="2224"/>
                </a:cubicBezTo>
                <a:lnTo>
                  <a:pt x="0" y="1496008"/>
                </a:lnTo>
                <a:lnTo>
                  <a:pt x="0" y="1785092"/>
                </a:lnTo>
                <a:lnTo>
                  <a:pt x="0" y="3295506"/>
                </a:lnTo>
                <a:lnTo>
                  <a:pt x="0" y="3553408"/>
                </a:lnTo>
                <a:lnTo>
                  <a:pt x="0" y="5080598"/>
                </a:lnTo>
                <a:cubicBezTo>
                  <a:pt x="1772814" y="4908983"/>
                  <a:pt x="3864933" y="4810104"/>
                  <a:pt x="6105606" y="4810104"/>
                </a:cubicBezTo>
                <a:cubicBezTo>
                  <a:pt x="8336849" y="4810104"/>
                  <a:pt x="10420784" y="4908153"/>
                  <a:pt x="12188824" y="5078374"/>
                </a:cubicBezTo>
                <a:lnTo>
                  <a:pt x="12188824" y="3553408"/>
                </a:lnTo>
                <a:lnTo>
                  <a:pt x="12188825" y="3553408"/>
                </a:lnTo>
                <a:lnTo>
                  <a:pt x="12188825" y="1496008"/>
                </a:lnTo>
                <a:lnTo>
                  <a:pt x="12188824" y="1496008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12"/>
          <p:cNvSpPr/>
          <p:nvPr/>
        </p:nvSpPr>
        <p:spPr>
          <a:xfrm flipH="1">
            <a:off x="2" y="792217"/>
            <a:ext cx="12188825" cy="5078374"/>
          </a:xfrm>
          <a:custGeom>
            <a:avLst/>
            <a:gdLst/>
            <a:ahLst/>
            <a:cxnLst/>
            <a:rect l="l" t="t" r="r" b="b"/>
            <a:pathLst>
              <a:path w="12188825" h="5078374">
                <a:moveTo>
                  <a:pt x="0" y="0"/>
                </a:moveTo>
                <a:lnTo>
                  <a:pt x="0" y="1493784"/>
                </a:lnTo>
                <a:lnTo>
                  <a:pt x="0" y="1782868"/>
                </a:lnTo>
                <a:lnTo>
                  <a:pt x="0" y="3293282"/>
                </a:lnTo>
                <a:lnTo>
                  <a:pt x="0" y="3551184"/>
                </a:lnTo>
                <a:lnTo>
                  <a:pt x="0" y="5078374"/>
                </a:lnTo>
                <a:lnTo>
                  <a:pt x="2" y="5078374"/>
                </a:lnTo>
                <a:lnTo>
                  <a:pt x="2" y="4101849"/>
                </a:lnTo>
                <a:lnTo>
                  <a:pt x="8" y="4101849"/>
                </a:lnTo>
                <a:lnTo>
                  <a:pt x="8" y="4825486"/>
                </a:lnTo>
                <a:cubicBezTo>
                  <a:pt x="1730681" y="4664816"/>
                  <a:pt x="3842825" y="4589835"/>
                  <a:pt x="6121038" y="4629602"/>
                </a:cubicBezTo>
                <a:cubicBezTo>
                  <a:pt x="8380486" y="4669041"/>
                  <a:pt x="10472749" y="4815575"/>
                  <a:pt x="12188824" y="5033515"/>
                </a:cubicBezTo>
                <a:lnTo>
                  <a:pt x="12188824" y="3551184"/>
                </a:lnTo>
                <a:lnTo>
                  <a:pt x="12188825" y="3551184"/>
                </a:lnTo>
                <a:lnTo>
                  <a:pt x="12188825" y="1493784"/>
                </a:lnTo>
                <a:lnTo>
                  <a:pt x="12188824" y="1493784"/>
                </a:lnTo>
                <a:lnTo>
                  <a:pt x="12188824" y="254012"/>
                </a:lnTo>
                <a:cubicBezTo>
                  <a:pt x="10458154" y="414682"/>
                  <a:pt x="8346010" y="489663"/>
                  <a:pt x="6067797" y="449896"/>
                </a:cubicBezTo>
                <a:cubicBezTo>
                  <a:pt x="3808349" y="410457"/>
                  <a:pt x="1716086" y="263923"/>
                  <a:pt x="8" y="45983"/>
                </a:cubicBezTo>
                <a:lnTo>
                  <a:pt x="8" y="977649"/>
                </a:lnTo>
                <a:lnTo>
                  <a:pt x="2" y="97764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black">
          <a:xfrm>
            <a:off x="1522413" y="1371600"/>
            <a:ext cx="9144000" cy="27432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b="0" cap="none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4" y="4267201"/>
            <a:ext cx="7315198" cy="10668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ru-RU" smtClean="0"/>
              <a:t>19.05.2014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037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4000" cy="10969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49862" y="1905000"/>
            <a:ext cx="4416552" cy="4267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ru-RU" smtClean="0"/>
              <a:t>19.05.2014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418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4000" cy="109696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2413" y="2666999"/>
            <a:ext cx="4416552" cy="35052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1754" y="1905000"/>
            <a:ext cx="4416552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1754" y="2666999"/>
            <a:ext cx="4416552" cy="35052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ru-RU" smtClean="0"/>
              <a:t>19.05.2014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610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ru-RU" smtClean="0"/>
              <a:t>19.05.2014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338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/>
          <a:p>
            <a:fld id="{14F042A8-43C1-4815-A5CF-022104463224}" type="datetimeFigureOut">
              <a:rPr lang="ru-RU" smtClean="0"/>
              <a:t>19.05.2014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/>
          <a:p>
            <a:fld id="{5382E9EE-A870-438B-947A-FF671DFAFC9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941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7466013" y="1"/>
            <a:ext cx="4722806" cy="6353183"/>
          </a:xfrm>
          <a:custGeom>
            <a:avLst/>
            <a:gdLst/>
            <a:ahLst/>
            <a:cxnLst/>
            <a:rect l="l" t="t" r="r" b="b"/>
            <a:pathLst>
              <a:path w="4722806" h="6353183">
                <a:moveTo>
                  <a:pt x="0" y="0"/>
                </a:moveTo>
                <a:lnTo>
                  <a:pt x="4722806" y="0"/>
                </a:lnTo>
                <a:lnTo>
                  <a:pt x="4722806" y="6098225"/>
                </a:lnTo>
                <a:cubicBezTo>
                  <a:pt x="3319459" y="6233334"/>
                  <a:pt x="1717095" y="6322975"/>
                  <a:pt x="0" y="6353183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black">
          <a:xfrm>
            <a:off x="7923212" y="457200"/>
            <a:ext cx="3781439" cy="3276600"/>
          </a:xfrm>
        </p:spPr>
        <p:txBody>
          <a:bodyPr anchor="b">
            <a:noAutofit/>
          </a:bodyPr>
          <a:lstStyle>
            <a:lvl1pPr algn="l">
              <a:defRPr sz="40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013" y="457200"/>
            <a:ext cx="6324599" cy="5334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23212" y="3962400"/>
            <a:ext cx="3781439" cy="18288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/>
          <a:p>
            <a:fld id="{14F042A8-43C1-4815-A5CF-022104463224}" type="datetimeFigureOut">
              <a:rPr lang="ru-RU" smtClean="0"/>
              <a:t>19.05.2014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/>
          <a:p>
            <a:fld id="{5382E9EE-A870-438B-947A-FF671DFAFC9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945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0"/>
            <a:ext cx="12188825" cy="1870938"/>
          </a:xfrm>
          <a:custGeom>
            <a:avLst/>
            <a:gdLst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85846 h 1870938"/>
              <a:gd name="connsiteX3" fmla="*/ 12188825 w 12188825"/>
              <a:gd name="connsiteY3" fmla="*/ 335280 h 1870938"/>
              <a:gd name="connsiteX4" fmla="*/ 12188825 w 12188825"/>
              <a:gd name="connsiteY4" fmla="*/ 1868714 h 1870938"/>
              <a:gd name="connsiteX5" fmla="*/ 6105607 w 12188825"/>
              <a:gd name="connsiteY5" fmla="*/ 1600444 h 1870938"/>
              <a:gd name="connsiteX6" fmla="*/ 1 w 12188825"/>
              <a:gd name="connsiteY6" fmla="*/ 1870938 h 1870938"/>
              <a:gd name="connsiteX7" fmla="*/ 1 w 12188825"/>
              <a:gd name="connsiteY7" fmla="*/ 335280 h 1870938"/>
              <a:gd name="connsiteX8" fmla="*/ 0 w 12188825"/>
              <a:gd name="connsiteY8" fmla="*/ 0 h 1870938"/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85846 h 1870938"/>
              <a:gd name="connsiteX3" fmla="*/ 12188825 w 12188825"/>
              <a:gd name="connsiteY3" fmla="*/ 335280 h 1870938"/>
              <a:gd name="connsiteX4" fmla="*/ 12188825 w 12188825"/>
              <a:gd name="connsiteY4" fmla="*/ 1868714 h 1870938"/>
              <a:gd name="connsiteX5" fmla="*/ 6105607 w 12188825"/>
              <a:gd name="connsiteY5" fmla="*/ 1600444 h 1870938"/>
              <a:gd name="connsiteX6" fmla="*/ 1 w 12188825"/>
              <a:gd name="connsiteY6" fmla="*/ 1870938 h 1870938"/>
              <a:gd name="connsiteX7" fmla="*/ 0 w 12188825"/>
              <a:gd name="connsiteY7" fmla="*/ 0 h 1870938"/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335280 h 1870938"/>
              <a:gd name="connsiteX3" fmla="*/ 12188825 w 12188825"/>
              <a:gd name="connsiteY3" fmla="*/ 1868714 h 1870938"/>
              <a:gd name="connsiteX4" fmla="*/ 6105607 w 12188825"/>
              <a:gd name="connsiteY4" fmla="*/ 1600444 h 1870938"/>
              <a:gd name="connsiteX5" fmla="*/ 1 w 12188825"/>
              <a:gd name="connsiteY5" fmla="*/ 1870938 h 1870938"/>
              <a:gd name="connsiteX6" fmla="*/ 0 w 12188825"/>
              <a:gd name="connsiteY6" fmla="*/ 0 h 1870938"/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1868714 h 1870938"/>
              <a:gd name="connsiteX3" fmla="*/ 6105607 w 12188825"/>
              <a:gd name="connsiteY3" fmla="*/ 1600444 h 1870938"/>
              <a:gd name="connsiteX4" fmla="*/ 1 w 12188825"/>
              <a:gd name="connsiteY4" fmla="*/ 1870938 h 1870938"/>
              <a:gd name="connsiteX5" fmla="*/ 0 w 12188825"/>
              <a:gd name="connsiteY5" fmla="*/ 0 h 1870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1870938">
                <a:moveTo>
                  <a:pt x="0" y="0"/>
                </a:moveTo>
                <a:lnTo>
                  <a:pt x="12188825" y="0"/>
                </a:lnTo>
                <a:lnTo>
                  <a:pt x="12188825" y="1868714"/>
                </a:lnTo>
                <a:cubicBezTo>
                  <a:pt x="10420785" y="1698493"/>
                  <a:pt x="8336850" y="1600444"/>
                  <a:pt x="6105607" y="1600444"/>
                </a:cubicBezTo>
                <a:cubicBezTo>
                  <a:pt x="3864934" y="1600444"/>
                  <a:pt x="1772815" y="1699323"/>
                  <a:pt x="1" y="1870938"/>
                </a:cubicBezTo>
                <a:cubicBezTo>
                  <a:pt x="1" y="1247292"/>
                  <a:pt x="0" y="623646"/>
                  <a:pt x="0" y="0"/>
                </a:cubicBez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12"/>
          <p:cNvSpPr/>
          <p:nvPr/>
        </p:nvSpPr>
        <p:spPr>
          <a:xfrm>
            <a:off x="1" y="0"/>
            <a:ext cx="12188824" cy="1812642"/>
          </a:xfrm>
          <a:custGeom>
            <a:avLst/>
            <a:gdLst>
              <a:gd name="connsiteX0" fmla="*/ 0 w 12188824"/>
              <a:gd name="connsiteY0" fmla="*/ 0 h 1812642"/>
              <a:gd name="connsiteX1" fmla="*/ 12188824 w 12188824"/>
              <a:gd name="connsiteY1" fmla="*/ 0 h 1812642"/>
              <a:gd name="connsiteX2" fmla="*/ 12188824 w 12188824"/>
              <a:gd name="connsiteY2" fmla="*/ 1812642 h 1812642"/>
              <a:gd name="connsiteX3" fmla="*/ 6105607 w 12188824"/>
              <a:gd name="connsiteY3" fmla="*/ 1498429 h 1812642"/>
              <a:gd name="connsiteX4" fmla="*/ 1 w 12188824"/>
              <a:gd name="connsiteY4" fmla="*/ 1723203 h 1812642"/>
              <a:gd name="connsiteX5" fmla="*/ 1 w 12188824"/>
              <a:gd name="connsiteY5" fmla="*/ 187545 h 1812642"/>
              <a:gd name="connsiteX6" fmla="*/ 0 w 12188824"/>
              <a:gd name="connsiteY6" fmla="*/ 0 h 1812642"/>
              <a:gd name="connsiteX0" fmla="*/ 0 w 12188824"/>
              <a:gd name="connsiteY0" fmla="*/ 0 h 1812642"/>
              <a:gd name="connsiteX1" fmla="*/ 12188824 w 12188824"/>
              <a:gd name="connsiteY1" fmla="*/ 0 h 1812642"/>
              <a:gd name="connsiteX2" fmla="*/ 12188824 w 12188824"/>
              <a:gd name="connsiteY2" fmla="*/ 1812642 h 1812642"/>
              <a:gd name="connsiteX3" fmla="*/ 6105607 w 12188824"/>
              <a:gd name="connsiteY3" fmla="*/ 1498429 h 1812642"/>
              <a:gd name="connsiteX4" fmla="*/ 1 w 12188824"/>
              <a:gd name="connsiteY4" fmla="*/ 1723203 h 1812642"/>
              <a:gd name="connsiteX5" fmla="*/ 0 w 12188824"/>
              <a:gd name="connsiteY5" fmla="*/ 0 h 181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4" h="1812642">
                <a:moveTo>
                  <a:pt x="0" y="0"/>
                </a:moveTo>
                <a:lnTo>
                  <a:pt x="12188824" y="0"/>
                </a:lnTo>
                <a:lnTo>
                  <a:pt x="12188824" y="1812642"/>
                </a:lnTo>
                <a:cubicBezTo>
                  <a:pt x="10427038" y="1644563"/>
                  <a:pt x="8126377" y="1513957"/>
                  <a:pt x="6105607" y="1498429"/>
                </a:cubicBezTo>
                <a:cubicBezTo>
                  <a:pt x="4065906" y="1482756"/>
                  <a:pt x="1772815" y="1551588"/>
                  <a:pt x="1" y="1723203"/>
                </a:cubicBezTo>
                <a:cubicBezTo>
                  <a:pt x="1" y="1148802"/>
                  <a:pt x="0" y="574401"/>
                  <a:pt x="0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7"/>
          <p:cNvSpPr/>
          <p:nvPr/>
        </p:nvSpPr>
        <p:spPr bwMode="hidden">
          <a:xfrm>
            <a:off x="1" y="6354411"/>
            <a:ext cx="12188824" cy="503589"/>
          </a:xfrm>
          <a:custGeom>
            <a:avLst/>
            <a:gdLst/>
            <a:ahLst/>
            <a:cxnLst/>
            <a:rect l="l" t="t" r="r" b="b"/>
            <a:pathLst>
              <a:path w="12188824" h="503589">
                <a:moveTo>
                  <a:pt x="6105606" y="0"/>
                </a:moveTo>
                <a:cubicBezTo>
                  <a:pt x="8336849" y="0"/>
                  <a:pt x="10420784" y="98049"/>
                  <a:pt x="12188824" y="268270"/>
                </a:cubicBezTo>
                <a:lnTo>
                  <a:pt x="12188824" y="503589"/>
                </a:lnTo>
                <a:lnTo>
                  <a:pt x="0" y="503589"/>
                </a:lnTo>
                <a:lnTo>
                  <a:pt x="0" y="270494"/>
                </a:lnTo>
                <a:cubicBezTo>
                  <a:pt x="1772814" y="98879"/>
                  <a:pt x="3864933" y="0"/>
                  <a:pt x="6105606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>
          <a:xfrm>
            <a:off x="1522414" y="274638"/>
            <a:ext cx="9144000" cy="10969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14F042A8-43C1-4815-A5CF-022104463224}" type="datetimeFigureOut">
              <a:rPr lang="ru-RU" smtClean="0"/>
              <a:pPr/>
              <a:t>19.05.2014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5382E9EE-A870-438B-947A-FF671DFAFC9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876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85000"/>
              </a:lnSpc>
              <a:spcBef>
                <a:spcPts val="0"/>
              </a:spcBef>
              <a:buNone/>
            </a:pPr>
            <a:r>
              <a:rPr lang="ru-RU" sz="6600" b="0" i="0" dirty="0" smtClean="0">
                <a:solidFill>
                  <a:schemeClr val="bg1"/>
                </a:solidFill>
                <a:latin typeface="Euphemia"/>
                <a:ea typeface="+mj-ea"/>
                <a:cs typeface="+mj-cs"/>
              </a:rPr>
              <a:t>Пабло П</a:t>
            </a:r>
            <a:r>
              <a:rPr lang="uk-UA" sz="6600" b="0" i="0" dirty="0" err="1" smtClean="0">
                <a:solidFill>
                  <a:schemeClr val="bg1"/>
                </a:solidFill>
                <a:latin typeface="Euphemia"/>
                <a:ea typeface="+mj-ea"/>
                <a:cs typeface="+mj-cs"/>
              </a:rPr>
              <a:t>ікассо</a:t>
            </a:r>
            <a:endParaRPr lang="ru-RU" sz="6600" b="0" i="0" dirty="0">
              <a:solidFill>
                <a:schemeClr val="bg1"/>
              </a:solidFill>
              <a:latin typeface="Euphemia"/>
              <a:ea typeface="+mj-ea"/>
              <a:cs typeface="+mj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rgbClr val="96D2DA"/>
                </a:solidFill>
              </a:rPr>
              <a:t>Повне ім’я: </a:t>
            </a:r>
            <a:r>
              <a:rPr lang="ru-RU" dirty="0" err="1" smtClean="0"/>
              <a:t>Па́бло</a:t>
            </a:r>
            <a:r>
              <a:rPr lang="ru-RU" dirty="0" smtClean="0"/>
              <a:t> </a:t>
            </a:r>
            <a:r>
              <a:rPr lang="ru-RU" dirty="0" err="1"/>
              <a:t>Дие́го</a:t>
            </a:r>
            <a:r>
              <a:rPr lang="ru-RU" dirty="0"/>
              <a:t> Хосе́ </a:t>
            </a:r>
            <a:r>
              <a:rPr lang="ru-RU" dirty="0" err="1"/>
              <a:t>Франси́ско</a:t>
            </a:r>
            <a:r>
              <a:rPr lang="ru-RU" dirty="0"/>
              <a:t> де </a:t>
            </a:r>
            <a:r>
              <a:rPr lang="ru-RU" dirty="0" err="1"/>
              <a:t>Па́ула</a:t>
            </a:r>
            <a:r>
              <a:rPr lang="ru-RU" dirty="0"/>
              <a:t> </a:t>
            </a:r>
            <a:r>
              <a:rPr lang="ru-RU" dirty="0" err="1"/>
              <a:t>Хуа́н</a:t>
            </a:r>
            <a:r>
              <a:rPr lang="ru-RU" dirty="0"/>
              <a:t> </a:t>
            </a:r>
            <a:r>
              <a:rPr lang="ru-RU" dirty="0" err="1"/>
              <a:t>Непомусе́но</a:t>
            </a:r>
            <a:r>
              <a:rPr lang="ru-RU" dirty="0"/>
              <a:t> </a:t>
            </a:r>
            <a:r>
              <a:rPr lang="ru-RU" dirty="0" err="1"/>
              <a:t>Мари́я</a:t>
            </a:r>
            <a:r>
              <a:rPr lang="ru-RU" dirty="0"/>
              <a:t> де </a:t>
            </a:r>
            <a:r>
              <a:rPr lang="ru-RU" dirty="0" err="1"/>
              <a:t>лос</a:t>
            </a:r>
            <a:r>
              <a:rPr lang="ru-RU" dirty="0"/>
              <a:t> </a:t>
            </a:r>
            <a:r>
              <a:rPr lang="ru-RU" dirty="0" err="1"/>
              <a:t>Реме́диос</a:t>
            </a:r>
            <a:r>
              <a:rPr lang="ru-RU" dirty="0"/>
              <a:t> </a:t>
            </a:r>
            <a:r>
              <a:rPr lang="ru-RU" dirty="0" err="1"/>
              <a:t>Сиприа́но</a:t>
            </a:r>
            <a:r>
              <a:rPr lang="ru-RU" dirty="0"/>
              <a:t> де ла </a:t>
            </a:r>
            <a:r>
              <a:rPr lang="ru-RU" dirty="0" err="1"/>
              <a:t>Санти́сима</a:t>
            </a:r>
            <a:r>
              <a:rPr lang="ru-RU" dirty="0"/>
              <a:t> </a:t>
            </a:r>
            <a:r>
              <a:rPr lang="ru-RU" dirty="0" err="1"/>
              <a:t>Тринида́д</a:t>
            </a:r>
            <a:r>
              <a:rPr lang="ru-RU" dirty="0"/>
              <a:t> М</a:t>
            </a:r>
            <a:r>
              <a:rPr lang="en-US" dirty="0"/>
              <a:t>á</a:t>
            </a:r>
            <a:r>
              <a:rPr lang="ru-RU" dirty="0" err="1"/>
              <a:t>ртир</a:t>
            </a:r>
            <a:r>
              <a:rPr lang="ru-RU" dirty="0"/>
              <a:t> </a:t>
            </a:r>
            <a:r>
              <a:rPr lang="ru-RU" dirty="0" err="1"/>
              <a:t>Патри́сио</a:t>
            </a:r>
            <a:r>
              <a:rPr lang="ru-RU" dirty="0"/>
              <a:t> </a:t>
            </a:r>
            <a:r>
              <a:rPr lang="ru-RU" dirty="0" err="1"/>
              <a:t>Руи́с</a:t>
            </a:r>
            <a:r>
              <a:rPr lang="ru-RU" dirty="0"/>
              <a:t> и </a:t>
            </a:r>
            <a:r>
              <a:rPr lang="ru-RU" dirty="0" err="1"/>
              <a:t>Пика́ссо</a:t>
            </a:r>
            <a:r>
              <a:rPr lang="ru-RU" dirty="0"/>
              <a:t> </a:t>
            </a:r>
            <a:endParaRPr lang="ru-RU" b="0" i="0" dirty="0">
              <a:solidFill>
                <a:srgbClr val="96D2DA"/>
              </a:solidFill>
            </a:endParaRPr>
          </a:p>
        </p:txBody>
      </p:sp>
      <p:pic>
        <p:nvPicPr>
          <p:cNvPr id="10" name="Рисунок 9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49426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69876" y="-548481"/>
            <a:ext cx="9144000" cy="1096962"/>
          </a:xfrm>
        </p:spPr>
        <p:txBody>
          <a:bodyPr/>
          <a:lstStyle/>
          <a:p>
            <a:pPr algn="ctr"/>
            <a:r>
              <a:rPr lang="uk-UA" dirty="0" err="1" smtClean="0"/>
              <a:t>Пабло</a:t>
            </a:r>
            <a:r>
              <a:rPr lang="uk-UA" dirty="0" smtClean="0"/>
              <a:t> Пікассо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108" y="642280"/>
            <a:ext cx="5040560" cy="6256375"/>
          </a:xfrm>
        </p:spPr>
      </p:pic>
    </p:spTree>
    <p:extLst>
      <p:ext uri="{BB962C8B-B14F-4D97-AF65-F5344CB8AC3E}">
        <p14:creationId xmlns:p14="http://schemas.microsoft.com/office/powerpoint/2010/main" val="317814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7750596" y="188640"/>
            <a:ext cx="3781439" cy="6480720"/>
          </a:xfrm>
        </p:spPr>
        <p:txBody>
          <a:bodyPr>
            <a:normAutofit/>
          </a:bodyPr>
          <a:lstStyle/>
          <a:p>
            <a:r>
              <a:rPr lang="uk-UA" dirty="0" smtClean="0"/>
              <a:t>Назва</a:t>
            </a:r>
            <a:r>
              <a:rPr lang="uk-UA" dirty="0"/>
              <a:t>: </a:t>
            </a:r>
            <a:r>
              <a:rPr lang="uk-UA" dirty="0" smtClean="0"/>
              <a:t>Любителька абсенту (</a:t>
            </a:r>
            <a:r>
              <a:rPr lang="en-US" dirty="0" smtClean="0"/>
              <a:t>The </a:t>
            </a:r>
            <a:r>
              <a:rPr lang="en-US" dirty="0"/>
              <a:t>absinthe </a:t>
            </a:r>
            <a:r>
              <a:rPr lang="en-US" dirty="0" smtClean="0"/>
              <a:t>drinker</a:t>
            </a:r>
            <a:r>
              <a:rPr lang="uk-UA" dirty="0" smtClean="0"/>
              <a:t>);</a:t>
            </a:r>
          </a:p>
          <a:p>
            <a:r>
              <a:rPr lang="uk-UA" dirty="0" smtClean="0"/>
              <a:t>Оригінальна назва: </a:t>
            </a:r>
            <a:r>
              <a:rPr lang="en-US" dirty="0" smtClean="0"/>
              <a:t>La </a:t>
            </a:r>
            <a:r>
              <a:rPr lang="en-US" dirty="0" err="1"/>
              <a:t>buveuse</a:t>
            </a:r>
            <a:r>
              <a:rPr lang="en-US" dirty="0"/>
              <a:t> </a:t>
            </a:r>
            <a:r>
              <a:rPr lang="en-US" dirty="0" err="1" smtClean="0"/>
              <a:t>d'absinthe</a:t>
            </a:r>
            <a:r>
              <a:rPr lang="uk-UA" dirty="0" smtClean="0"/>
              <a:t>;</a:t>
            </a:r>
          </a:p>
          <a:p>
            <a:r>
              <a:rPr lang="uk-UA" dirty="0" smtClean="0"/>
              <a:t>Рік написання: 1901 р;</a:t>
            </a:r>
          </a:p>
          <a:p>
            <a:r>
              <a:rPr lang="uk-UA" dirty="0" smtClean="0"/>
              <a:t>Період творчості: Блакитний період (1901 – 1904рр);</a:t>
            </a:r>
          </a:p>
          <a:p>
            <a:r>
              <a:rPr lang="uk-UA" dirty="0" smtClean="0"/>
              <a:t>Розмір: 73 </a:t>
            </a:r>
            <a:r>
              <a:rPr lang="en-US" dirty="0" smtClean="0"/>
              <a:t>x</a:t>
            </a:r>
            <a:r>
              <a:rPr lang="en-US" dirty="0"/>
              <a:t> </a:t>
            </a:r>
            <a:r>
              <a:rPr lang="uk-UA" dirty="0" smtClean="0"/>
              <a:t>54 см;</a:t>
            </a:r>
          </a:p>
          <a:p>
            <a:r>
              <a:rPr lang="uk-UA" dirty="0" smtClean="0"/>
              <a:t>Техніка: </a:t>
            </a:r>
            <a:r>
              <a:rPr lang="uk-UA" dirty="0" err="1" smtClean="0"/>
              <a:t>холст</a:t>
            </a:r>
            <a:r>
              <a:rPr lang="uk-UA" dirty="0" smtClean="0"/>
              <a:t>, масло;</a:t>
            </a:r>
          </a:p>
          <a:p>
            <a:r>
              <a:rPr lang="uk-UA" dirty="0" smtClean="0"/>
              <a:t>Жанр: портрет;</a:t>
            </a:r>
          </a:p>
          <a:p>
            <a:r>
              <a:rPr lang="uk-UA" dirty="0" smtClean="0"/>
              <a:t>Місцезнаходження: Росія, Санкт – Петербург, Державний Ермітаж.</a:t>
            </a:r>
          </a:p>
          <a:p>
            <a:r>
              <a:rPr lang="uk-UA" dirty="0" smtClean="0"/>
              <a:t>Вік Пікассо: 20 років;</a:t>
            </a:r>
          </a:p>
          <a:p>
            <a:r>
              <a:rPr lang="uk-UA" dirty="0" smtClean="0"/>
              <a:t>Де була написана: Написана восени 1901 р, під час другого приїзду Пікассо в Париж.</a:t>
            </a:r>
            <a:endParaRPr lang="ru-RU" dirty="0"/>
          </a:p>
        </p:txBody>
      </p:sp>
      <p:pic>
        <p:nvPicPr>
          <p:cNvPr id="55" name="Рисунок 54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5" r="88" b="-85"/>
          <a:stretch/>
        </p:blipFill>
        <p:spPr>
          <a:xfrm>
            <a:off x="0" y="-6268"/>
            <a:ext cx="7462564" cy="6864268"/>
          </a:xfrm>
        </p:spPr>
      </p:pic>
    </p:spTree>
    <p:extLst>
      <p:ext uri="{BB962C8B-B14F-4D97-AF65-F5344CB8AC3E}">
        <p14:creationId xmlns:p14="http://schemas.microsoft.com/office/powerpoint/2010/main" val="367249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4" r="964" b="18704"/>
          <a:stretch/>
        </p:blipFill>
        <p:spPr>
          <a:xfrm>
            <a:off x="-6772" y="3398"/>
            <a:ext cx="7469336" cy="6845696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7822604" y="116632"/>
            <a:ext cx="4032448" cy="6624736"/>
          </a:xfrm>
        </p:spPr>
        <p:txBody>
          <a:bodyPr>
            <a:normAutofit/>
          </a:bodyPr>
          <a:lstStyle/>
          <a:p>
            <a:r>
              <a:rPr lang="uk-UA" dirty="0"/>
              <a:t>Назва: </a:t>
            </a:r>
            <a:r>
              <a:rPr lang="uk-UA" dirty="0" smtClean="0"/>
              <a:t>Сидячий </a:t>
            </a:r>
            <a:r>
              <a:rPr lang="uk-UA" dirty="0" err="1" smtClean="0"/>
              <a:t>Арлекіно</a:t>
            </a:r>
            <a:r>
              <a:rPr lang="uk-UA" dirty="0" smtClean="0"/>
              <a:t> (</a:t>
            </a:r>
            <a:r>
              <a:rPr lang="en-US" dirty="0"/>
              <a:t>Seated </a:t>
            </a:r>
            <a:r>
              <a:rPr lang="en-US" dirty="0" smtClean="0"/>
              <a:t>Harlequin</a:t>
            </a:r>
            <a:r>
              <a:rPr lang="uk-UA" dirty="0" smtClean="0"/>
              <a:t>)</a:t>
            </a:r>
          </a:p>
          <a:p>
            <a:r>
              <a:rPr lang="uk-UA" dirty="0" smtClean="0"/>
              <a:t>Оригінальна </a:t>
            </a:r>
            <a:r>
              <a:rPr lang="uk-UA" dirty="0"/>
              <a:t>назва: </a:t>
            </a:r>
            <a:r>
              <a:rPr lang="en-US" dirty="0" err="1"/>
              <a:t>Arlequin</a:t>
            </a:r>
            <a:r>
              <a:rPr lang="en-US" dirty="0"/>
              <a:t> </a:t>
            </a:r>
            <a:r>
              <a:rPr lang="en-US" dirty="0" err="1"/>
              <a:t>assis</a:t>
            </a:r>
            <a:endParaRPr lang="uk-UA" dirty="0"/>
          </a:p>
          <a:p>
            <a:r>
              <a:rPr lang="uk-UA" dirty="0"/>
              <a:t>Рік написання: </a:t>
            </a:r>
            <a:r>
              <a:rPr lang="uk-UA" dirty="0" smtClean="0"/>
              <a:t>1905 </a:t>
            </a:r>
            <a:r>
              <a:rPr lang="uk-UA" dirty="0"/>
              <a:t>р;</a:t>
            </a:r>
          </a:p>
          <a:p>
            <a:r>
              <a:rPr lang="uk-UA" dirty="0"/>
              <a:t>Період творчості: </a:t>
            </a:r>
            <a:r>
              <a:rPr lang="uk-UA" dirty="0" smtClean="0"/>
              <a:t>Рожевий період </a:t>
            </a:r>
            <a:r>
              <a:rPr lang="uk-UA" dirty="0"/>
              <a:t>(</a:t>
            </a:r>
            <a:r>
              <a:rPr lang="uk-UA" dirty="0" smtClean="0"/>
              <a:t>1904 </a:t>
            </a:r>
            <a:r>
              <a:rPr lang="uk-UA" dirty="0"/>
              <a:t>– </a:t>
            </a:r>
            <a:r>
              <a:rPr lang="uk-UA" dirty="0" smtClean="0"/>
              <a:t>1906рр);</a:t>
            </a:r>
            <a:endParaRPr lang="uk-UA" dirty="0"/>
          </a:p>
          <a:p>
            <a:r>
              <a:rPr lang="uk-UA" dirty="0"/>
              <a:t>Розмір: </a:t>
            </a:r>
            <a:r>
              <a:rPr lang="uk-UA" dirty="0" smtClean="0"/>
              <a:t>57,2 </a:t>
            </a:r>
            <a:r>
              <a:rPr lang="en-US" dirty="0"/>
              <a:t>x </a:t>
            </a:r>
            <a:r>
              <a:rPr lang="uk-UA" dirty="0" smtClean="0"/>
              <a:t>41,2 </a:t>
            </a:r>
            <a:r>
              <a:rPr lang="uk-UA" dirty="0"/>
              <a:t>см;</a:t>
            </a:r>
          </a:p>
          <a:p>
            <a:r>
              <a:rPr lang="uk-UA" dirty="0" smtClean="0"/>
              <a:t>Техніка: картон, акварель, туш;</a:t>
            </a:r>
            <a:endParaRPr lang="uk-UA" dirty="0"/>
          </a:p>
          <a:p>
            <a:r>
              <a:rPr lang="uk-UA" dirty="0"/>
              <a:t>Жанр: портрет;</a:t>
            </a:r>
          </a:p>
          <a:p>
            <a:r>
              <a:rPr lang="uk-UA" dirty="0" err="1" smtClean="0"/>
              <a:t>Місцезнаходження:Німеччина,Берлін,Музей</a:t>
            </a:r>
            <a:r>
              <a:rPr lang="uk-UA" dirty="0" smtClean="0"/>
              <a:t> </a:t>
            </a:r>
            <a:r>
              <a:rPr lang="uk-UA" dirty="0" err="1" smtClean="0"/>
              <a:t>Берггрюна</a:t>
            </a:r>
            <a:r>
              <a:rPr lang="uk-UA" dirty="0" smtClean="0"/>
              <a:t>.</a:t>
            </a:r>
          </a:p>
          <a:p>
            <a:r>
              <a:rPr lang="uk-UA" dirty="0" smtClean="0"/>
              <a:t>Вік Пікассо: 23 роки.</a:t>
            </a:r>
          </a:p>
          <a:p>
            <a:r>
              <a:rPr lang="uk-UA" dirty="0" smtClean="0"/>
              <a:t>Де була написана: Париж.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907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0" r="468" b="624"/>
          <a:stretch/>
        </p:blipFill>
        <p:spPr>
          <a:xfrm>
            <a:off x="28501" y="-19624"/>
            <a:ext cx="7434063" cy="6908543"/>
          </a:xfrm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966620" y="17264"/>
            <a:ext cx="3781439" cy="6652096"/>
          </a:xfrm>
        </p:spPr>
        <p:txBody>
          <a:bodyPr/>
          <a:lstStyle/>
          <a:p>
            <a:r>
              <a:rPr lang="uk-UA" dirty="0"/>
              <a:t>Назва: </a:t>
            </a:r>
            <a:r>
              <a:rPr lang="uk-UA" dirty="0" err="1" smtClean="0"/>
              <a:t>Купальщиці</a:t>
            </a:r>
            <a:r>
              <a:rPr lang="uk-UA" dirty="0" smtClean="0"/>
              <a:t> (</a:t>
            </a:r>
            <a:r>
              <a:rPr lang="en-US" dirty="0"/>
              <a:t>The Bathers</a:t>
            </a:r>
            <a:r>
              <a:rPr lang="uk-UA" dirty="0" smtClean="0"/>
              <a:t>);</a:t>
            </a:r>
            <a:endParaRPr lang="uk-UA" dirty="0"/>
          </a:p>
          <a:p>
            <a:r>
              <a:rPr lang="uk-UA" dirty="0"/>
              <a:t>Оригінальна назва: </a:t>
            </a:r>
            <a:r>
              <a:rPr lang="en-US" dirty="0"/>
              <a:t>Les </a:t>
            </a:r>
            <a:r>
              <a:rPr lang="en-US" dirty="0" err="1" smtClean="0"/>
              <a:t>baigneuses</a:t>
            </a:r>
            <a:r>
              <a:rPr lang="uk-UA" dirty="0" smtClean="0"/>
              <a:t>;</a:t>
            </a:r>
          </a:p>
          <a:p>
            <a:r>
              <a:rPr lang="uk-UA" dirty="0" smtClean="0"/>
              <a:t>Рік </a:t>
            </a:r>
            <a:r>
              <a:rPr lang="uk-UA" dirty="0"/>
              <a:t>написання: </a:t>
            </a:r>
            <a:r>
              <a:rPr lang="uk-UA" dirty="0" smtClean="0"/>
              <a:t>1918 </a:t>
            </a:r>
            <a:r>
              <a:rPr lang="uk-UA" dirty="0"/>
              <a:t>р;</a:t>
            </a:r>
          </a:p>
          <a:p>
            <a:r>
              <a:rPr lang="uk-UA" dirty="0"/>
              <a:t>Період </a:t>
            </a:r>
            <a:r>
              <a:rPr lang="uk-UA" dirty="0" smtClean="0"/>
              <a:t>творчості: період класицизму </a:t>
            </a:r>
            <a:r>
              <a:rPr lang="uk-UA" dirty="0"/>
              <a:t>(</a:t>
            </a:r>
            <a:r>
              <a:rPr lang="uk-UA" dirty="0" smtClean="0"/>
              <a:t>1917 </a:t>
            </a:r>
            <a:r>
              <a:rPr lang="uk-UA" dirty="0"/>
              <a:t>– </a:t>
            </a:r>
            <a:r>
              <a:rPr lang="uk-UA" dirty="0" smtClean="0"/>
              <a:t>1925рр</a:t>
            </a:r>
            <a:r>
              <a:rPr lang="uk-UA" dirty="0"/>
              <a:t>);</a:t>
            </a:r>
          </a:p>
          <a:p>
            <a:r>
              <a:rPr lang="uk-UA" dirty="0"/>
              <a:t>Розмір: </a:t>
            </a:r>
            <a:r>
              <a:rPr lang="uk-UA" dirty="0" smtClean="0"/>
              <a:t>27 </a:t>
            </a:r>
            <a:r>
              <a:rPr lang="en-US" dirty="0"/>
              <a:t>x </a:t>
            </a:r>
            <a:r>
              <a:rPr lang="uk-UA" dirty="0" smtClean="0"/>
              <a:t>22 </a:t>
            </a:r>
            <a:r>
              <a:rPr lang="uk-UA" dirty="0"/>
              <a:t>см;</a:t>
            </a:r>
          </a:p>
          <a:p>
            <a:r>
              <a:rPr lang="uk-UA" dirty="0"/>
              <a:t>Техніка: </a:t>
            </a:r>
            <a:r>
              <a:rPr lang="uk-UA" dirty="0" err="1"/>
              <a:t>холст</a:t>
            </a:r>
            <a:r>
              <a:rPr lang="uk-UA" dirty="0"/>
              <a:t>, масло;</a:t>
            </a:r>
          </a:p>
          <a:p>
            <a:r>
              <a:rPr lang="uk-UA" dirty="0"/>
              <a:t>Жанр: </a:t>
            </a:r>
            <a:r>
              <a:rPr lang="uk-UA" dirty="0" smtClean="0"/>
              <a:t>живопис;</a:t>
            </a:r>
            <a:endParaRPr lang="uk-UA" dirty="0"/>
          </a:p>
          <a:p>
            <a:r>
              <a:rPr lang="uk-UA" dirty="0"/>
              <a:t>Місцезнаходження: </a:t>
            </a:r>
            <a:r>
              <a:rPr lang="uk-UA" dirty="0" smtClean="0"/>
              <a:t>Франція, Париж, Музей Пікассо.</a:t>
            </a:r>
            <a:endParaRPr lang="uk-UA" dirty="0"/>
          </a:p>
          <a:p>
            <a:r>
              <a:rPr lang="uk-UA" dirty="0"/>
              <a:t>Вік Пікассо: </a:t>
            </a:r>
            <a:r>
              <a:rPr lang="uk-UA" dirty="0" smtClean="0"/>
              <a:t>36 </a:t>
            </a:r>
            <a:r>
              <a:rPr lang="uk-UA" dirty="0"/>
              <a:t>років;</a:t>
            </a:r>
          </a:p>
          <a:p>
            <a:r>
              <a:rPr lang="uk-UA" dirty="0"/>
              <a:t>Де була написана: Написана </a:t>
            </a:r>
            <a:r>
              <a:rPr lang="uk-UA" dirty="0" smtClean="0"/>
              <a:t>літом 1918 р в </a:t>
            </a:r>
            <a:r>
              <a:rPr lang="uk-UA" dirty="0" err="1" smtClean="0"/>
              <a:t>Біарріці</a:t>
            </a:r>
            <a:r>
              <a:rPr lang="uk-UA" dirty="0" smtClean="0"/>
              <a:t>, </a:t>
            </a:r>
            <a:r>
              <a:rPr lang="uk-UA" dirty="0"/>
              <a:t>під </a:t>
            </a:r>
            <a:r>
              <a:rPr lang="uk-UA" dirty="0" smtClean="0"/>
              <a:t>час медового місяця з Ольгою </a:t>
            </a:r>
            <a:r>
              <a:rPr lang="uk-UA" dirty="0" err="1" smtClean="0"/>
              <a:t>Хохловою</a:t>
            </a:r>
            <a:r>
              <a:rPr lang="uk-UA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194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2" r="46" b="655"/>
          <a:stretch/>
        </p:blipFill>
        <p:spPr>
          <a:xfrm>
            <a:off x="0" y="0"/>
            <a:ext cx="7462563" cy="6866185"/>
          </a:xfrm>
        </p:spPr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7894612" y="29964"/>
            <a:ext cx="3781439" cy="6711404"/>
          </a:xfrm>
        </p:spPr>
        <p:txBody>
          <a:bodyPr/>
          <a:lstStyle/>
          <a:p>
            <a:r>
              <a:rPr lang="uk-UA" dirty="0"/>
              <a:t>Назва: </a:t>
            </a:r>
            <a:r>
              <a:rPr lang="uk-UA" dirty="0" smtClean="0"/>
              <a:t>Акробат (</a:t>
            </a:r>
            <a:r>
              <a:rPr lang="en-US" dirty="0"/>
              <a:t>Acrobat</a:t>
            </a:r>
            <a:r>
              <a:rPr lang="uk-UA" dirty="0" smtClean="0"/>
              <a:t>);</a:t>
            </a:r>
            <a:endParaRPr lang="uk-UA" dirty="0"/>
          </a:p>
          <a:p>
            <a:r>
              <a:rPr lang="uk-UA" dirty="0"/>
              <a:t>Оригінальна назва: </a:t>
            </a:r>
            <a:r>
              <a:rPr lang="en-US" dirty="0" err="1" smtClean="0"/>
              <a:t>L'acrobate</a:t>
            </a:r>
            <a:r>
              <a:rPr lang="uk-UA" dirty="0" smtClean="0"/>
              <a:t>;</a:t>
            </a:r>
            <a:r>
              <a:rPr lang="en-US" dirty="0" smtClean="0">
                <a:solidFill>
                  <a:srgbClr val="959697"/>
                </a:solidFill>
                <a:latin typeface="Arial" panose="020B0604020202020204" pitchFamily="34" charset="0"/>
              </a:rPr>
              <a:t> </a:t>
            </a:r>
            <a:endParaRPr lang="uk-UA" dirty="0" smtClean="0">
              <a:solidFill>
                <a:srgbClr val="959697"/>
              </a:solidFill>
              <a:latin typeface="Arial" panose="020B0604020202020204" pitchFamily="34" charset="0"/>
            </a:endParaRPr>
          </a:p>
          <a:p>
            <a:r>
              <a:rPr lang="uk-UA" dirty="0" smtClean="0"/>
              <a:t>Рік </a:t>
            </a:r>
            <a:r>
              <a:rPr lang="uk-UA" dirty="0"/>
              <a:t>написання: </a:t>
            </a:r>
            <a:r>
              <a:rPr lang="uk-UA" dirty="0" smtClean="0"/>
              <a:t>1930 р</a:t>
            </a:r>
            <a:r>
              <a:rPr lang="uk-UA" dirty="0"/>
              <a:t>;</a:t>
            </a:r>
          </a:p>
          <a:p>
            <a:r>
              <a:rPr lang="uk-UA" dirty="0"/>
              <a:t>Період творчості: період </a:t>
            </a:r>
            <a:r>
              <a:rPr lang="uk-UA" dirty="0" smtClean="0"/>
              <a:t>сюрреалізму </a:t>
            </a:r>
            <a:r>
              <a:rPr lang="uk-UA" dirty="0"/>
              <a:t>(</a:t>
            </a:r>
            <a:r>
              <a:rPr lang="uk-UA" dirty="0" smtClean="0"/>
              <a:t>1925 </a:t>
            </a:r>
            <a:r>
              <a:rPr lang="uk-UA" dirty="0"/>
              <a:t>– </a:t>
            </a:r>
            <a:r>
              <a:rPr lang="uk-UA" dirty="0" smtClean="0"/>
              <a:t>1937рр</a:t>
            </a:r>
            <a:r>
              <a:rPr lang="uk-UA" dirty="0"/>
              <a:t>);</a:t>
            </a:r>
          </a:p>
          <a:p>
            <a:r>
              <a:rPr lang="uk-UA" dirty="0"/>
              <a:t>Розмір: </a:t>
            </a:r>
            <a:r>
              <a:rPr lang="uk-UA" dirty="0" smtClean="0"/>
              <a:t>162 </a:t>
            </a:r>
            <a:r>
              <a:rPr lang="en-US" dirty="0"/>
              <a:t>x </a:t>
            </a:r>
            <a:r>
              <a:rPr lang="uk-UA" dirty="0" smtClean="0"/>
              <a:t>130 </a:t>
            </a:r>
            <a:r>
              <a:rPr lang="uk-UA" dirty="0"/>
              <a:t>см;</a:t>
            </a:r>
          </a:p>
          <a:p>
            <a:r>
              <a:rPr lang="uk-UA" dirty="0"/>
              <a:t>Техніка: </a:t>
            </a:r>
            <a:r>
              <a:rPr lang="uk-UA" dirty="0" err="1"/>
              <a:t>холст</a:t>
            </a:r>
            <a:r>
              <a:rPr lang="uk-UA" dirty="0"/>
              <a:t>, масло;</a:t>
            </a:r>
          </a:p>
          <a:p>
            <a:r>
              <a:rPr lang="uk-UA" dirty="0"/>
              <a:t>Жанр: живопис;</a:t>
            </a:r>
          </a:p>
          <a:p>
            <a:r>
              <a:rPr lang="uk-UA" dirty="0"/>
              <a:t>Місцезнаходження: Франція, Париж, Музей Пікассо.</a:t>
            </a:r>
          </a:p>
          <a:p>
            <a:r>
              <a:rPr lang="uk-UA" dirty="0"/>
              <a:t>Вік Пікассо: </a:t>
            </a:r>
            <a:r>
              <a:rPr lang="uk-UA" dirty="0" smtClean="0"/>
              <a:t>48 </a:t>
            </a:r>
            <a:r>
              <a:rPr lang="uk-UA" dirty="0"/>
              <a:t>років;</a:t>
            </a:r>
          </a:p>
          <a:p>
            <a:r>
              <a:rPr lang="uk-UA" dirty="0"/>
              <a:t>Де була написана: Написана </a:t>
            </a:r>
            <a:r>
              <a:rPr lang="uk-UA" dirty="0" smtClean="0"/>
              <a:t>в Парижі, 18 січня 1930р.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826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rves_16x9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Curves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Curves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Curves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B50E9D2-1D31-4826-83EF-9A0D178F6B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Кривые для посвященной музыке презентации (широкоформатный)</Template>
  <TotalTime>0</TotalTime>
  <Words>166</Words>
  <Application>Microsoft Office PowerPoint</Application>
  <PresentationFormat>Произвольный</PresentationFormat>
  <Paragraphs>44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Euphemia</vt:lpstr>
      <vt:lpstr>Wingdings</vt:lpstr>
      <vt:lpstr>Curves_16x9</vt:lpstr>
      <vt:lpstr>Пабло Пікассо</vt:lpstr>
      <vt:lpstr>Пабло Пікассо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2014-05-17T15:14:47Z</dcterms:created>
  <dcterms:modified xsi:type="dcterms:W3CDTF">2014-05-19T04:45:32Z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TC028010949991</vt:lpwstr>
  </property>
</Properties>
</file>