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7A657-8585-4FC3-A287-FB716461F78F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9A522-6CDA-4DB7-BF8D-0A9EA960C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831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9A522-6CDA-4DB7-BF8D-0A9EA960CF8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989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34488"/>
            <a:ext cx="5328592" cy="908720"/>
          </a:xfrm>
        </p:spPr>
        <p:txBody>
          <a:bodyPr/>
          <a:lstStyle/>
          <a:p>
            <a:r>
              <a:rPr lang="uk-UA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Мінеральні води Карпат</a:t>
            </a:r>
            <a:endParaRPr lang="uk-UA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37" y="188640"/>
            <a:ext cx="4885135" cy="366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68960"/>
            <a:ext cx="4659727" cy="3044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32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930709" cy="953076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Загальні відомості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836712"/>
            <a:ext cx="3528392" cy="4680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Україні, завдяки бурхливому геологічному минулому, зустрічаються більшість відомих природних мінеральних вод. Різні по об'ємах їх запаси присутні майже в кожній області. У нашій країні налічується вісім гідрогеологічних регіонів, з яких чотири, – крупні артезіанські басейни (Дніпровський, Донецький, Волино - подільський, Причорноморський), а інша половина – провінції складчастих областей (Український щит, Донбас, Українські Карпати і Кримські гори).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67944" y="3573016"/>
            <a:ext cx="3509119" cy="32403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 призначенням питні мінеральні води можна розділити на лікувальні (що приймаються у вигляді лікувального курсу за призначенням лікаря), лікувально-столові (окрім лікувального курсу ще вживаються як столовий напій) і природно – столові (вживання яких жодними показниками не обмежене).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50" y="404664"/>
            <a:ext cx="475252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00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36" y="0"/>
            <a:ext cx="4570669" cy="953076"/>
          </a:xfrm>
        </p:spPr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rgbClr val="FFFF00"/>
                </a:solidFill>
              </a:rPr>
              <a:t>Карпатські джерела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3816424" cy="27363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Класифікація вод робиться за їх хімічним складом і фізичними властивостями. Мінеральні води бувають 7 типів: хлоридні натрієві, гідрокарбонатні натрієві, гидрокарбонатно - хлоридні і хлоридно - гідрокарбонатні натрієві, гідрокарбонатні натрієво-кальцієво-магнієві залізисті, миш'яковисті, крем'янисті, сульфідні.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68255" y="3360942"/>
            <a:ext cx="3469242" cy="35121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 території Карпат налічується близько 800 джерел мінеральних вод всіх типів. Практично в кожній області є родовища, деякі з них відомі по всьому світу. Наприклад, такі мінеральні води, як «Нафтуся», «Поляна-Квасова», «Моршинська», «Трускавецька».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30" y="3717032"/>
            <a:ext cx="3998217" cy="299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8010"/>
            <a:ext cx="2728852" cy="362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65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296"/>
            <a:ext cx="3562557" cy="881068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Трускавець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404664"/>
            <a:ext cx="3966032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Трускавець - один з найбільших бальнеологічних курортів України, що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славився різноманіттям мінеральних вод, найвідомішою з яких є «Нафтуся». Курорт Трускавець розташований в живописній місцевості на північ від Східних Карпат. Горби, що оточують курорт, покриті хвойними і листяними лісами. Джерела мінеральних вод знаходяться в балці, розташованій між долинами гірських річок Вішніця і Воротище, що пересікають Трускавець. Найвідомішими джерелами є «Юзя», «Марія», «Софія».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31632" y="3550196"/>
            <a:ext cx="3312368" cy="25751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1900" b="1" dirty="0" smtClean="0">
                <a:latin typeface="Times New Roman" pitchFamily="18" charset="0"/>
                <a:cs typeface="Times New Roman" pitchFamily="18" charset="0"/>
              </a:rPr>
              <a:t>«Нафтуся» 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- це вода з мінералізацією (0,63-0,85 г/л) містить натрій, хлориди, сульфати, вільну вуглекислоту, сірководень, кремнієву кислоту, а також марганець, мідь, свинець, літій, залізо, бром, йод і інші мікроелементи.</a:t>
            </a:r>
            <a:endParaRPr lang="uk-UA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648"/>
            <a:ext cx="4386064" cy="328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93096"/>
            <a:ext cx="316835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37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47" y="-171400"/>
            <a:ext cx="2770469" cy="924475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Моршин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332656"/>
            <a:ext cx="4637112" cy="4320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передгір'ях Карпат розташований один з унікальних курортів України – бальнеологічний питний курорт Моршин, заснований в 1878 році. Основний профіль курорту Моршин - захворювання печінки, шлунку, кишечнику. Моршин розташований в живописній долині на висоті 340 м-коду над рівнем морить і оточений сосновими і листяними лісами. Ріка Березніца ділить курорт на дві частини - гірську,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криту густим лісом, і лісопаркову. Всі санаторії знаходяться в лісопарковій зоні. Найвідоміші джерела №1, №4 , №6.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96136" y="3861049"/>
            <a:ext cx="3347864" cy="28083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Джерело №4 – це гідрокарбонатно - кальцієва вода. Джерело природної столової води «Моршинське». Вода з джерела підходить для щоденного вживання всім без виключень. Лікарські рекомендації – при лікуванні сечокислого діатезу, сечокам'яній хворобі.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6672"/>
            <a:ext cx="4009296" cy="312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93096"/>
            <a:ext cx="3715174" cy="236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93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Лето</Template>
  <TotalTime>58</TotalTime>
  <Words>460</Words>
  <Application>Microsoft Office PowerPoint</Application>
  <PresentationFormat>Экран (4:3)</PresentationFormat>
  <Paragraphs>14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Summer</vt:lpstr>
      <vt:lpstr>Мінеральні води Карпат</vt:lpstr>
      <vt:lpstr>Загальні відомості</vt:lpstr>
      <vt:lpstr> Карпатські джерела</vt:lpstr>
      <vt:lpstr>Трускавець</vt:lpstr>
      <vt:lpstr>Моршин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Мінеральні води Карпат</dc:title>
  <dc:creator>ArVi</dc:creator>
  <cp:lastModifiedBy>ArVi</cp:lastModifiedBy>
  <cp:revision>6</cp:revision>
  <dcterms:created xsi:type="dcterms:W3CDTF">2011-12-20T18:53:15Z</dcterms:created>
  <dcterms:modified xsi:type="dcterms:W3CDTF">2011-12-20T20:02:42Z</dcterms:modified>
</cp:coreProperties>
</file>