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351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00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75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0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71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2385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081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65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2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050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02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4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593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09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91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07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2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30D55B0-E290-44E9-B476-4C61A9676087}" type="datetimeFigureOut">
              <a:rPr lang="uk-UA" smtClean="0"/>
              <a:t>11.02.2015</a:t>
            </a:fld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1F393E3-ECB7-45AD-9F27-B565C84F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47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76151"/>
            <a:ext cx="8825658" cy="1694345"/>
          </a:xfrm>
        </p:spPr>
        <p:txBody>
          <a:bodyPr/>
          <a:lstStyle/>
          <a:p>
            <a:pPr algn="just"/>
            <a:r>
              <a:rPr lang="en-US" dirty="0" smtClean="0"/>
              <a:t>                  Pizza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9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/>
              <a:t>                                            </a:t>
            </a:r>
            <a:r>
              <a:rPr lang="en-US" sz="2000" dirty="0" smtClean="0"/>
              <a:t>Delicious </a:t>
            </a:r>
            <a:r>
              <a:rPr lang="en-US" sz="2000" dirty="0"/>
              <a:t>appetite</a:t>
            </a:r>
            <a:endParaRPr lang="uk-UA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" y="1852874"/>
            <a:ext cx="11232106" cy="4520630"/>
          </a:xfrm>
        </p:spPr>
      </p:pic>
    </p:spTree>
    <p:extLst>
      <p:ext uri="{BB962C8B-B14F-4D97-AF65-F5344CB8AC3E}">
        <p14:creationId xmlns:p14="http://schemas.microsoft.com/office/powerpoint/2010/main" val="269456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545" y="696037"/>
            <a:ext cx="9817846" cy="1405718"/>
          </a:xfrm>
        </p:spPr>
        <p:txBody>
          <a:bodyPr/>
          <a:lstStyle/>
          <a:p>
            <a:pPr algn="just"/>
            <a:r>
              <a:rPr lang="en-US" dirty="0" smtClean="0"/>
              <a:t>                           </a:t>
            </a:r>
            <a:r>
              <a:rPr lang="en-US" sz="8800" dirty="0" smtClean="0"/>
              <a:t>Pizza</a:t>
            </a:r>
            <a:endParaRPr lang="uk-UA" sz="8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" y="1869744"/>
            <a:ext cx="11218458" cy="4449170"/>
          </a:xfrm>
        </p:spPr>
      </p:pic>
    </p:spTree>
    <p:extLst>
      <p:ext uri="{BB962C8B-B14F-4D97-AF65-F5344CB8AC3E}">
        <p14:creationId xmlns:p14="http://schemas.microsoft.com/office/powerpoint/2010/main" val="3522814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8761413" cy="1655581"/>
          </a:xfrm>
        </p:spPr>
        <p:txBody>
          <a:bodyPr/>
          <a:lstStyle/>
          <a:p>
            <a:pPr algn="ctr"/>
            <a:r>
              <a:rPr lang="en-US" sz="6000" dirty="0" smtClean="0"/>
              <a:t>ingredients: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8"/>
            <a:ext cx="8761413" cy="3824597"/>
          </a:xfrm>
        </p:spPr>
        <p:txBody>
          <a:bodyPr>
            <a:normAutofit fontScale="62500" lnSpcReduction="20000"/>
          </a:bodyPr>
          <a:lstStyle/>
          <a:p>
            <a:r>
              <a:rPr lang="en-US" sz="1900" b="1" i="1" dirty="0"/>
              <a:t>Dough</a:t>
            </a:r>
            <a:r>
              <a:rPr lang="ru-RU" sz="1900" b="1" i="1" dirty="0"/>
              <a:t>:</a:t>
            </a:r>
            <a:endParaRPr lang="en-US" sz="1900" b="1" i="1" dirty="0"/>
          </a:p>
          <a:p>
            <a:r>
              <a:rPr lang="en-US" sz="1900" b="1" i="1" dirty="0"/>
              <a:t>1 package  active dry yeast(about 2 teaspoons)</a:t>
            </a:r>
          </a:p>
          <a:p>
            <a:r>
              <a:rPr lang="en-US" sz="1900" b="1" i="1" dirty="0"/>
              <a:t>1 cup warm water</a:t>
            </a:r>
          </a:p>
          <a:p>
            <a:r>
              <a:rPr lang="en-US" sz="1900" b="1" i="1" dirty="0"/>
              <a:t>1 teaspoon sugar</a:t>
            </a:r>
          </a:p>
          <a:p>
            <a:r>
              <a:rPr lang="en-US" sz="1900" b="1" i="1" dirty="0"/>
              <a:t>2 tablespoons olive oil</a:t>
            </a:r>
          </a:p>
          <a:p>
            <a:r>
              <a:rPr lang="en-US" sz="1900" b="1" i="1" dirty="0"/>
              <a:t>2 ½ cups all-purpose flour</a:t>
            </a:r>
          </a:p>
          <a:p>
            <a:r>
              <a:rPr lang="en-US" sz="1900" b="1" i="1" dirty="0"/>
              <a:t>Pinch salt</a:t>
            </a:r>
          </a:p>
          <a:p>
            <a:r>
              <a:rPr lang="en-US" sz="1900" b="1" i="1" dirty="0"/>
              <a:t>Topping:</a:t>
            </a:r>
          </a:p>
          <a:p>
            <a:r>
              <a:rPr lang="en-US" sz="1900" b="1" i="1" dirty="0"/>
              <a:t>1 cap (8 ounces) tomato sauce </a:t>
            </a:r>
          </a:p>
          <a:p>
            <a:r>
              <a:rPr lang="en-US" sz="1900" b="1" i="1" dirty="0"/>
              <a:t>Browned ground beef</a:t>
            </a:r>
          </a:p>
          <a:p>
            <a:r>
              <a:rPr lang="en-US" sz="1900" b="1" i="1" dirty="0"/>
              <a:t>1 can  sliced mushrooms(drained)</a:t>
            </a:r>
          </a:p>
          <a:p>
            <a:r>
              <a:rPr lang="en-US" sz="1900" b="1" i="1" dirty="0"/>
              <a:t>Thinly sliced green pepper and onions</a:t>
            </a:r>
          </a:p>
          <a:p>
            <a:r>
              <a:rPr lang="en-US" sz="1900" b="1" i="1" dirty="0"/>
              <a:t>½ cup grated Parmesan cheese</a:t>
            </a:r>
          </a:p>
          <a:p>
            <a:r>
              <a:rPr lang="en-US" sz="1900" b="1" i="1" dirty="0"/>
              <a:t>1 to 2 cups shredded Mozzarella cheese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2516003"/>
            <a:ext cx="6174119" cy="39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                         </a:t>
            </a:r>
            <a:r>
              <a:rPr lang="uk-UA" sz="2000" dirty="0" smtClean="0"/>
              <a:t>1. </a:t>
            </a:r>
            <a:r>
              <a:rPr lang="en-US" sz="2000" dirty="0" smtClean="0"/>
              <a:t>Add yeast to the water and stir until dissolved</a:t>
            </a:r>
            <a:endParaRPr lang="uk-UA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9" y="1676400"/>
            <a:ext cx="11235050" cy="4819934"/>
          </a:xfrm>
        </p:spPr>
      </p:pic>
    </p:spTree>
    <p:extLst>
      <p:ext uri="{BB962C8B-B14F-4D97-AF65-F5344CB8AC3E}">
        <p14:creationId xmlns:p14="http://schemas.microsoft.com/office/powerpoint/2010/main" val="3819225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                                       </a:t>
            </a:r>
            <a:r>
              <a:rPr lang="uk-UA" sz="2000" dirty="0" smtClean="0"/>
              <a:t>2. </a:t>
            </a:r>
            <a:r>
              <a:rPr lang="en-US" sz="2000" dirty="0" smtClean="0"/>
              <a:t>Add sugar, oil, flour, and salt</a:t>
            </a:r>
            <a:endParaRPr lang="uk-UA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1828800"/>
            <a:ext cx="11232107" cy="4558352"/>
          </a:xfrm>
        </p:spPr>
      </p:pic>
    </p:spTree>
    <p:extLst>
      <p:ext uri="{BB962C8B-B14F-4D97-AF65-F5344CB8AC3E}">
        <p14:creationId xmlns:p14="http://schemas.microsoft.com/office/powerpoint/2010/main" val="4091048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50" y="825090"/>
            <a:ext cx="9539784" cy="728480"/>
          </a:xfrm>
        </p:spPr>
        <p:txBody>
          <a:bodyPr/>
          <a:lstStyle/>
          <a:p>
            <a:r>
              <a:rPr lang="en-US" sz="2000" dirty="0" smtClean="0"/>
              <a:t>   </a:t>
            </a:r>
            <a:r>
              <a:rPr lang="ru-RU" sz="2000" dirty="0" smtClean="0"/>
              <a:t>3. </a:t>
            </a:r>
            <a:r>
              <a:rPr lang="en-US" sz="2000" dirty="0" smtClean="0"/>
              <a:t>Put the mixing bowl filled with dough in warm water for 5 minutes to rise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801505"/>
            <a:ext cx="11232107" cy="4626590"/>
          </a:xfrm>
        </p:spPr>
      </p:pic>
    </p:spTree>
    <p:extLst>
      <p:ext uri="{BB962C8B-B14F-4D97-AF65-F5344CB8AC3E}">
        <p14:creationId xmlns:p14="http://schemas.microsoft.com/office/powerpoint/2010/main" val="2263272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  </a:t>
            </a:r>
            <a:r>
              <a:rPr lang="ru-RU" sz="2000" dirty="0" smtClean="0"/>
              <a:t>4. </a:t>
            </a:r>
            <a:r>
              <a:rPr lang="en-US" sz="2000" dirty="0" smtClean="0"/>
              <a:t>Pat dough out on a well-greased cookie sheet or pizza pan or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9" y="1839225"/>
            <a:ext cx="11235050" cy="4520632"/>
          </a:xfrm>
        </p:spPr>
      </p:pic>
    </p:spTree>
    <p:extLst>
      <p:ext uri="{BB962C8B-B14F-4D97-AF65-F5344CB8AC3E}">
        <p14:creationId xmlns:p14="http://schemas.microsoft.com/office/powerpoint/2010/main" val="415986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                    5</a:t>
            </a:r>
            <a:r>
              <a:rPr lang="ru-RU" sz="2000" dirty="0" smtClean="0"/>
              <a:t>.</a:t>
            </a:r>
            <a:r>
              <a:rPr lang="en-US" sz="2000" dirty="0" smtClean="0"/>
              <a:t> Lay toppings on dough in order listed 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3" y="1865928"/>
            <a:ext cx="11229585" cy="4644054"/>
          </a:xfrm>
        </p:spPr>
      </p:pic>
    </p:spTree>
    <p:extLst>
      <p:ext uri="{BB962C8B-B14F-4D97-AF65-F5344CB8AC3E}">
        <p14:creationId xmlns:p14="http://schemas.microsoft.com/office/powerpoint/2010/main" val="329702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                        6</a:t>
            </a:r>
            <a:r>
              <a:rPr lang="ru-RU" sz="2000" smtClean="0"/>
              <a:t>.</a:t>
            </a:r>
            <a:r>
              <a:rPr lang="en-US" sz="2000" smtClean="0"/>
              <a:t> Bake at 400° for 15 to 20 minutes 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9" y="1852872"/>
            <a:ext cx="11235049" cy="4520631"/>
          </a:xfrm>
        </p:spPr>
      </p:pic>
    </p:spTree>
    <p:extLst>
      <p:ext uri="{BB962C8B-B14F-4D97-AF65-F5344CB8AC3E}">
        <p14:creationId xmlns:p14="http://schemas.microsoft.com/office/powerpoint/2010/main" val="2243744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</TotalTime>
  <Words>152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 (конференц-зал)</vt:lpstr>
      <vt:lpstr>                  Pizza</vt:lpstr>
      <vt:lpstr>                           Pizza</vt:lpstr>
      <vt:lpstr>ingredients:</vt:lpstr>
      <vt:lpstr>                         1. Add yeast to the water and stir until dissolved</vt:lpstr>
      <vt:lpstr>                                       2. Add sugar, oil, flour, and salt</vt:lpstr>
      <vt:lpstr>   3. Put the mixing bowl filled with dough in warm water for 5 minutes to rise</vt:lpstr>
      <vt:lpstr>  4. Pat dough out on a well-greased cookie sheet or pizza pan or</vt:lpstr>
      <vt:lpstr>                    5. Lay toppings on dough in order listed </vt:lpstr>
      <vt:lpstr>                        6. Bake at 400° for 15 to 20 minutes </vt:lpstr>
      <vt:lpstr>                                            Delicious appetite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Pizza</dc:title>
  <dc:creator>Rusy</dc:creator>
  <cp:lastModifiedBy>Rusy</cp:lastModifiedBy>
  <cp:revision>10</cp:revision>
  <dcterms:created xsi:type="dcterms:W3CDTF">2015-02-11T20:23:51Z</dcterms:created>
  <dcterms:modified xsi:type="dcterms:W3CDTF">2015-02-11T22:12:29Z</dcterms:modified>
</cp:coreProperties>
</file>