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B662-4A88-45C1-9B0D-02FDDFCC5182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0F60-ECD3-42C8-B00D-DBFD8F7A7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B662-4A88-45C1-9B0D-02FDDFCC5182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0F60-ECD3-42C8-B00D-DBFD8F7A7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B662-4A88-45C1-9B0D-02FDDFCC5182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0F60-ECD3-42C8-B00D-DBFD8F7A768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B662-4A88-45C1-9B0D-02FDDFCC5182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0F60-ECD3-42C8-B00D-DBFD8F7A768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B662-4A88-45C1-9B0D-02FDDFCC5182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0F60-ECD3-42C8-B00D-DBFD8F7A7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B662-4A88-45C1-9B0D-02FDDFCC5182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0F60-ECD3-42C8-B00D-DBFD8F7A76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B662-4A88-45C1-9B0D-02FDDFCC5182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0F60-ECD3-42C8-B00D-DBFD8F7A7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B662-4A88-45C1-9B0D-02FDDFCC5182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0F60-ECD3-42C8-B00D-DBFD8F7A7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B662-4A88-45C1-9B0D-02FDDFCC5182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0F60-ECD3-42C8-B00D-DBFD8F7A76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B662-4A88-45C1-9B0D-02FDDFCC5182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0F60-ECD3-42C8-B00D-DBFD8F7A768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B662-4A88-45C1-9B0D-02FDDFCC5182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0F60-ECD3-42C8-B00D-DBFD8F7A768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B5B662-4A88-45C1-9B0D-02FDDFCC5182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D000F60-ECD3-42C8-B00D-DBFD8F7A768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708920"/>
            <a:ext cx="5614392" cy="2448272"/>
          </a:xfrm>
        </p:spPr>
        <p:txBody>
          <a:bodyPr>
            <a:noAutofit/>
          </a:bodyPr>
          <a:lstStyle/>
          <a:p>
            <a:r>
              <a:rPr lang="ru-RU" sz="5400" dirty="0" smtClean="0"/>
              <a:t>Проблема дефицита чистой воды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92696"/>
            <a:ext cx="3120752" cy="299354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2832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204864"/>
            <a:ext cx="4348005" cy="392129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 оценкам Организации Объединенных Наций к 2050 году более двух миллиардов человек в 48 странах, будет страдать от отсутствия достаточного количества пресной  воды. Уже сейчас на планете примерно 97 - 98 процентов от общего количества составляют соленые воды. Большая часть оставшейся пресной воды заморожено в ледниках и полярных ледяных шапках Земли.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/>
              <a:t>Пресной воды становится </a:t>
            </a:r>
            <a:r>
              <a:rPr lang="ru-RU" sz="4000" b="1" dirty="0" smtClean="0"/>
              <a:t>меньше </a:t>
            </a:r>
            <a:r>
              <a:rPr lang="ru-RU" sz="4000" b="1" dirty="0"/>
              <a:t>с каждым </a:t>
            </a:r>
            <a:r>
              <a:rPr lang="ru-RU" sz="4000" b="1" dirty="0" smtClean="0"/>
              <a:t>годом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64904"/>
            <a:ext cx="301967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44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060848"/>
            <a:ext cx="4420013" cy="44644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Если глобальное потепление продолжит растоплять ледники в приполярных районах, запасы пресной воды могут фактически уменьшиться в разы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Во-первых</a:t>
            </a:r>
            <a:r>
              <a:rPr lang="ru-RU" dirty="0"/>
              <a:t>, пресная вода от тающих ледников смешается с морской в океанах и станет слишком соленой, чтобы ее можно было пить. </a:t>
            </a:r>
            <a:endParaRPr lang="ru-RU" dirty="0" smtClean="0"/>
          </a:p>
          <a:p>
            <a:r>
              <a:rPr lang="ru-RU" dirty="0"/>
              <a:t>Во-вторых, увеличение объема океанских вод заставит уровни морей повышаться, загрязняя пресноводные источники вдоль прибрежных районов морской водой.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248472" cy="39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23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060848"/>
            <a:ext cx="4392488" cy="40267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</a:t>
            </a:r>
            <a:r>
              <a:rPr lang="ru-RU" dirty="0" smtClean="0"/>
              <a:t>тобы </a:t>
            </a:r>
            <a:r>
              <a:rPr lang="ru-RU" dirty="0"/>
              <a:t>вырастить фрукты, которые бы соответствовали всем современным стандартам, необходимо огромное количество чистой </a:t>
            </a:r>
            <a:r>
              <a:rPr lang="ru-RU" dirty="0" smtClean="0"/>
              <a:t>воды.</a:t>
            </a:r>
          </a:p>
          <a:p>
            <a:r>
              <a:rPr lang="ru-RU" dirty="0"/>
              <a:t>Также фактором, который приведет к нехватке чистой питьевой воды, специалисты называют </a:t>
            </a:r>
            <a:r>
              <a:rPr lang="ru-RU" dirty="0" smtClean="0"/>
              <a:t>увеличение </a:t>
            </a:r>
            <a:r>
              <a:rPr lang="ru-RU" dirty="0"/>
              <a:t>численности </a:t>
            </a:r>
            <a:r>
              <a:rPr lang="ru-RU" dirty="0" smtClean="0"/>
              <a:t>населения.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3816423" cy="2380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1800" l="4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29" y="4005064"/>
            <a:ext cx="3030984" cy="30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11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4824536" cy="453650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Ледники   Антарктиды   представляют   собой   особый   интерес   с   точки   зрения   использования   их,  как   запасы   пресной  воды. В   начале   ХХ   века,   появилась   идея   транспортировки   плавающих   айсбергов   к   месту   назначения    и   использования   их   с   целью   получения   пресной   воды.   </a:t>
            </a:r>
          </a:p>
          <a:p>
            <a:r>
              <a:rPr lang="ru-RU" dirty="0"/>
              <a:t>В  70 х  годах,   французы   проявили   интерес   к   айсбергам   Антарктиды.    Интерес   стал   быстро   увеличиваться   к   источнику   пресной   воды.   Австралия, Саудовская Аравия  и   некоторые   страны   Европы,   тоже  были   бы   не   прочь   подогнать   айсберг   к  своим   берегам.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100" b="1" dirty="0" smtClean="0"/>
              <a:t>Роль ледников Антарктиды</a:t>
            </a:r>
            <a:endParaRPr lang="ru-RU" sz="51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36912"/>
            <a:ext cx="3816424" cy="33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32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76872"/>
            <a:ext cx="4032448" cy="371703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Опресняющая   роль   воды   для   </a:t>
            </a:r>
            <a:r>
              <a:rPr lang="ru-RU" dirty="0" smtClean="0"/>
              <a:t>мирового   океана   </a:t>
            </a:r>
            <a:r>
              <a:rPr lang="ru-RU" dirty="0"/>
              <a:t>очень   ничтожна,   всего   около   30 тысяч   км3   в   год.   По  сравнению   с   объемом   мирового   океана   это   очень   мало. </a:t>
            </a:r>
            <a:r>
              <a:rPr lang="ru-RU" dirty="0" smtClean="0"/>
              <a:t>Соленая   </a:t>
            </a:r>
            <a:r>
              <a:rPr lang="ru-RU" dirty="0"/>
              <a:t>вода   морей   для   жителей   островных   стран,   насущная   проблема.   У  них   практически   нет   пресной   воды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1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4536504" cy="4608512"/>
          </a:xfrm>
        </p:spPr>
        <p:txBody>
          <a:bodyPr>
            <a:noAutofit/>
          </a:bodyPr>
          <a:lstStyle/>
          <a:p>
            <a:r>
              <a:rPr lang="ru-RU" sz="1800" dirty="0"/>
              <a:t>Председатель Дженерал Электрик Джеффри </a:t>
            </a:r>
            <a:r>
              <a:rPr lang="ru-RU" sz="1800" dirty="0" err="1"/>
              <a:t>Иммелт</a:t>
            </a:r>
            <a:r>
              <a:rPr lang="ru-RU" sz="1800" dirty="0"/>
              <a:t> сказал, что дефицит чистой воды во всем мире, позволит увеличить более чем в 2 раза доход Дженерал Электрик за счет внедрения новой линии по очистке и обработке воды и к 2010 году прибыль компании составит в общей сложности 5 миллиардов долларов США. Стратегия GE очень проста, компания инвестирует проекты по опреснению и очистке воды в странах, которые имеют ее дефицит.</a:t>
            </a:r>
          </a:p>
          <a:p>
            <a:r>
              <a:rPr lang="ru-RU" sz="1800" dirty="0"/>
              <a:t>"Это будет большой и растущий рынок на протяжении долгих лет", сказал </a:t>
            </a:r>
            <a:r>
              <a:rPr lang="ru-RU" sz="1800" dirty="0" err="1"/>
              <a:t>Иммелт</a:t>
            </a:r>
            <a:r>
              <a:rPr lang="ru-RU" sz="1800" dirty="0"/>
              <a:t> на ежегодном собрании акционеров GE в Филадельфии в апреле 2006 года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Что же делать?</a:t>
            </a:r>
            <a:endParaRPr lang="ru-RU" sz="6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000" y1="8667" x2="23000" y2="8667"/>
                        <a14:foregroundMark x1="93667" y1="56667" x2="93667" y2="56667"/>
                        <a14:foregroundMark x1="6667" y1="40000" x2="6667" y2="40000"/>
                        <a14:foregroundMark x1="37667" y1="34333" x2="41333" y2="28667"/>
                        <a14:foregroundMark x1="62667" y1="33000" x2="66333" y2="28667"/>
                        <a14:foregroundMark x1="31667" y1="68333" x2="38667" y2="56667"/>
                        <a14:foregroundMark x1="60000" y1="6333" x2="60000" y2="6333"/>
                        <a14:foregroundMark x1="62333" y1="7333" x2="62333" y2="7333"/>
                        <a14:foregroundMark x1="92667" y1="61000" x2="92667" y2="61000"/>
                        <a14:foregroundMark x1="7333" y1="37333" x2="7333" y2="3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12003"/>
            <a:ext cx="3810868" cy="3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04864"/>
            <a:ext cx="4348005" cy="413732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Физики во всем мире продолжают открывать все новые свойства </a:t>
            </a:r>
            <a:r>
              <a:rPr lang="ru-RU" dirty="0" err="1"/>
              <a:t>графена</a:t>
            </a:r>
            <a:r>
              <a:rPr lang="ru-RU" dirty="0"/>
              <a:t>. </a:t>
            </a:r>
            <a:r>
              <a:rPr lang="ru-RU" dirty="0" smtClean="0"/>
              <a:t>Специалисты </a:t>
            </a:r>
            <a:r>
              <a:rPr lang="ru-RU" dirty="0"/>
              <a:t>считают, что для опреснения достаточно собрать относительно простой механизм с </a:t>
            </a:r>
            <a:r>
              <a:rPr lang="ru-RU" dirty="0" err="1"/>
              <a:t>графеновым</a:t>
            </a:r>
            <a:r>
              <a:rPr lang="ru-RU" dirty="0"/>
              <a:t> фильтром, в котором будут поры диаметром около одного нанометра. Как показало компьютерное моделирование, через них свободно проходит вода, а вот ионы солей задерживаются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4" b="97619" l="2889" r="98000">
                        <a14:backgroundMark x1="22889" y1="20370" x2="22889" y2="20370"/>
                        <a14:backgroundMark x1="22889" y1="14021" x2="25111" y2="15344"/>
                        <a14:backgroundMark x1="45778" y1="12963" x2="47556" y2="22487"/>
                        <a14:backgroundMark x1="68444" y1="12169" x2="73111" y2="20635"/>
                        <a14:backgroundMark x1="57333" y1="14286" x2="58000" y2="19841"/>
                        <a14:backgroundMark x1="57778" y1="21693" x2="57778" y2="21693"/>
                        <a14:backgroundMark x1="72000" y1="47884" x2="75111" y2="47884"/>
                        <a14:backgroundMark x1="52667" y1="32540" x2="55778" y2="34921"/>
                        <a14:backgroundMark x1="40889" y1="33069" x2="43333" y2="36508"/>
                        <a14:backgroundMark x1="24222" y1="38095" x2="30222" y2="35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636912"/>
            <a:ext cx="4015333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95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</TotalTime>
  <Words>443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Проблема дефицита чистой воды</vt:lpstr>
      <vt:lpstr>Пресной воды становится меньше с каждым годом</vt:lpstr>
      <vt:lpstr>Презентация PowerPoint</vt:lpstr>
      <vt:lpstr>Презентация PowerPoint</vt:lpstr>
      <vt:lpstr>Роль ледников Антарктиды</vt:lpstr>
      <vt:lpstr>Презентация PowerPoint</vt:lpstr>
      <vt:lpstr>Что же делать?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дефицита чистой воды</dc:title>
  <dc:creator>Admin</dc:creator>
  <cp:lastModifiedBy>Admin</cp:lastModifiedBy>
  <cp:revision>11</cp:revision>
  <dcterms:created xsi:type="dcterms:W3CDTF">2013-01-23T15:32:38Z</dcterms:created>
  <dcterms:modified xsi:type="dcterms:W3CDTF">2013-01-30T16:55:35Z</dcterms:modified>
</cp:coreProperties>
</file>