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D30FB99-CA08-46A9-BEA1-E3857610833F}" type="datetimeFigureOut">
              <a:rPr lang="uk-UA" smtClean="0"/>
              <a:t>07.04.2015</a:t>
            </a:fld>
            <a:endParaRPr lang="uk-UA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30025BC-DC39-4CA1-AA9F-3985CEC92523}" type="slidenum">
              <a:rPr lang="uk-UA" smtClean="0"/>
              <a:t>‹#›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FB99-CA08-46A9-BEA1-E3857610833F}" type="datetimeFigureOut">
              <a:rPr lang="uk-UA" smtClean="0"/>
              <a:t>07.04.2015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25BC-DC39-4CA1-AA9F-3985CEC92523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FB99-CA08-46A9-BEA1-E3857610833F}" type="datetimeFigureOut">
              <a:rPr lang="uk-UA" smtClean="0"/>
              <a:t>07.04.2015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25BC-DC39-4CA1-AA9F-3985CEC92523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D30FB99-CA08-46A9-BEA1-E3857610833F}" type="datetimeFigureOut">
              <a:rPr lang="uk-UA" smtClean="0"/>
              <a:t>07.04.2015</a:t>
            </a:fld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0025BC-DC39-4CA1-AA9F-3985CEC92523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D30FB99-CA08-46A9-BEA1-E3857610833F}" type="datetimeFigureOut">
              <a:rPr lang="uk-UA" smtClean="0"/>
              <a:t>07.04.2015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30025BC-DC39-4CA1-AA9F-3985CEC92523}" type="slidenum">
              <a:rPr lang="uk-UA" smtClean="0"/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FB99-CA08-46A9-BEA1-E3857610833F}" type="datetimeFigureOut">
              <a:rPr lang="uk-UA" smtClean="0"/>
              <a:t>07.04.2015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25BC-DC39-4CA1-AA9F-3985CEC92523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FB99-CA08-46A9-BEA1-E3857610833F}" type="datetimeFigureOut">
              <a:rPr lang="uk-UA" smtClean="0"/>
              <a:t>07.04.2015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25BC-DC39-4CA1-AA9F-3985CEC92523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D30FB99-CA08-46A9-BEA1-E3857610833F}" type="datetimeFigureOut">
              <a:rPr lang="uk-UA" smtClean="0"/>
              <a:t>07.04.2015</a:t>
            </a:fld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0025BC-DC39-4CA1-AA9F-3985CEC92523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FB99-CA08-46A9-BEA1-E3857610833F}" type="datetimeFigureOut">
              <a:rPr lang="uk-UA" smtClean="0"/>
              <a:t>07.04.2015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025BC-DC39-4CA1-AA9F-3985CEC92523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D30FB99-CA08-46A9-BEA1-E3857610833F}" type="datetimeFigureOut">
              <a:rPr lang="uk-UA" smtClean="0"/>
              <a:t>07.04.2015</a:t>
            </a:fld>
            <a:endParaRPr lang="uk-UA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0025BC-DC39-4CA1-AA9F-3985CEC92523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D30FB99-CA08-46A9-BEA1-E3857610833F}" type="datetimeFigureOut">
              <a:rPr lang="uk-UA" smtClean="0"/>
              <a:t>07.04.2015</a:t>
            </a:fld>
            <a:endParaRPr lang="uk-UA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0025BC-DC39-4CA1-AA9F-3985CEC92523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D30FB99-CA08-46A9-BEA1-E3857610833F}" type="datetimeFigureOut">
              <a:rPr lang="uk-UA" smtClean="0"/>
              <a:t>07.04.2015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30025BC-DC39-4CA1-AA9F-3985CEC92523}" type="slidenum">
              <a:rPr lang="uk-UA" smtClean="0"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8636"/>
            <a:ext cx="4248472" cy="1470025"/>
          </a:xfrm>
        </p:spPr>
        <p:txBody>
          <a:bodyPr>
            <a:noAutofit/>
          </a:bodyPr>
          <a:lstStyle/>
          <a:p>
            <a:r>
              <a:rPr lang="uk-UA" sz="9600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Латвія</a:t>
            </a:r>
            <a:endParaRPr lang="uk-UA" sz="9600" cap="none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16632"/>
            <a:ext cx="4608512" cy="365845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573016"/>
            <a:ext cx="5976664" cy="322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474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07496" y="0"/>
            <a:ext cx="4536504" cy="4104456"/>
          </a:xfrm>
        </p:spPr>
        <p:txBody>
          <a:bodyPr>
            <a:normAutofit/>
          </a:bodyPr>
          <a:lstStyle/>
          <a:p>
            <a:r>
              <a:rPr lang="uk-UA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Після того, як розпалась Організація варшавського договору, а згодом припинив своє існування і самий творець її – Радянський Союз, відчутно посилився визначальний характер багато полюсності світу. </a:t>
            </a:r>
            <a:r>
              <a:rPr lang="uk-UA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Нові незалежні держави, що виникли на терені колишнього СРСР, а також постсоціалістичні країни Європи одразу ж надали перевагу політичній багатовекторності у своїх міжнародних зносинах. Серед цих молодих незалежних країн була Латвія.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92231"/>
            <a:ext cx="4176464" cy="326476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913621"/>
            <a:ext cx="3804974" cy="289178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18" y="3645023"/>
            <a:ext cx="4213836" cy="3160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270968"/>
            <a:ext cx="3851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Латвія,займає особливе місце серед нових незалежних держав. Вона проводить незалежну політику і виступає з іншими країнами Балтії проти відновлення у будь-якому вигляді колишнього Радянського Союзу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43185" y="270968"/>
            <a:ext cx="43018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Після розпаду СРСР вона змушена була вирішувати комплекс складних економічних, політичних та соціальних питань з </a:t>
            </a:r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неуникним</a:t>
            </a:r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урахуванням політики свого історичного сусіда – Російської Федерації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73" y="3185984"/>
            <a:ext cx="5684863" cy="351619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49347" y="3567160"/>
            <a:ext cx="259570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uk-UA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Так Латвія  </a:t>
            </a:r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має з Росією спільні </a:t>
            </a:r>
            <a:r>
              <a:rPr lang="uk-UA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кордони,на </a:t>
            </a:r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її </a:t>
            </a:r>
            <a:r>
              <a:rPr lang="uk-UA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території проживає </a:t>
            </a:r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значна кількість російськомовного </a:t>
            </a:r>
            <a:r>
              <a:rPr lang="uk-UA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населення</a:t>
            </a:r>
            <a:endParaRPr lang="uk-UA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1554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4049" y="155247"/>
            <a:ext cx="40324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Економіка </a:t>
            </a:r>
            <a:r>
              <a:rPr lang="uk-UA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країни була значною мірою зорієнтована на Росію, а тому енергетична та сировинна залежність від РФ змушувала уряд, тепер уже незалежної держави,шукати шляхи виходу з цієї ситуації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369" y="155246"/>
            <a:ext cx="4708919" cy="326002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369" y="3584810"/>
            <a:ext cx="4708919" cy="3156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3888432" cy="1872208"/>
          </a:xfrm>
        </p:spPr>
        <p:txBody>
          <a:bodyPr>
            <a:normAutofit/>
          </a:bodyPr>
          <a:lstStyle/>
          <a:p>
            <a:pPr lvl="0"/>
            <a:r>
              <a:rPr lang="uk-UA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Вирішувались питання виведення російських військ за межі її національної території та створення власних збройних сил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154588"/>
            <a:ext cx="4283968" cy="32129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3" y="1947022"/>
            <a:ext cx="4817683" cy="321580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0" y="3566117"/>
            <a:ext cx="4764782" cy="319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6899" y="0"/>
            <a:ext cx="9160899" cy="6741368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Складний період трансформації всіх сфер життя суспільства пережила  </a:t>
            </a:r>
            <a:r>
              <a:rPr lang="uk-UA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Латвія під час економічної реформи </a:t>
            </a:r>
            <a:r>
              <a:rPr lang="uk-UA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1991-1995 рр</a:t>
            </a:r>
            <a:r>
              <a:rPr lang="uk-UA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.,яка пройшла в 4 </a:t>
            </a:r>
            <a:r>
              <a:rPr lang="uk-UA" sz="28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етапи</a:t>
            </a:r>
            <a:r>
              <a:rPr lang="uk-UA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</a:t>
            </a:r>
          </a:p>
          <a:p>
            <a:endParaRPr lang="uk-UA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uk-UA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1-й (1991-1992 рр.) – лібералізація у всіх галузях народного </a:t>
            </a:r>
            <a:r>
              <a:rPr lang="uk-UA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господарства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uk-UA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2-й (1992-1994 рр.) – досягнення економічної </a:t>
            </a:r>
            <a:r>
              <a:rPr lang="uk-UA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стабілізації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uk-UA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3-й (1994-1995 рр.) – етап економічного </a:t>
            </a:r>
            <a:r>
              <a:rPr lang="uk-UA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розвитку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uk-UA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uk-UA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4-й (з 1996 р.) – активна структурна реформа, поглиблення процесу стабілізації та зростання у всіх сферах </a:t>
            </a:r>
            <a:r>
              <a:rPr lang="uk-UA" sz="2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економіки</a:t>
            </a:r>
            <a:endParaRPr lang="uk-UA" sz="2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1554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1988840"/>
          </a:xfrm>
        </p:spPr>
        <p:txBody>
          <a:bodyPr>
            <a:normAutofit fontScale="92500" lnSpcReduction="20000"/>
          </a:bodyPr>
          <a:lstStyle/>
          <a:p>
            <a:r>
              <a:rPr lang="uk-UA" sz="23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 травні 1992 р. Латвія, Литва і Естонія домовились про створення Вільної торговельної зони у Балтії, ввели безвізовий режим між своїми країнами, утворили митний союз, започаткували роботу міждержавних органів управління – Балтійської ради міністрів та Балтійської асамблеї. Тепер президенти трьох балтійських республік традиційно зустрічаються для обговорення спільних проблем. Вони також є членами Ради держав Балтики.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2" y="1883981"/>
            <a:ext cx="4088947" cy="327115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284984"/>
            <a:ext cx="5093569" cy="339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16603" y="5805264"/>
            <a:ext cx="5992688" cy="1237550"/>
          </a:xfrm>
        </p:spPr>
        <p:txBody>
          <a:bodyPr>
            <a:normAutofit fontScale="90000"/>
          </a:bodyPr>
          <a:lstStyle/>
          <a:p>
            <a:r>
              <a:rPr lang="uk-UA" sz="18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 жовтні 1995 р., заручившись згодою всіх політичних партій, представлених у парламенті, Латвія офіційно подала прохання про прийняття її до Європейського союзу.</a:t>
            </a:r>
            <a:br>
              <a:rPr lang="uk-UA" sz="1800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uk-UA" sz="1800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2132856"/>
          </a:xfrm>
        </p:spPr>
        <p:txBody>
          <a:bodyPr>
            <a:normAutofit/>
          </a:bodyPr>
          <a:lstStyle/>
          <a:p>
            <a:r>
              <a:rPr lang="uk-UA" sz="21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Привертає увагу досвід Латвії стосовно інтеграції до Євросоюзу. Початок її співробітництва з ЄС припадає на 1992 р. – у травні було підписано договір про торговельно-економічне співробітництво, того ж місяця Латвія стала членом Міжнародного валютного фонду, а через два роки, у липні 1994-го, було підписано Договір про вільну торгівлю між Євросоюзом і Латвією.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988839"/>
            <a:ext cx="7122368" cy="3744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4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5373216"/>
            <a:ext cx="6588224" cy="1484784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uk-UA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Латвія є членом  </a:t>
            </a:r>
            <a:r>
              <a:rPr lang="uk-UA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міжнародних </a:t>
            </a:r>
            <a:r>
              <a:rPr lang="uk-UA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організацій:</a:t>
            </a:r>
            <a:r>
              <a:rPr lang="uk-UA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uk-UA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ЄС,</a:t>
            </a:r>
            <a:r>
              <a:rPr lang="uk-UA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ООН, НАТО, </a:t>
            </a:r>
            <a:r>
              <a:rPr lang="uk-UA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Рада </a:t>
            </a:r>
            <a:r>
              <a:rPr lang="uk-UA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Європи, ОБСЄ, МБРР, МВФ, </a:t>
            </a:r>
            <a:r>
              <a:rPr lang="uk-UA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Світовий </a:t>
            </a:r>
            <a:r>
              <a:rPr lang="uk-UA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банк, ЮНЕСКО, ЮНІСЕФ, Міжнародна федерація Червоного Хреста і Червоного </a:t>
            </a:r>
            <a:r>
              <a:rPr lang="uk-UA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Півмісяця. </a:t>
            </a:r>
            <a:endParaRPr lang="uk-UA" sz="2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2686544" cy="404324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24313"/>
            <a:ext cx="2690378" cy="40355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28184" y="4176547"/>
            <a:ext cx="26903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Лаймдота</a:t>
            </a:r>
            <a:r>
              <a:rPr lang="uk-U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Страуюма-чинний</a:t>
            </a: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Прем</a:t>
            </a: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’</a:t>
            </a: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єр-міністр</a:t>
            </a: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Латвії</a:t>
            </a:r>
            <a:endParaRPr lang="uk-U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87824" y="1167293"/>
            <a:ext cx="26642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Андріс </a:t>
            </a:r>
            <a:r>
              <a:rPr lang="uk-UA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Берзіньш-</a:t>
            </a:r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Восьмий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Президент </a:t>
            </a:r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Латвії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за </a:t>
            </a:r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підсумками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виборів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2 </a:t>
            </a:r>
            <a:r>
              <a:rPr lang="ru-RU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червня</a:t>
            </a:r>
            <a:r>
              <a:rPr lang="ru-RU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2011</a:t>
            </a:r>
            <a:endParaRPr lang="uk-U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5549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250</TotalTime>
  <Words>410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Латвія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 жовтні 1995 р., заручившись згодою всіх політичних партій, представлених у парламенті, Латвія офіційно подала прохання про прийняття її до Європейського союзу.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Латвія</dc:title>
  <dc:creator>user</dc:creator>
  <cp:lastModifiedBy>user</cp:lastModifiedBy>
  <cp:revision>11</cp:revision>
  <dcterms:created xsi:type="dcterms:W3CDTF">2015-04-07T17:02:05Z</dcterms:created>
  <dcterms:modified xsi:type="dcterms:W3CDTF">2015-04-07T21:13:04Z</dcterms:modified>
</cp:coreProperties>
</file>