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30FB99-CA08-46A9-BEA1-E3857610833F}" type="datetimeFigureOut">
              <a:rPr lang="uk-UA" smtClean="0"/>
              <a:t>07.04.2015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025BC-DC39-4CA1-AA9F-3985CEC92523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8636"/>
            <a:ext cx="4248472" cy="1470025"/>
          </a:xfrm>
        </p:spPr>
        <p:txBody>
          <a:bodyPr>
            <a:noAutofit/>
          </a:bodyPr>
          <a:lstStyle/>
          <a:p>
            <a:r>
              <a:rPr lang="uk-UA" sz="96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Латвія</a:t>
            </a:r>
            <a:endParaRPr lang="uk-UA" sz="9600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16632"/>
            <a:ext cx="4608512" cy="36584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73016"/>
            <a:ext cx="5976664" cy="322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74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07496" y="0"/>
            <a:ext cx="4536504" cy="4104456"/>
          </a:xfrm>
        </p:spPr>
        <p:txBody>
          <a:bodyPr>
            <a:normAutofit/>
          </a:bodyPr>
          <a:lstStyle/>
          <a:p>
            <a:r>
              <a:rPr lang="uk-UA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Після того, як розпалась Організація варшавського договору, а згодом припинив своє існування і самий творець її – Радянський Союз, відчутно посилився визначальний характер багато полюсності світу. </a:t>
            </a:r>
            <a: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Нові незалежні держави, що виникли на терені колишнього СРСР, а також постсоціалістичні країни Європи одразу ж надали перевагу політичній багатовекторності у своїх міжнародних зносинах. Серед цих молодих незалежних країн була Латвія.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2231"/>
            <a:ext cx="4176464" cy="32647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913621"/>
            <a:ext cx="3804974" cy="28917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8" y="3645023"/>
            <a:ext cx="4213836" cy="316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70968"/>
            <a:ext cx="3851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Латвія,займає особливе місце серед нових незалежних держав. Вона проводить незалежну політику і виступає з іншими країнами Балтії проти відновлення у будь-якому вигляді колишнього Радянського Союзу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3185" y="270968"/>
            <a:ext cx="4301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Після розпаду СРСР вона змушена була вирішувати комплекс складних економічних, політичних та соціальних питань з 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неуникним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урахуванням політики свого історичного сусіда – Російської Федерації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3" y="3185984"/>
            <a:ext cx="5684863" cy="35161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49347" y="3567160"/>
            <a:ext cx="25957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 Латвія  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має з Росією спільні </a:t>
            </a:r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кордони,на 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 </a:t>
            </a:r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території проживає 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значна кількість російськомовного </a:t>
            </a:r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населення</a:t>
            </a:r>
            <a:endParaRPr lang="uk-UA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049" y="155247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Економіка </a:t>
            </a:r>
            <a:r>
              <a:rPr lang="uk-UA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країни була значною мірою зорієнтована на Росію, а тому енергетична та сировинна залежність від РФ змушувала уряд, тепер уже незалежної держави,шукати шляхи виходу з цієї ситуації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69" y="155246"/>
            <a:ext cx="4708919" cy="32600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69" y="3584810"/>
            <a:ext cx="4708919" cy="315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3888432" cy="1872208"/>
          </a:xfrm>
        </p:spPr>
        <p:txBody>
          <a:bodyPr>
            <a:normAutofit/>
          </a:bodyPr>
          <a:lstStyle/>
          <a:p>
            <a:pPr lvl="0"/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Вирішувались питання виведення російських військ за межі її національної території та створення власних збройних сил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54588"/>
            <a:ext cx="4283968" cy="3212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1947022"/>
            <a:ext cx="4817683" cy="32158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0" y="3566117"/>
            <a:ext cx="4764782" cy="319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899" y="0"/>
            <a:ext cx="9160899" cy="6741368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Складний період трансформації всіх сфер життя суспільства пережила  </a:t>
            </a:r>
            <a:r>
              <a:rPr lang="uk-UA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Латвія під час економічної реформи </a:t>
            </a:r>
            <a:r>
              <a:rPr lang="uk-UA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1991-1995 рр</a:t>
            </a:r>
            <a:r>
              <a:rPr lang="uk-UA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.,яка пройшла в 4 </a:t>
            </a:r>
            <a:r>
              <a:rPr lang="uk-UA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етапи</a:t>
            </a:r>
            <a:r>
              <a:rPr lang="uk-UA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endParaRPr lang="uk-UA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uk-UA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1-й (1991-1992 рр.) – лібералізація у всіх галузях народного </a:t>
            </a:r>
            <a:r>
              <a:rPr lang="uk-UA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господарства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2-й (1992-1994 рр.) – досягнення економічної </a:t>
            </a:r>
            <a:r>
              <a:rPr lang="uk-UA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стабілізації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3-й (1994-1995 рр.) – етап економічного </a:t>
            </a:r>
            <a:r>
              <a:rPr lang="uk-UA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розвитку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uk-UA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4-й (з 1996 р.) – активна структурна реформа, поглиблення процесу стабілізації та зростання у всіх сферах </a:t>
            </a:r>
            <a:r>
              <a:rPr lang="uk-UA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економіки</a:t>
            </a:r>
            <a:endParaRPr lang="uk-UA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988840"/>
          </a:xfrm>
        </p:spPr>
        <p:txBody>
          <a:bodyPr>
            <a:normAutofit fontScale="92500" lnSpcReduction="20000"/>
          </a:bodyPr>
          <a:lstStyle/>
          <a:p>
            <a:r>
              <a:rPr lang="uk-UA" sz="2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травні 1992 р. Латвія, Литва і Естонія домовились про створення Вільної торговельної зони у Балтії, ввели безвізовий режим між своїми країнами, утворили митний союз, започаткували роботу міждержавних органів управління – Балтійської ради міністрів та Балтійської асамблеї. Тепер президенти трьох балтійських республік традиційно зустрічаються для обговорення спільних проблем. Вони також є членами Ради держав Балтики.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" y="1883981"/>
            <a:ext cx="4088947" cy="32711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284984"/>
            <a:ext cx="5093569" cy="339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6603" y="5805264"/>
            <a:ext cx="5992688" cy="1237550"/>
          </a:xfrm>
        </p:spPr>
        <p:txBody>
          <a:bodyPr>
            <a:normAutofit fontScale="90000"/>
          </a:bodyPr>
          <a:lstStyle/>
          <a:p>
            <a:r>
              <a:rPr lang="uk-UA" sz="1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жовтні 1995 р., заручившись згодою всіх політичних партій, представлених у парламенті, Латвія офіційно подала прохання про прийняття її до Європейського союзу.</a:t>
            </a:r>
            <a:br>
              <a:rPr lang="uk-UA" sz="18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uk-UA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2132856"/>
          </a:xfrm>
        </p:spPr>
        <p:txBody>
          <a:bodyPr>
            <a:normAutofit/>
          </a:bodyPr>
          <a:lstStyle/>
          <a:p>
            <a:r>
              <a:rPr lang="uk-UA" sz="21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Привертає увагу досвід Латвії стосовно інтеграції до Євросоюзу. Початок її співробітництва з ЄС припадає на 1992 р. – у травні було підписано договір про торговельно-економічне співробітництво, того ж місяця Латвія стала членом Міжнародного валютного фонду, а через два роки, у липні 1994-го, було підписано Договір про вільну торгівлю між Євросоюзом і Латвією.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39"/>
            <a:ext cx="7122368" cy="374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373216"/>
            <a:ext cx="6588224" cy="148478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Латвія є членом  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міжнародних </a:t>
            </a:r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організацій: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ЄС,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ООН, НАТО, </a:t>
            </a:r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Рада 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Європи, ОБСЄ, МБРР, МВФ, </a:t>
            </a:r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Світовий 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банк, ЮНЕСКО, ЮНІСЕФ, Міжнародна федерація Червоного Хреста і Червоного </a:t>
            </a:r>
            <a:r>
              <a:rPr lang="uk-UA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Півмісяця. </a:t>
            </a:r>
            <a:endParaRPr lang="uk-UA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2686544" cy="40432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24313"/>
            <a:ext cx="2690378" cy="40355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8184" y="4176547"/>
            <a:ext cx="2690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Лаймдота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Страуюма-чинний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Прем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’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єр-міністр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Латвії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1167293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Андріс 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Берзіньш-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Восьмий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Президент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Латвії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за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підсумками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виборів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2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червня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2011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250</TotalTime>
  <Words>410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Латвія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 жовтні 1995 р., заручившись згодою всіх політичних партій, представлених у парламенті, Латвія офіційно подала прохання про прийняття її до Європейського союзу.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Латвія</dc:title>
  <dc:creator>user</dc:creator>
  <cp:lastModifiedBy>user</cp:lastModifiedBy>
  <cp:revision>11</cp:revision>
  <dcterms:created xsi:type="dcterms:W3CDTF">2015-04-07T17:02:05Z</dcterms:created>
  <dcterms:modified xsi:type="dcterms:W3CDTF">2015-04-07T21:13:04Z</dcterms:modified>
</cp:coreProperties>
</file>