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F07CAC-9580-45AB-B5BD-0AB2D09A008F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0B9349-67D0-4E93-87E8-D1D45E8ED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НОРВЕГ</a:t>
            </a:r>
            <a:r>
              <a:rPr lang="uk-UA" dirty="0" smtClean="0"/>
              <a:t>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uk-UA" dirty="0" smtClean="0"/>
              <a:t>Виконала:</a:t>
            </a:r>
          </a:p>
          <a:p>
            <a:pPr algn="r"/>
            <a:r>
              <a:rPr lang="uk-UA" dirty="0" smtClean="0"/>
              <a:t>Учениця 10-Б класу</a:t>
            </a:r>
          </a:p>
          <a:p>
            <a:pPr algn="r"/>
            <a:r>
              <a:rPr lang="uk-UA" dirty="0" smtClean="0"/>
              <a:t>Київської гімназії №287</a:t>
            </a:r>
          </a:p>
          <a:p>
            <a:pPr algn="r"/>
            <a:r>
              <a:rPr lang="uk-UA" dirty="0" err="1" smtClean="0"/>
              <a:t>Єфіменко</a:t>
            </a:r>
            <a:r>
              <a:rPr lang="uk-UA" dirty="0" smtClean="0"/>
              <a:t> Злата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Парламент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законодавча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парламенту — </a:t>
            </a:r>
            <a:r>
              <a:rPr lang="ru-RU" b="1" i="1" dirty="0" smtClean="0"/>
              <a:t>Стортингу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169 </a:t>
            </a:r>
            <a:r>
              <a:rPr lang="ru-RU" dirty="0" err="1" smtClean="0"/>
              <a:t>депутатів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Стортінг</a:t>
            </a:r>
            <a:r>
              <a:rPr lang="ru-RU" dirty="0" smtClean="0"/>
              <a:t> </a:t>
            </a:r>
            <a:r>
              <a:rPr lang="ru-RU" dirty="0" err="1" smtClean="0"/>
              <a:t>обирається</a:t>
            </a:r>
            <a:r>
              <a:rPr lang="ru-RU" dirty="0" smtClean="0"/>
              <a:t> раз на </a:t>
            </a:r>
            <a:r>
              <a:rPr lang="ru-RU" dirty="0" err="1" smtClean="0"/>
              <a:t>чотири</a:t>
            </a:r>
            <a:r>
              <a:rPr lang="ru-RU" dirty="0" smtClean="0"/>
              <a:t> роки шляхом </a:t>
            </a:r>
            <a:r>
              <a:rPr lang="ru-RU" dirty="0" err="1" smtClean="0"/>
              <a:t>загального</a:t>
            </a:r>
            <a:r>
              <a:rPr lang="ru-RU" dirty="0" smtClean="0"/>
              <a:t> демократичного </a:t>
            </a:r>
            <a:r>
              <a:rPr lang="ru-RU" dirty="0" err="1" smtClean="0"/>
              <a:t>таємного</a:t>
            </a:r>
            <a:r>
              <a:rPr lang="ru-RU" dirty="0" smtClean="0"/>
              <a:t> </a:t>
            </a:r>
            <a:r>
              <a:rPr lang="ru-RU" dirty="0" err="1" smtClean="0"/>
              <a:t>голосування</a:t>
            </a:r>
            <a:r>
              <a:rPr lang="ru-RU" dirty="0" smtClean="0"/>
              <a:t> за </a:t>
            </a:r>
            <a:r>
              <a:rPr lang="ru-RU" dirty="0" err="1" smtClean="0"/>
              <a:t>пропорційної</a:t>
            </a:r>
            <a:r>
              <a:rPr lang="ru-RU" dirty="0" smtClean="0"/>
              <a:t> </a:t>
            </a:r>
            <a:r>
              <a:rPr lang="ru-RU" dirty="0" err="1" smtClean="0"/>
              <a:t>виборчою</a:t>
            </a:r>
            <a:r>
              <a:rPr lang="ru-RU" dirty="0" smtClean="0"/>
              <a:t> системою. Голова Стортингу — </a:t>
            </a:r>
            <a:r>
              <a:rPr lang="ru-RU" dirty="0" err="1" smtClean="0"/>
              <a:t>прем'єр-міністр</a:t>
            </a:r>
            <a:r>
              <a:rPr lang="ru-RU" dirty="0" smtClean="0"/>
              <a:t>, </a:t>
            </a:r>
            <a:r>
              <a:rPr lang="ru-RU" dirty="0" err="1" smtClean="0"/>
              <a:t>котрим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, яка перемогла на </a:t>
            </a:r>
            <a:r>
              <a:rPr lang="ru-RU" dirty="0" err="1" smtClean="0"/>
              <a:t>виборах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Економіка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Норвегія</a:t>
            </a:r>
            <a:r>
              <a:rPr lang="ru-RU" dirty="0" smtClean="0"/>
              <a:t> — </a:t>
            </a:r>
            <a:r>
              <a:rPr lang="ru-RU" dirty="0" err="1" smtClean="0"/>
              <a:t>високорозвинена</a:t>
            </a:r>
            <a:r>
              <a:rPr lang="ru-RU" dirty="0" smtClean="0"/>
              <a:t> </a:t>
            </a:r>
            <a:r>
              <a:rPr lang="ru-RU" dirty="0" err="1" smtClean="0"/>
              <a:t>індустріальна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: </a:t>
            </a:r>
            <a:r>
              <a:rPr lang="ru-RU" dirty="0" err="1" smtClean="0"/>
              <a:t>нафтова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газова</a:t>
            </a:r>
            <a:r>
              <a:rPr lang="ru-RU" dirty="0" smtClean="0"/>
              <a:t>, </a:t>
            </a:r>
            <a:r>
              <a:rPr lang="ru-RU" dirty="0" err="1" smtClean="0"/>
              <a:t>харчова</a:t>
            </a:r>
            <a:r>
              <a:rPr lang="ru-RU" dirty="0" smtClean="0"/>
              <a:t>, </a:t>
            </a:r>
            <a:r>
              <a:rPr lang="ru-RU" dirty="0" err="1" smtClean="0"/>
              <a:t>кораблебудування</a:t>
            </a:r>
            <a:r>
              <a:rPr lang="ru-RU" dirty="0" smtClean="0"/>
              <a:t>, </a:t>
            </a:r>
            <a:r>
              <a:rPr lang="ru-RU" dirty="0" err="1" smtClean="0"/>
              <a:t>паперова,металургійна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, </a:t>
            </a:r>
            <a:r>
              <a:rPr lang="ru-RU" dirty="0" err="1" smtClean="0"/>
              <a:t>текстильна</a:t>
            </a:r>
            <a:r>
              <a:rPr lang="ru-RU" dirty="0" smtClean="0"/>
              <a:t> та легка </a:t>
            </a:r>
            <a:r>
              <a:rPr lang="ru-RU" dirty="0" err="1" smtClean="0"/>
              <a:t>промисловість</a:t>
            </a:r>
            <a:r>
              <a:rPr lang="ru-RU" dirty="0" smtClean="0"/>
              <a:t>, </a:t>
            </a:r>
            <a:r>
              <a:rPr lang="ru-RU" dirty="0" err="1" smtClean="0"/>
              <a:t>гірнича</a:t>
            </a:r>
            <a:r>
              <a:rPr lang="ru-RU" dirty="0" smtClean="0"/>
              <a:t>, </a:t>
            </a:r>
            <a:r>
              <a:rPr lang="ru-RU" dirty="0" err="1" smtClean="0"/>
              <a:t>рибна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транспорту — </a:t>
            </a:r>
            <a:r>
              <a:rPr lang="ru-RU" dirty="0" err="1" smtClean="0"/>
              <a:t>автомобільний</a:t>
            </a:r>
            <a:r>
              <a:rPr lang="ru-RU" dirty="0" smtClean="0"/>
              <a:t>, </a:t>
            </a:r>
            <a:r>
              <a:rPr lang="ru-RU" dirty="0" err="1" smtClean="0"/>
              <a:t>залізничний</a:t>
            </a:r>
            <a:r>
              <a:rPr lang="ru-RU" dirty="0" smtClean="0"/>
              <a:t>, </a:t>
            </a:r>
            <a:r>
              <a:rPr lang="ru-RU" dirty="0" err="1" smtClean="0"/>
              <a:t>морський</a:t>
            </a:r>
            <a:r>
              <a:rPr lang="ru-RU" dirty="0" smtClean="0"/>
              <a:t>. </a:t>
            </a:r>
            <a:r>
              <a:rPr lang="ru-RU" b="1" dirty="0" smtClean="0"/>
              <a:t>Мор. порти</a:t>
            </a:r>
            <a:r>
              <a:rPr lang="ru-RU" dirty="0" smtClean="0"/>
              <a:t>: Осло, </a:t>
            </a:r>
            <a:r>
              <a:rPr lang="ru-RU" dirty="0" err="1" smtClean="0"/>
              <a:t>Берґен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smtClean="0"/>
              <a:t>енергії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У 1970-х роках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підніжжя</a:t>
            </a:r>
            <a:r>
              <a:rPr lang="ru-RU" dirty="0" smtClean="0"/>
              <a:t> </a:t>
            </a:r>
            <a:r>
              <a:rPr lang="ru-RU" dirty="0" err="1" smtClean="0"/>
              <a:t>норвезької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материка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родовище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газу.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Норвегія</a:t>
            </a:r>
            <a:r>
              <a:rPr lang="ru-RU" dirty="0" smtClean="0"/>
              <a:t> — </a:t>
            </a:r>
            <a:r>
              <a:rPr lang="ru-RU" dirty="0" err="1" smtClean="0"/>
              <a:t>найбільший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постачальник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газу до </a:t>
            </a:r>
            <a:r>
              <a:rPr lang="ru-RU" dirty="0" err="1" smtClean="0"/>
              <a:t>країн</a:t>
            </a:r>
            <a:r>
              <a:rPr lang="ru-RU" dirty="0" smtClean="0"/>
              <a:t> континенту.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вуглецево-водневих</a:t>
            </a:r>
            <a:r>
              <a:rPr lang="ru-RU" dirty="0" smtClean="0"/>
              <a:t> </a:t>
            </a:r>
            <a:r>
              <a:rPr lang="ru-RU" dirty="0" err="1" smtClean="0"/>
              <a:t>покладів</a:t>
            </a:r>
            <a:r>
              <a:rPr lang="ru-RU" dirty="0" smtClean="0"/>
              <a:t> </a:t>
            </a:r>
            <a:r>
              <a:rPr lang="ru-RU" dirty="0" err="1" smtClean="0"/>
              <a:t>надало</a:t>
            </a:r>
            <a:r>
              <a:rPr lang="ru-RU" dirty="0" smtClean="0"/>
              <a:t>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газових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солідно</a:t>
            </a:r>
            <a:r>
              <a:rPr lang="ru-RU" dirty="0" smtClean="0"/>
              <a:t> </a:t>
            </a:r>
            <a:r>
              <a:rPr lang="ru-RU" dirty="0" err="1" smtClean="0"/>
              <a:t>поповнила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казну —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податкових</a:t>
            </a:r>
            <a:r>
              <a:rPr lang="ru-RU" dirty="0" smtClean="0"/>
              <a:t> </a:t>
            </a:r>
            <a:r>
              <a:rPr lang="ru-RU" dirty="0" err="1" smtClean="0"/>
              <a:t>надходжень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орендної</a:t>
            </a:r>
            <a:r>
              <a:rPr lang="ru-RU" dirty="0" smtClean="0"/>
              <a:t> плати за землю.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Традиційні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Рибальство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середньовіччя</a:t>
            </a:r>
            <a:r>
              <a:rPr lang="ru-RU" dirty="0" smtClean="0"/>
              <a:t> </a:t>
            </a:r>
            <a:r>
              <a:rPr lang="ru-RU" dirty="0" err="1" smtClean="0"/>
              <a:t>Норвегія</a:t>
            </a:r>
            <a:r>
              <a:rPr lang="ru-RU" dirty="0" smtClean="0"/>
              <a:t> славиться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рибним</a:t>
            </a:r>
            <a:r>
              <a:rPr lang="ru-RU" dirty="0" smtClean="0"/>
              <a:t> </a:t>
            </a:r>
            <a:r>
              <a:rPr lang="ru-RU" dirty="0" err="1" smtClean="0"/>
              <a:t>промислом</a:t>
            </a:r>
            <a:r>
              <a:rPr lang="ru-RU" dirty="0" smtClean="0"/>
              <a:t>. </a:t>
            </a:r>
            <a:r>
              <a:rPr lang="ru-RU" dirty="0" err="1" smtClean="0"/>
              <a:t>Експортується</a:t>
            </a:r>
            <a:r>
              <a:rPr lang="ru-RU" dirty="0" smtClean="0"/>
              <a:t> як </a:t>
            </a:r>
            <a:r>
              <a:rPr lang="ru-RU" dirty="0" err="1" smtClean="0"/>
              <a:t>виловлена</a:t>
            </a:r>
            <a:r>
              <a:rPr lang="ru-RU" dirty="0" smtClean="0"/>
              <a:t> в </a:t>
            </a:r>
            <a:r>
              <a:rPr lang="ru-RU" dirty="0" err="1" smtClean="0"/>
              <a:t>морі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вирощена</a:t>
            </a:r>
            <a:r>
              <a:rPr lang="ru-RU" dirty="0" smtClean="0"/>
              <a:t> в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загородах </a:t>
            </a:r>
            <a:r>
              <a:rPr lang="ru-RU" dirty="0" err="1" smtClean="0"/>
              <a:t>риба</a:t>
            </a:r>
            <a:r>
              <a:rPr lang="ru-RU" dirty="0" smtClean="0"/>
              <a:t>. </a:t>
            </a:r>
            <a:r>
              <a:rPr lang="ru-RU" dirty="0" err="1" smtClean="0"/>
              <a:t>Норвезький</a:t>
            </a:r>
            <a:r>
              <a:rPr lang="ru-RU" dirty="0" smtClean="0"/>
              <a:t> лосось </a:t>
            </a:r>
            <a:r>
              <a:rPr lang="ru-RU" dirty="0" err="1" smtClean="0"/>
              <a:t>з</a:t>
            </a:r>
            <a:r>
              <a:rPr lang="ru-RU" dirty="0" smtClean="0"/>
              <a:t> таких штучно </a:t>
            </a:r>
            <a:r>
              <a:rPr lang="ru-RU" dirty="0" err="1" smtClean="0"/>
              <a:t>перекритих</a:t>
            </a:r>
            <a:r>
              <a:rPr lang="ru-RU" dirty="0" smtClean="0"/>
              <a:t> </a:t>
            </a:r>
            <a:r>
              <a:rPr lang="ru-RU" dirty="0" err="1" smtClean="0"/>
              <a:t>водойм</a:t>
            </a:r>
            <a:r>
              <a:rPr lang="ru-RU" dirty="0" smtClean="0"/>
              <a:t> зараз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на </a:t>
            </a:r>
            <a:r>
              <a:rPr lang="ru-RU" dirty="0" err="1" smtClean="0"/>
              <a:t>світовому</a:t>
            </a:r>
            <a:r>
              <a:rPr lang="ru-RU" dirty="0" smtClean="0"/>
              <a:t> ринку.</a:t>
            </a:r>
          </a:p>
          <a:p>
            <a:r>
              <a:rPr lang="ru-RU" dirty="0" err="1" smtClean="0"/>
              <a:t>Близько</a:t>
            </a:r>
            <a:r>
              <a:rPr lang="ru-RU" dirty="0" smtClean="0"/>
              <a:t> 90 % </a:t>
            </a:r>
            <a:r>
              <a:rPr lang="ru-RU" dirty="0" err="1" smtClean="0"/>
              <a:t>рибопродукції</a:t>
            </a:r>
            <a:r>
              <a:rPr lang="ru-RU" dirty="0" smtClean="0"/>
              <a:t> </a:t>
            </a:r>
            <a:r>
              <a:rPr lang="ru-RU" dirty="0" err="1" smtClean="0"/>
              <a:t>Норвегії</a:t>
            </a:r>
            <a:r>
              <a:rPr lang="ru-RU" dirty="0" smtClean="0"/>
              <a:t> </a:t>
            </a:r>
            <a:r>
              <a:rPr lang="ru-RU" dirty="0" err="1" smtClean="0"/>
              <a:t>експортується</a:t>
            </a:r>
            <a:r>
              <a:rPr lang="ru-RU" dirty="0" smtClean="0"/>
              <a:t>. </a:t>
            </a:r>
            <a:r>
              <a:rPr lang="ru-RU" dirty="0" err="1" smtClean="0"/>
              <a:t>Вилов</a:t>
            </a:r>
            <a:r>
              <a:rPr lang="ru-RU" dirty="0" smtClean="0"/>
              <a:t> </a:t>
            </a:r>
            <a:r>
              <a:rPr lang="ru-RU" dirty="0" err="1" smtClean="0"/>
              <a:t>риби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500 кг на кожного </a:t>
            </a:r>
            <a:r>
              <a:rPr lang="ru-RU" dirty="0" err="1" smtClean="0"/>
              <a:t>норвежця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Основою </a:t>
            </a:r>
            <a:r>
              <a:rPr lang="ru-RU" dirty="0" err="1" smtClean="0"/>
              <a:t>норвезького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тваринництво</a:t>
            </a:r>
            <a:r>
              <a:rPr lang="ru-RU" dirty="0" smtClean="0"/>
              <a:t>, яке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покриває</a:t>
            </a:r>
            <a:r>
              <a:rPr lang="ru-RU" dirty="0" smtClean="0"/>
              <a:t> потреби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у </a:t>
            </a:r>
            <a:r>
              <a:rPr lang="ru-RU" dirty="0" err="1" smtClean="0"/>
              <a:t>м'ясі</a:t>
            </a:r>
            <a:r>
              <a:rPr lang="ru-RU" dirty="0" smtClean="0"/>
              <a:t>, </a:t>
            </a:r>
            <a:r>
              <a:rPr lang="ru-RU" dirty="0" err="1" smtClean="0"/>
              <a:t>молоці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молочних</a:t>
            </a:r>
            <a:r>
              <a:rPr lang="ru-RU" dirty="0" smtClean="0"/>
              <a:t> продуктах.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кліматичних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40 % </a:t>
            </a:r>
            <a:r>
              <a:rPr lang="ru-RU" dirty="0" err="1" smtClean="0"/>
              <a:t>забезпечує</a:t>
            </a:r>
            <a:r>
              <a:rPr lang="ru-RU" dirty="0" smtClean="0"/>
              <a:t> потреби </a:t>
            </a:r>
            <a:r>
              <a:rPr lang="ru-RU" dirty="0" err="1" smtClean="0"/>
              <a:t>внутрішнього</a:t>
            </a:r>
            <a:r>
              <a:rPr lang="ru-RU" dirty="0" smtClean="0"/>
              <a:t> ринку. У той же час,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овочів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фруктів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вирощується</a:t>
            </a:r>
            <a:r>
              <a:rPr lang="ru-RU" dirty="0" smtClean="0"/>
              <a:t> </a:t>
            </a:r>
            <a:r>
              <a:rPr lang="ru-RU" dirty="0" err="1" smtClean="0"/>
              <a:t>норвезькими</a:t>
            </a:r>
            <a:r>
              <a:rPr lang="ru-RU" dirty="0" smtClean="0"/>
              <a:t> селянами.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Норвегії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районів</a:t>
            </a:r>
            <a:r>
              <a:rPr lang="ru-RU" dirty="0" smtClean="0"/>
              <a:t>: </a:t>
            </a:r>
            <a:r>
              <a:rPr lang="ru-RU" dirty="0" err="1" smtClean="0"/>
              <a:t>Східний</a:t>
            </a:r>
            <a:r>
              <a:rPr lang="ru-RU" dirty="0" smtClean="0"/>
              <a:t> (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провінція</a:t>
            </a:r>
            <a:r>
              <a:rPr lang="ru-RU" dirty="0" smtClean="0"/>
              <a:t> </a:t>
            </a:r>
            <a:r>
              <a:rPr lang="ru-RU" dirty="0" err="1" smtClean="0"/>
              <a:t>Естланн</a:t>
            </a:r>
            <a:r>
              <a:rPr lang="ru-RU" dirty="0" smtClean="0"/>
              <a:t>), </a:t>
            </a:r>
            <a:r>
              <a:rPr lang="ru-RU" dirty="0" err="1" smtClean="0"/>
              <a:t>Південний</a:t>
            </a:r>
            <a:r>
              <a:rPr lang="ru-RU" dirty="0" smtClean="0"/>
              <a:t> (</a:t>
            </a:r>
            <a:r>
              <a:rPr lang="ru-RU" dirty="0" err="1" smtClean="0"/>
              <a:t>Серланн</a:t>
            </a:r>
            <a:r>
              <a:rPr lang="ru-RU" dirty="0" smtClean="0"/>
              <a:t>), </a:t>
            </a:r>
            <a:r>
              <a:rPr lang="ru-RU" dirty="0" err="1" smtClean="0"/>
              <a:t>Південно-Західний</a:t>
            </a:r>
            <a:r>
              <a:rPr lang="ru-RU" dirty="0" smtClean="0"/>
              <a:t> (</a:t>
            </a:r>
            <a:r>
              <a:rPr lang="ru-RU" dirty="0" err="1" smtClean="0"/>
              <a:t>Вестланн</a:t>
            </a:r>
            <a:r>
              <a:rPr lang="ru-RU" dirty="0" smtClean="0"/>
              <a:t>), </a:t>
            </a:r>
            <a:r>
              <a:rPr lang="ru-RU" dirty="0" err="1" smtClean="0"/>
              <a:t>Центральний</a:t>
            </a:r>
            <a:r>
              <a:rPr lang="ru-RU" dirty="0" smtClean="0"/>
              <a:t> (</a:t>
            </a:r>
            <a:r>
              <a:rPr lang="ru-RU" dirty="0" err="1" smtClean="0"/>
              <a:t>Треннелаг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Північний</a:t>
            </a:r>
            <a:r>
              <a:rPr lang="ru-RU" dirty="0" smtClean="0"/>
              <a:t> (</a:t>
            </a:r>
            <a:r>
              <a:rPr lang="ru-RU" dirty="0" err="1" smtClean="0"/>
              <a:t>Нур-Норге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На </a:t>
            </a:r>
            <a:r>
              <a:rPr lang="ru-RU" dirty="0" err="1" smtClean="0"/>
              <a:t>авто-заправках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пального</a:t>
            </a:r>
            <a:r>
              <a:rPr lang="ru-RU" dirty="0" smtClean="0"/>
              <a:t>: бензин (один тип) та </a:t>
            </a:r>
            <a:r>
              <a:rPr lang="ru-RU" dirty="0" err="1" smtClean="0"/>
              <a:t>дизельне</a:t>
            </a:r>
            <a:r>
              <a:rPr lang="ru-RU" dirty="0" smtClean="0"/>
              <a:t> </a:t>
            </a:r>
            <a:r>
              <a:rPr lang="ru-RU" dirty="0" err="1" smtClean="0"/>
              <a:t>паливо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Вода в </a:t>
            </a:r>
            <a:r>
              <a:rPr lang="ru-RU" dirty="0" err="1" smtClean="0"/>
              <a:t>будинках</a:t>
            </a:r>
            <a:r>
              <a:rPr lang="ru-RU" dirty="0" smtClean="0"/>
              <a:t> — </a:t>
            </a:r>
            <a:r>
              <a:rPr lang="ru-RU" dirty="0" err="1" smtClean="0"/>
              <a:t>безкоштовна</a:t>
            </a:r>
            <a:r>
              <a:rPr lang="ru-RU" dirty="0" smtClean="0"/>
              <a:t>. </a:t>
            </a:r>
            <a:r>
              <a:rPr lang="ru-RU" dirty="0" err="1" smtClean="0"/>
              <a:t>Норвежці</a:t>
            </a:r>
            <a:r>
              <a:rPr lang="ru-RU" dirty="0" smtClean="0"/>
              <a:t> </a:t>
            </a:r>
            <a:r>
              <a:rPr lang="ru-RU" dirty="0" err="1" smtClean="0"/>
              <a:t>платять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за </a:t>
            </a:r>
            <a:r>
              <a:rPr lang="ru-RU" dirty="0" err="1" smtClean="0"/>
              <a:t>електроенергію</a:t>
            </a:r>
            <a:r>
              <a:rPr lang="ru-RU" dirty="0" smtClean="0"/>
              <a:t> для </a:t>
            </a:r>
            <a:r>
              <a:rPr lang="ru-RU" dirty="0" err="1" smtClean="0"/>
              <a:t>підігріву</a:t>
            </a:r>
            <a:r>
              <a:rPr lang="ru-RU" dirty="0" smtClean="0"/>
              <a:t> води.</a:t>
            </a:r>
          </a:p>
          <a:p>
            <a:pPr lvl="0"/>
            <a:r>
              <a:rPr lang="ru-RU" dirty="0" smtClean="0"/>
              <a:t>У </a:t>
            </a:r>
            <a:r>
              <a:rPr lang="ru-RU" dirty="0" err="1" smtClean="0"/>
              <a:t>державних</a:t>
            </a:r>
            <a:r>
              <a:rPr lang="ru-RU" dirty="0" smtClean="0"/>
              <a:t> школах </a:t>
            </a:r>
            <a:r>
              <a:rPr lang="ru-RU" dirty="0" err="1" smtClean="0"/>
              <a:t>зошити</a:t>
            </a:r>
            <a:r>
              <a:rPr lang="ru-RU" dirty="0" smtClean="0"/>
              <a:t>, ручки, </a:t>
            </a:r>
            <a:r>
              <a:rPr lang="ru-RU" dirty="0" err="1" smtClean="0"/>
              <a:t>олівці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приладдя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підручники</a:t>
            </a:r>
            <a:r>
              <a:rPr lang="ru-RU" dirty="0" smtClean="0"/>
              <a:t> — </a:t>
            </a:r>
            <a:r>
              <a:rPr lang="ru-RU" dirty="0" err="1" smtClean="0"/>
              <a:t>безкоштовні</a:t>
            </a:r>
            <a:r>
              <a:rPr lang="ru-RU" dirty="0" smtClean="0"/>
              <a:t>. </a:t>
            </a:r>
            <a:r>
              <a:rPr lang="ru-RU" dirty="0" err="1" smtClean="0"/>
              <a:t>Шкільної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 в </a:t>
            </a:r>
            <a:r>
              <a:rPr lang="ru-RU" dirty="0" err="1" smtClean="0"/>
              <a:t>Норвегії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Батькам треба </a:t>
            </a:r>
            <a:r>
              <a:rPr lang="ru-RU" dirty="0" err="1" smtClean="0"/>
              <a:t>купити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портфель та </a:t>
            </a:r>
            <a:r>
              <a:rPr lang="ru-RU" dirty="0" err="1" smtClean="0"/>
              <a:t>спортивну</a:t>
            </a:r>
            <a:r>
              <a:rPr lang="ru-RU" dirty="0" smtClean="0"/>
              <a:t> форму для </a:t>
            </a:r>
            <a:r>
              <a:rPr lang="ru-RU" dirty="0" err="1" smtClean="0"/>
              <a:t>фізкультури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в </a:t>
            </a:r>
            <a:r>
              <a:rPr lang="ru-RU" dirty="0" err="1" smtClean="0"/>
              <a:t>приватній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, то 80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оплачує</a:t>
            </a:r>
            <a:r>
              <a:rPr lang="ru-RU" dirty="0" smtClean="0"/>
              <a:t> держава. У школах уже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на </a:t>
            </a:r>
            <a:r>
              <a:rPr lang="ru-RU" dirty="0" err="1" smtClean="0"/>
              <a:t>вибір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профільна</a:t>
            </a:r>
            <a:r>
              <a:rPr lang="ru-RU" dirty="0" smtClean="0"/>
              <a:t> </a:t>
            </a:r>
            <a:r>
              <a:rPr lang="ru-RU" dirty="0" err="1" smtClean="0"/>
              <a:t>освіта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У </a:t>
            </a:r>
            <a:r>
              <a:rPr lang="ru-RU" dirty="0" err="1" smtClean="0"/>
              <a:t>Норвегії</a:t>
            </a:r>
            <a:r>
              <a:rPr lang="ru-RU" dirty="0" smtClean="0"/>
              <a:t> заборонена </a:t>
            </a:r>
            <a:r>
              <a:rPr lang="ru-RU" dirty="0" err="1" smtClean="0"/>
              <a:t>будь-яка</a:t>
            </a:r>
            <a:r>
              <a:rPr lang="ru-RU" dirty="0" smtClean="0"/>
              <a:t> реклама,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дітей</a:t>
            </a:r>
            <a:r>
              <a:rPr lang="ru-RU" dirty="0" smtClean="0"/>
              <a:t> до 11 </a:t>
            </a:r>
            <a:r>
              <a:rPr lang="ru-RU" dirty="0" err="1" smtClean="0"/>
              <a:t>років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r>
              <a:rPr lang="ru-RU" dirty="0" err="1" smtClean="0"/>
              <a:t>Королі́вство</a:t>
            </a:r>
            <a:r>
              <a:rPr lang="ru-RU" dirty="0" smtClean="0"/>
              <a:t> </a:t>
            </a:r>
            <a:r>
              <a:rPr lang="ru-RU" dirty="0" err="1" smtClean="0"/>
              <a:t>Норве́гія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uk-UA" dirty="0" smtClean="0"/>
              <a:t>Д</a:t>
            </a:r>
            <a:r>
              <a:rPr lang="ru-RU" dirty="0" err="1" smtClean="0"/>
              <a:t>ержава</a:t>
            </a:r>
            <a:r>
              <a:rPr lang="ru-RU" dirty="0" smtClean="0"/>
              <a:t> у </a:t>
            </a:r>
            <a:r>
              <a:rPr lang="ru-RU" dirty="0" err="1" smtClean="0"/>
              <a:t>Північній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, в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 </a:t>
            </a:r>
            <a:r>
              <a:rPr lang="ru-RU" dirty="0" err="1" smtClean="0"/>
              <a:t>Скандинавського</a:t>
            </a:r>
            <a:r>
              <a:rPr lang="ru-RU" dirty="0" smtClean="0"/>
              <a:t> </a:t>
            </a:r>
            <a:r>
              <a:rPr lang="ru-RU" dirty="0" err="1" smtClean="0"/>
              <a:t>півострова</a:t>
            </a:r>
            <a:r>
              <a:rPr lang="ru-RU" dirty="0" smtClean="0"/>
              <a:t>.  </a:t>
            </a:r>
            <a:r>
              <a:rPr lang="ru-RU" b="1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 </a:t>
            </a:r>
            <a:r>
              <a:rPr lang="ru-RU" dirty="0" err="1" smtClean="0"/>
              <a:t>Швецією,Фінляндією</a:t>
            </a:r>
            <a:r>
              <a:rPr lang="ru-RU" dirty="0" smtClean="0"/>
              <a:t> та 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Федерацією</a:t>
            </a:r>
            <a:r>
              <a:rPr lang="ru-RU" dirty="0" smtClean="0"/>
              <a:t>. </a:t>
            </a:r>
            <a:r>
              <a:rPr lang="ru-RU" b="1" dirty="0" err="1" smtClean="0"/>
              <a:t>Столиця</a:t>
            </a:r>
            <a:r>
              <a:rPr lang="ru-RU" dirty="0" smtClean="0"/>
              <a:t> </a:t>
            </a:r>
            <a:r>
              <a:rPr lang="ru-RU" dirty="0" err="1" smtClean="0"/>
              <a:t>Норвегії</a:t>
            </a:r>
            <a:r>
              <a:rPr lang="ru-RU" dirty="0" smtClean="0"/>
              <a:t> — Осло (605 тис. </a:t>
            </a:r>
            <a:r>
              <a:rPr lang="ru-RU" dirty="0" err="1" smtClean="0"/>
              <a:t>жителів</a:t>
            </a:r>
            <a:r>
              <a:rPr lang="ru-RU" dirty="0" smtClean="0"/>
              <a:t> в 2011 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i="1" dirty="0" err="1" smtClean="0"/>
              <a:t>Норвегія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dirty="0" err="1" smtClean="0"/>
              <a:t>Найпівнічніша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Слово «</a:t>
            </a:r>
            <a:r>
              <a:rPr lang="ru-RU" dirty="0" err="1" smtClean="0"/>
              <a:t>Норвегія</a:t>
            </a:r>
            <a:r>
              <a:rPr lang="ru-RU" dirty="0" smtClean="0"/>
              <a:t>» в </a:t>
            </a:r>
            <a:r>
              <a:rPr lang="ru-RU" dirty="0" err="1" smtClean="0"/>
              <a:t>перекладі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«шлях на </a:t>
            </a:r>
            <a:r>
              <a:rPr lang="ru-RU" dirty="0" err="1" smtClean="0"/>
              <a:t>північ</a:t>
            </a:r>
            <a:r>
              <a:rPr lang="ru-RU" dirty="0" smtClean="0"/>
              <a:t>». 1/3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на </a:t>
            </a:r>
            <a:r>
              <a:rPr lang="ru-RU" dirty="0" err="1" smtClean="0"/>
              <a:t>північ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Північного</a:t>
            </a:r>
            <a:r>
              <a:rPr lang="ru-RU" dirty="0" smtClean="0"/>
              <a:t> полярного кола, де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травня</a:t>
            </a:r>
            <a:r>
              <a:rPr lang="ru-RU" dirty="0" smtClean="0"/>
              <a:t> по </a:t>
            </a:r>
            <a:r>
              <a:rPr lang="ru-RU" dirty="0" err="1" smtClean="0"/>
              <a:t>липень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заходить за горизонт. 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err="1" smtClean="0"/>
              <a:t>зими</a:t>
            </a:r>
            <a:r>
              <a:rPr lang="ru-RU" dirty="0" smtClean="0"/>
              <a:t> на </a:t>
            </a:r>
            <a:r>
              <a:rPr lang="ru-RU" dirty="0" err="1" smtClean="0"/>
              <a:t>крайній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всю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полярна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, а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світловий</a:t>
            </a:r>
            <a:r>
              <a:rPr lang="ru-RU" dirty="0" smtClean="0"/>
              <a:t> день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годин.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прапор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183880" cy="38279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розроблений</a:t>
            </a:r>
            <a:r>
              <a:rPr lang="ru-RU" dirty="0" smtClean="0"/>
              <a:t> 13 </a:t>
            </a:r>
            <a:r>
              <a:rPr lang="ru-RU" dirty="0" err="1" smtClean="0"/>
              <a:t>липня</a:t>
            </a:r>
            <a:r>
              <a:rPr lang="ru-RU" dirty="0" smtClean="0"/>
              <a:t> 1821 року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не </a:t>
            </a:r>
            <a:r>
              <a:rPr lang="ru-RU" dirty="0" err="1" smtClean="0"/>
              <a:t>змінився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на </a:t>
            </a:r>
            <a:r>
              <a:rPr lang="ru-RU" dirty="0" err="1" smtClean="0"/>
              <a:t>датський</a:t>
            </a:r>
            <a:r>
              <a:rPr lang="ru-RU" dirty="0" smtClean="0"/>
              <a:t> прапор </a:t>
            </a:r>
            <a:r>
              <a:rPr lang="ru-RU" dirty="0" err="1" smtClean="0"/>
              <a:t>помістили</a:t>
            </a:r>
            <a:r>
              <a:rPr lang="ru-RU" dirty="0" smtClean="0"/>
              <a:t> 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 err="1" smtClean="0"/>
              <a:t>скандинавський</a:t>
            </a:r>
            <a:r>
              <a:rPr lang="ru-RU" dirty="0" smtClean="0"/>
              <a:t> </a:t>
            </a:r>
            <a:r>
              <a:rPr lang="ru-RU" dirty="0" err="1" smtClean="0"/>
              <a:t>хрест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три </a:t>
            </a:r>
            <a:r>
              <a:rPr lang="ru-RU" dirty="0" err="1" smtClean="0"/>
              <a:t>кольори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у </a:t>
            </a:r>
            <a:r>
              <a:rPr lang="ru-RU" dirty="0" err="1" smtClean="0"/>
              <a:t>прапорі</a:t>
            </a:r>
            <a:r>
              <a:rPr lang="ru-RU" dirty="0" smtClean="0"/>
              <a:t>, </a:t>
            </a:r>
            <a:r>
              <a:rPr lang="ru-RU" dirty="0" err="1" smtClean="0"/>
              <a:t>символізують</a:t>
            </a:r>
            <a:r>
              <a:rPr lang="ru-RU" dirty="0" smtClean="0"/>
              <a:t> свободу (як на прапорах </a:t>
            </a:r>
            <a:r>
              <a:rPr lang="ru-RU" dirty="0" err="1" smtClean="0"/>
              <a:t>Франції</a:t>
            </a:r>
            <a:r>
              <a:rPr lang="ru-RU" dirty="0" smtClean="0"/>
              <a:t>, США, </a:t>
            </a:r>
            <a:r>
              <a:rPr lang="ru-RU" dirty="0" err="1" smtClean="0"/>
              <a:t>Британії</a:t>
            </a:r>
            <a:r>
              <a:rPr lang="ru-RU" dirty="0" smtClean="0"/>
              <a:t>, </a:t>
            </a:r>
            <a:r>
              <a:rPr lang="ru-RU" dirty="0" err="1" smtClean="0"/>
              <a:t>Нідерландів</a:t>
            </a:r>
            <a:r>
              <a:rPr lang="ru-RU" dirty="0" smtClean="0"/>
              <a:t>). Автором дизайну прапора </a:t>
            </a:r>
            <a:r>
              <a:rPr lang="ru-RU" dirty="0" err="1" smtClean="0"/>
              <a:t>Норвегії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резолюцією</a:t>
            </a:r>
            <a:r>
              <a:rPr lang="ru-RU" dirty="0" smtClean="0"/>
              <a:t> </a:t>
            </a:r>
            <a:r>
              <a:rPr lang="ru-RU" dirty="0" err="1" smtClean="0"/>
              <a:t>норвезького</a:t>
            </a:r>
            <a:r>
              <a:rPr lang="ru-RU" dirty="0" smtClean="0"/>
              <a:t> парламенту в 1821році,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парламентарій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Бергена </a:t>
            </a:r>
            <a:r>
              <a:rPr lang="ru-RU" dirty="0" err="1" smtClean="0"/>
              <a:t>Фредерік</a:t>
            </a:r>
            <a:r>
              <a:rPr lang="ru-RU" dirty="0" smtClean="0"/>
              <a:t> </a:t>
            </a:r>
            <a:r>
              <a:rPr lang="ru-RU" dirty="0" err="1" smtClean="0"/>
              <a:t>Мельцер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Flag_of_Norwa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48680"/>
            <a:ext cx="2088232" cy="1415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uk-UA" dirty="0" smtClean="0"/>
              <a:t>Герб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5832648" cy="41879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свідчать</a:t>
            </a:r>
            <a:r>
              <a:rPr lang="ru-RU" dirty="0" smtClean="0"/>
              <a:t> </a:t>
            </a:r>
            <a:r>
              <a:rPr lang="ru-RU" dirty="0" err="1" smtClean="0"/>
              <a:t>історики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1200 року у правителя </a:t>
            </a:r>
            <a:r>
              <a:rPr lang="ru-RU" dirty="0" err="1" smtClean="0"/>
              <a:t>Норвегії</a:t>
            </a:r>
            <a:r>
              <a:rPr lang="ru-RU" dirty="0" smtClean="0"/>
              <a:t>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герб,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зображений</a:t>
            </a:r>
            <a:r>
              <a:rPr lang="ru-RU" dirty="0" smtClean="0"/>
              <a:t> </a:t>
            </a:r>
            <a:r>
              <a:rPr lang="ru-RU" dirty="0" err="1" smtClean="0"/>
              <a:t>золотий</a:t>
            </a:r>
            <a:r>
              <a:rPr lang="ru-RU" dirty="0" smtClean="0"/>
              <a:t> у червленому </a:t>
            </a:r>
            <a:r>
              <a:rPr lang="ru-RU" dirty="0" err="1" smtClean="0"/>
              <a:t>полі</a:t>
            </a:r>
            <a:r>
              <a:rPr lang="ru-RU" dirty="0" smtClean="0"/>
              <a:t> коронований лев святого </a:t>
            </a:r>
            <a:r>
              <a:rPr lang="ru-RU" dirty="0" err="1" smtClean="0"/>
              <a:t>Олафа</a:t>
            </a:r>
            <a:r>
              <a:rPr lang="ru-RU" dirty="0" smtClean="0"/>
              <a:t>. У </a:t>
            </a:r>
            <a:r>
              <a:rPr lang="ru-RU" dirty="0" err="1" smtClean="0"/>
              <a:t>передніх</a:t>
            </a:r>
            <a:r>
              <a:rPr lang="ru-RU" dirty="0" smtClean="0"/>
              <a:t> лапах лев,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повернутий</a:t>
            </a:r>
            <a:r>
              <a:rPr lang="ru-RU" dirty="0" smtClean="0"/>
              <a:t> на </a:t>
            </a:r>
            <a:r>
              <a:rPr lang="ru-RU" dirty="0" err="1" smtClean="0"/>
              <a:t>захід</a:t>
            </a:r>
            <a:r>
              <a:rPr lang="ru-RU" dirty="0" smtClean="0"/>
              <a:t>, затиснув </a:t>
            </a:r>
            <a:r>
              <a:rPr lang="ru-RU" dirty="0" err="1" smtClean="0"/>
              <a:t>бойову</a:t>
            </a:r>
            <a:r>
              <a:rPr lang="ru-RU" dirty="0" smtClean="0"/>
              <a:t> </a:t>
            </a:r>
            <a:r>
              <a:rPr lang="ru-RU" dirty="0" err="1" smtClean="0"/>
              <a:t>сокиру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Coat_of_Arms_of_Norwa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484784"/>
            <a:ext cx="2160240" cy="3863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Норвезька</a:t>
            </a:r>
            <a:r>
              <a:rPr lang="ru-RU" dirty="0" smtClean="0"/>
              <a:t>.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норвезької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Старонорвезька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«</a:t>
            </a:r>
            <a:r>
              <a:rPr lang="ru-RU" dirty="0" err="1" smtClean="0"/>
              <a:t>букмол</a:t>
            </a:r>
            <a:r>
              <a:rPr lang="ru-RU" dirty="0" smtClean="0"/>
              <a:t>»,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книжкова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(друга </a:t>
            </a:r>
            <a:r>
              <a:rPr lang="ru-RU" dirty="0" err="1" smtClean="0"/>
              <a:t>назва</a:t>
            </a:r>
            <a:r>
              <a:rPr lang="ru-RU" dirty="0" smtClean="0"/>
              <a:t> — «</a:t>
            </a:r>
            <a:r>
              <a:rPr lang="ru-RU" dirty="0" err="1" smtClean="0"/>
              <a:t>ріксмол</a:t>
            </a:r>
            <a:r>
              <a:rPr lang="ru-RU" dirty="0" smtClean="0"/>
              <a:t>» —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),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80 %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20 %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новонорвезькою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«</a:t>
            </a:r>
            <a:r>
              <a:rPr lang="ru-RU" dirty="0" err="1" smtClean="0"/>
              <a:t>нюношк</a:t>
            </a:r>
            <a:r>
              <a:rPr lang="ru-RU" dirty="0" smtClean="0"/>
              <a:t>» (друга </a:t>
            </a:r>
            <a:r>
              <a:rPr lang="ru-RU" dirty="0" err="1" smtClean="0"/>
              <a:t>назва</a:t>
            </a:r>
            <a:r>
              <a:rPr lang="ru-RU" dirty="0" smtClean="0"/>
              <a:t> — </a:t>
            </a:r>
            <a:r>
              <a:rPr lang="ru-RU" dirty="0" err="1" smtClean="0"/>
              <a:t>лансмол</a:t>
            </a:r>
            <a:r>
              <a:rPr lang="ru-RU" dirty="0" smtClean="0"/>
              <a:t> — </a:t>
            </a:r>
            <a:r>
              <a:rPr lang="ru-RU" dirty="0" err="1" smtClean="0"/>
              <a:t>сільська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),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сумішшю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діалектів</a:t>
            </a:r>
            <a:r>
              <a:rPr lang="ru-RU" dirty="0" smtClean="0"/>
              <a:t> </a:t>
            </a:r>
            <a:r>
              <a:rPr lang="ru-RU" dirty="0" err="1" smtClean="0"/>
              <a:t>норвезької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норвежці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У </a:t>
            </a:r>
            <a:r>
              <a:rPr lang="ru-RU" dirty="0" err="1" smtClean="0"/>
              <a:t>Норвегії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меншини</a:t>
            </a:r>
            <a:r>
              <a:rPr lang="ru-RU" dirty="0" smtClean="0"/>
              <a:t> — </a:t>
            </a:r>
            <a:r>
              <a:rPr lang="ru-RU" dirty="0" err="1" smtClean="0"/>
              <a:t>саамі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свою </a:t>
            </a:r>
            <a:r>
              <a:rPr lang="ru-RU" dirty="0" err="1" smtClean="0"/>
              <a:t>рідну</a:t>
            </a:r>
            <a:r>
              <a:rPr lang="ru-RU" dirty="0" smtClean="0"/>
              <a:t> </a:t>
            </a:r>
            <a:r>
              <a:rPr lang="ru-RU" dirty="0" err="1" smtClean="0"/>
              <a:t>мову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Випускники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влаштовують</a:t>
            </a:r>
            <a:r>
              <a:rPr lang="ru-RU" dirty="0" smtClean="0"/>
              <a:t> свято </a:t>
            </a:r>
            <a:r>
              <a:rPr lang="ru-RU" dirty="0" err="1" smtClean="0"/>
              <a:t>русів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Населення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lvl="0"/>
            <a:r>
              <a:rPr lang="ru-RU" dirty="0" smtClean="0"/>
              <a:t>1990 — 4,214 тис.</a:t>
            </a:r>
          </a:p>
          <a:p>
            <a:pPr lvl="0"/>
            <a:r>
              <a:rPr lang="ru-RU" dirty="0" smtClean="0"/>
              <a:t>1998 — 4,416 тис.</a:t>
            </a:r>
          </a:p>
          <a:p>
            <a:pPr lvl="0"/>
            <a:r>
              <a:rPr lang="ru-RU" dirty="0" smtClean="0"/>
              <a:t>2001 (</a:t>
            </a:r>
            <a:r>
              <a:rPr lang="ru-RU" dirty="0" err="1" smtClean="0"/>
              <a:t>перепис</a:t>
            </a:r>
            <a:r>
              <a:rPr lang="ru-RU" dirty="0" smtClean="0"/>
              <a:t>) — 4,520,947</a:t>
            </a:r>
          </a:p>
          <a:p>
            <a:pPr lvl="0"/>
            <a:r>
              <a:rPr lang="ru-RU" dirty="0" smtClean="0"/>
              <a:t>2005 (</a:t>
            </a:r>
            <a:r>
              <a:rPr lang="ru-RU" dirty="0" err="1" smtClean="0"/>
              <a:t>прибл.підрахунок</a:t>
            </a:r>
            <a:r>
              <a:rPr lang="ru-RU" dirty="0" smtClean="0"/>
              <a:t>)- 4,593,041.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err="1" smtClean="0"/>
              <a:t>Рельєф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5760640" cy="4187952"/>
          </a:xfrm>
        </p:spPr>
        <p:txBody>
          <a:bodyPr/>
          <a:lstStyle/>
          <a:p>
            <a:r>
              <a:rPr lang="ru-RU" dirty="0" smtClean="0"/>
              <a:t>Гори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родючі</a:t>
            </a:r>
            <a:r>
              <a:rPr lang="ru-RU" dirty="0" smtClean="0"/>
              <a:t> </a:t>
            </a:r>
            <a:r>
              <a:rPr lang="ru-RU" dirty="0" err="1" smtClean="0"/>
              <a:t>долини</a:t>
            </a:r>
            <a:r>
              <a:rPr lang="ru-RU" dirty="0" smtClean="0"/>
              <a:t>, </a:t>
            </a:r>
            <a:r>
              <a:rPr lang="ru-RU" dirty="0" err="1" smtClean="0"/>
              <a:t>берегова</a:t>
            </a:r>
            <a:r>
              <a:rPr lang="ru-RU" dirty="0" smtClean="0"/>
              <a:t> </a:t>
            </a:r>
            <a:r>
              <a:rPr lang="ru-RU" dirty="0" err="1" smtClean="0"/>
              <a:t>лінія</a:t>
            </a:r>
            <a:r>
              <a:rPr lang="ru-RU" dirty="0" smtClean="0"/>
              <a:t> сильно </a:t>
            </a:r>
            <a:r>
              <a:rPr lang="ru-RU" dirty="0" err="1" smtClean="0"/>
              <a:t>порізана</a:t>
            </a:r>
            <a:r>
              <a:rPr lang="ru-RU" dirty="0" smtClean="0"/>
              <a:t> </a:t>
            </a:r>
            <a:r>
              <a:rPr lang="ru-RU" dirty="0" err="1" smtClean="0"/>
              <a:t>фіордами</a:t>
            </a:r>
            <a:r>
              <a:rPr lang="ru-RU" dirty="0" smtClean="0"/>
              <a:t>; </a:t>
            </a:r>
            <a:r>
              <a:rPr lang="ru-RU" dirty="0" err="1" smtClean="0"/>
              <a:t>лісами</a:t>
            </a:r>
            <a:r>
              <a:rPr lang="ru-RU" dirty="0" smtClean="0"/>
              <a:t> </a:t>
            </a:r>
            <a:r>
              <a:rPr lang="ru-RU" dirty="0" err="1" smtClean="0"/>
              <a:t>покрито</a:t>
            </a:r>
            <a:r>
              <a:rPr lang="ru-RU" dirty="0" smtClean="0"/>
              <a:t> 25 % </a:t>
            </a:r>
            <a:r>
              <a:rPr lang="ru-RU" dirty="0" err="1" smtClean="0"/>
              <a:t>території</a:t>
            </a:r>
            <a:r>
              <a:rPr lang="ru-RU" dirty="0" smtClean="0"/>
              <a:t>; </a:t>
            </a:r>
            <a:r>
              <a:rPr lang="ru-RU" dirty="0" err="1" smtClean="0"/>
              <a:t>простягається</a:t>
            </a:r>
            <a:r>
              <a:rPr lang="ru-RU" dirty="0" smtClean="0"/>
              <a:t> за </a:t>
            </a:r>
            <a:r>
              <a:rPr lang="ru-RU" dirty="0" err="1" smtClean="0"/>
              <a:t>північне</a:t>
            </a:r>
            <a:r>
              <a:rPr lang="ru-RU" dirty="0" smtClean="0"/>
              <a:t> </a:t>
            </a:r>
            <a:r>
              <a:rPr lang="ru-RU" dirty="0" err="1" smtClean="0"/>
              <a:t>полярне</a:t>
            </a:r>
            <a:r>
              <a:rPr lang="ru-RU" dirty="0" smtClean="0"/>
              <a:t> коло, на </a:t>
            </a:r>
            <a:r>
              <a:rPr lang="ru-RU" dirty="0" err="1" smtClean="0"/>
              <a:t>півночі</a:t>
            </a:r>
            <a:r>
              <a:rPr lang="ru-RU" dirty="0" smtClean="0"/>
              <a:t>— </a:t>
            </a:r>
            <a:r>
              <a:rPr lang="ru-RU" dirty="0" err="1" smtClean="0"/>
              <a:t>льодовики</a:t>
            </a:r>
            <a:r>
              <a:rPr lang="ru-RU" dirty="0" smtClean="0"/>
              <a:t>; </a:t>
            </a:r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(</a:t>
            </a:r>
            <a:r>
              <a:rPr lang="ru-RU" dirty="0" err="1" smtClean="0"/>
              <a:t>острови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в </a:t>
            </a:r>
            <a:r>
              <a:rPr lang="ru-RU" dirty="0" err="1" smtClean="0"/>
              <a:t>Арктиці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Антарктиці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2707986" cy="4041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b="1" i="1" dirty="0" err="1" smtClean="0"/>
              <a:t>Норвегія</a:t>
            </a:r>
            <a:r>
              <a:rPr lang="ru-RU" dirty="0" smtClean="0"/>
              <a:t> — </a:t>
            </a:r>
            <a:r>
              <a:rPr lang="ru-RU" dirty="0" err="1" smtClean="0"/>
              <a:t>унітарна</a:t>
            </a:r>
            <a:r>
              <a:rPr lang="ru-RU" dirty="0" smtClean="0"/>
              <a:t> держава, </a:t>
            </a:r>
            <a:r>
              <a:rPr lang="ru-RU" dirty="0" err="1" smtClean="0"/>
              <a:t>заснована</a:t>
            </a:r>
            <a:r>
              <a:rPr lang="ru-RU" dirty="0" smtClean="0"/>
              <a:t> на принципах </a:t>
            </a:r>
            <a:r>
              <a:rPr lang="ru-RU" dirty="0" err="1" smtClean="0"/>
              <a:t>конституційної</a:t>
            </a:r>
            <a:r>
              <a:rPr lang="ru-RU" dirty="0" smtClean="0"/>
              <a:t> </a:t>
            </a:r>
            <a:r>
              <a:rPr lang="ru-RU" dirty="0" err="1" smtClean="0"/>
              <a:t>монархії</a:t>
            </a:r>
            <a:r>
              <a:rPr lang="ru-RU" dirty="0" smtClean="0"/>
              <a:t> та </a:t>
            </a:r>
            <a:r>
              <a:rPr lang="ru-RU" dirty="0" err="1" smtClean="0"/>
              <a:t>парламентської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. У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конституція</a:t>
            </a:r>
            <a:r>
              <a:rPr lang="ru-RU" dirty="0" smtClean="0"/>
              <a:t> 1814 року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кількома</a:t>
            </a:r>
            <a:r>
              <a:rPr lang="ru-RU" dirty="0" smtClean="0"/>
              <a:t> </a:t>
            </a:r>
            <a:r>
              <a:rPr lang="ru-RU" dirty="0" err="1" smtClean="0"/>
              <a:t>пізнішими</a:t>
            </a:r>
            <a:r>
              <a:rPr lang="ru-RU" dirty="0" smtClean="0"/>
              <a:t> поправками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. Король </a:t>
            </a:r>
            <a:r>
              <a:rPr lang="ru-RU" dirty="0" err="1" smtClean="0"/>
              <a:t>є</a:t>
            </a:r>
            <a:r>
              <a:rPr lang="ru-RU" dirty="0" smtClean="0"/>
              <a:t> главою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У 1991 </a:t>
            </a:r>
            <a:r>
              <a:rPr lang="ru-RU" dirty="0" err="1" smtClean="0"/>
              <a:t>році</a:t>
            </a:r>
            <a:r>
              <a:rPr lang="ru-RU" dirty="0" smtClean="0"/>
              <a:t> королем </a:t>
            </a:r>
            <a:r>
              <a:rPr lang="ru-RU" dirty="0" err="1" smtClean="0"/>
              <a:t>Норвегії</a:t>
            </a:r>
            <a:r>
              <a:rPr lang="ru-RU" dirty="0" smtClean="0"/>
              <a:t> став </a:t>
            </a:r>
            <a:r>
              <a:rPr lang="ru-RU" dirty="0" err="1" smtClean="0"/>
              <a:t>Гаральд</a:t>
            </a:r>
            <a:r>
              <a:rPr lang="ru-RU" dirty="0" smtClean="0"/>
              <a:t> V.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законодавчий</a:t>
            </a:r>
            <a:r>
              <a:rPr lang="ru-RU" dirty="0" smtClean="0"/>
              <a:t> орган </a:t>
            </a:r>
            <a:r>
              <a:rPr lang="ru-RU" dirty="0" err="1" smtClean="0"/>
              <a:t>країни</a:t>
            </a:r>
            <a:r>
              <a:rPr lang="ru-RU" dirty="0" smtClean="0"/>
              <a:t> — </a:t>
            </a:r>
            <a:r>
              <a:rPr lang="ru-RU" dirty="0" err="1" smtClean="0"/>
              <a:t>двопалатний</a:t>
            </a:r>
            <a:r>
              <a:rPr lang="ru-RU" dirty="0" smtClean="0"/>
              <a:t> парламент — </a:t>
            </a:r>
            <a:r>
              <a:rPr lang="ru-RU" dirty="0" err="1" smtClean="0"/>
              <a:t>Стортінг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303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НОРВЕГІЯ</vt:lpstr>
      <vt:lpstr>Королі́вство Норве́гія</vt:lpstr>
      <vt:lpstr>Норвегія</vt:lpstr>
      <vt:lpstr>Державний прапор</vt:lpstr>
      <vt:lpstr>Герб</vt:lpstr>
      <vt:lpstr>Офіційна мова </vt:lpstr>
      <vt:lpstr>Населення</vt:lpstr>
      <vt:lpstr>Рельєф</vt:lpstr>
      <vt:lpstr>Державний устрій</vt:lpstr>
      <vt:lpstr>Парламент</vt:lpstr>
      <vt:lpstr>Економіка</vt:lpstr>
      <vt:lpstr>Виробництво енергії</vt:lpstr>
      <vt:lpstr>Традиційні галузі промисловості</vt:lpstr>
      <vt:lpstr>Сільське господарство</vt:lpstr>
      <vt:lpstr>Економічні райони</vt:lpstr>
      <vt:lpstr>Цікаві факти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НОРВЕГіЯ</dc:title>
  <dc:creator>Златусик</dc:creator>
  <cp:lastModifiedBy>Златусик</cp:lastModifiedBy>
  <cp:revision>10</cp:revision>
  <dcterms:created xsi:type="dcterms:W3CDTF">2012-12-15T13:23:03Z</dcterms:created>
  <dcterms:modified xsi:type="dcterms:W3CDTF">2012-12-16T16:46:09Z</dcterms:modified>
</cp:coreProperties>
</file>