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63" r:id="rId4"/>
    <p:sldId id="258" r:id="rId5"/>
    <p:sldId id="260" r:id="rId6"/>
    <p:sldId id="259" r:id="rId7"/>
    <p:sldId id="261" r:id="rId8"/>
    <p:sldId id="262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05" autoAdjust="0"/>
    <p:restoredTop sz="94660"/>
  </p:normalViewPr>
  <p:slideViewPr>
    <p:cSldViewPr>
      <p:cViewPr>
        <p:scale>
          <a:sx n="75" d="100"/>
          <a:sy n="75" d="100"/>
        </p:scale>
        <p:origin x="-1380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21D107-DC13-466E-8253-830DBC4A0DBB}" type="datetimeFigureOut">
              <a:rPr lang="ru-RU" smtClean="0"/>
              <a:pPr/>
              <a:t>11.06.2014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CEDFE1-C64A-4DE6-BDCF-21625976C4E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EDFE1-C64A-4DE6-BDCF-21625976C4E4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11.06.2014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11.06.2014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11.06.2014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11.06.2014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11.06.2014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11.06.2014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11.06.2014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Documents and Settings\Администратор\Рабочий стол\1 слайд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691680" y="1988840"/>
            <a:ext cx="6732240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Right"/>
              <a:lightRig rig="threePt" dir="t"/>
            </a:scene3d>
          </a:bodyPr>
          <a:lstStyle/>
          <a:p>
            <a:r>
              <a:rPr lang="uk-UA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rgbClr val="00B050">
                      <a:alpha val="60000"/>
                    </a:srgbClr>
                  </a:glow>
                  <a:reflection blurRad="12700" stA="28000" endPos="45000" dist="1000" dir="5400000" sy="-100000" algn="bl" rotWithShape="0"/>
                </a:effectLst>
              </a:rPr>
              <a:t>Вплив людини на атмосферу</a:t>
            </a:r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glow rad="101600">
                  <a:srgbClr val="00B050">
                    <a:alpha val="60000"/>
                  </a:srgb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7037E-6 L -0.63178 -0.000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4" name="Picture 6" descr="C:\Documents and Settings\Администратор\Рабочий стол\фон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3288"/>
            <a:ext cx="9144000" cy="6881288"/>
          </a:xfrm>
          <a:prstGeom prst="rect">
            <a:avLst/>
          </a:prstGeom>
          <a:noFill/>
        </p:spPr>
      </p:pic>
      <p:pic>
        <p:nvPicPr>
          <p:cNvPr id="2051" name="Picture 3" descr="C:\Documents and Settings\Администратор\Рабочий стол\Завод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04664"/>
            <a:ext cx="4608512" cy="28803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HeroicExtremeRightFacing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052" name="Picture 4" descr="C:\Documents and Settings\Администратор\Рабочий стол\Завод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404664"/>
            <a:ext cx="4726678" cy="29541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HeroicExtremeLeftFacing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053" name="Picture 5" descr="C:\Documents and Settings\Администратор\Рабочий стол\фабрика 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43808" y="3573016"/>
            <a:ext cx="4189467" cy="26184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Front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251520" y="4365104"/>
            <a:ext cx="2448272" cy="461665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400" dirty="0" smtClean="0">
                <a:solidFill>
                  <a:schemeClr val="tx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1.Промисловість</a:t>
            </a:r>
            <a:endParaRPr lang="ru-RU" sz="2400" dirty="0">
              <a:solidFill>
                <a:schemeClr val="tx1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3" name="Picture 5" descr="C:\Documents and Settings\Администратор\Рабочий стол\фон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171" name="Picture 3" descr="C:\Documents and Settings\Администратор\Рабочий стол\звалище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476672"/>
            <a:ext cx="4896544" cy="36728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172" name="Picture 4" descr="C:\Documents and Settings\Администратор\Рабочий стол\звалище 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7824" y="2517306"/>
            <a:ext cx="5889848" cy="39240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539552" y="5157192"/>
            <a:ext cx="1656184" cy="461665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400" dirty="0" smtClean="0">
                <a:solidFill>
                  <a:schemeClr val="tx1"/>
                </a:solidFill>
              </a:rPr>
              <a:t>2.Звалища</a:t>
            </a:r>
            <a:endParaRPr lang="ru-RU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Documents and Settings\Администратор\Рабочий стол\фон23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6" name="Picture 4" descr="C:\Documents and Settings\Администратор\Рабочий стол\дим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548680"/>
            <a:ext cx="5486400" cy="3657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7" name="Picture 5" descr="C:\Documents and Settings\Администратор\Рабочий стол\Пробк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2636912"/>
            <a:ext cx="4056112" cy="243366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079" name="Picture 7" descr="C:\Documents and Settings\Администратор\Рабочий стол\пробка2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7824" y="3212976"/>
            <a:ext cx="5968052" cy="33818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323528" y="5517232"/>
            <a:ext cx="2376264" cy="461665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400" dirty="0" smtClean="0">
                <a:solidFill>
                  <a:schemeClr val="tx1"/>
                </a:solidFill>
              </a:rPr>
              <a:t>3.Автотранспорт</a:t>
            </a:r>
            <a:endParaRPr lang="ru-RU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Documents and Settings\Администратор\Рабочий стол\фо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3" name="Picture 3" descr="C:\Documents and Settings\Администратор\Рабочий стол\Самолет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717032" y="620688"/>
            <a:ext cx="5621829" cy="3888432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ContrastingRightFacing"/>
            <a:lightRig rig="threePt" dir="t"/>
          </a:scene3d>
        </p:spPr>
      </p:pic>
      <p:pic>
        <p:nvPicPr>
          <p:cNvPr id="5124" name="Picture 4" descr="C:\Documents and Settings\Администратор\Рабочий стол\самолет3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0" y="3212976"/>
            <a:ext cx="4929775" cy="3288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395536" y="5949280"/>
            <a:ext cx="2304256" cy="461665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400" dirty="0" smtClean="0">
                <a:solidFill>
                  <a:schemeClr val="tx1"/>
                </a:solidFill>
              </a:rPr>
              <a:t>4.Авіатранспорт</a:t>
            </a:r>
            <a:endParaRPr lang="ru-RU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989 -0.01041 L 0.46423 -0.0104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85185E-6 L -0.54895 -0.0085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4" y="-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Documents and Settings\Администратор\Рабочий стол\радыацы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4099" name="Picture 3" descr="C:\Documents and Settings\Администратор\Рабочий стол\рад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3068960"/>
            <a:ext cx="5292588" cy="35283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Left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100" name="Picture 4" descr="C:\Documents and Settings\Администратор\Рабочий стол\рад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6156176" cy="38476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755576" y="5661248"/>
            <a:ext cx="1512168" cy="461665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400" dirty="0" smtClean="0">
                <a:solidFill>
                  <a:schemeClr val="tx1"/>
                </a:solidFill>
              </a:rPr>
              <a:t>5.Радіація</a:t>
            </a:r>
            <a:endParaRPr lang="ru-RU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Documents and Settings\Администратор\Рабочий стол\фоо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147" name="Picture 3" descr="C:\Documents and Settings\Администратор\Рабочий стол\кислотний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3501008"/>
            <a:ext cx="4104456" cy="30819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01600">
              <a:schemeClr val="tx1">
                <a:lumMod val="95000"/>
                <a:lumOff val="5000"/>
                <a:alpha val="60000"/>
              </a:schemeClr>
            </a:glow>
            <a:reflection blurRad="12700" stA="38000" endPos="28000" dist="5000" dir="5400000" sy="-100000" algn="bl" rotWithShape="0"/>
          </a:effectLst>
        </p:spPr>
      </p:pic>
      <p:pic>
        <p:nvPicPr>
          <p:cNvPr id="6148" name="Picture 4" descr="C:\Documents and Settings\Администратор\Рабочий стол\кмсло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501008"/>
            <a:ext cx="3936437" cy="29523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01600">
              <a:schemeClr val="tx1">
                <a:lumMod val="95000"/>
                <a:lumOff val="5000"/>
                <a:alpha val="60000"/>
              </a:schemeClr>
            </a:glow>
            <a:reflection blurRad="12700" stA="38000" endPos="28000" dist="5000" dir="5400000" sy="-100000" algn="bl" rotWithShape="0"/>
          </a:effectLst>
        </p:spPr>
      </p:pic>
      <p:pic>
        <p:nvPicPr>
          <p:cNvPr id="6149" name="Picture 5" descr="C:\Documents and Settings\Администратор\Рабочий стол\дощ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7704" y="332656"/>
            <a:ext cx="4921578" cy="3528392"/>
          </a:xfrm>
          <a:prstGeom prst="rect">
            <a:avLst/>
          </a:prstGeom>
          <a:ln>
            <a:noFill/>
          </a:ln>
          <a:effectLst>
            <a:glow rad="101600">
              <a:schemeClr val="tx1">
                <a:lumMod val="85000"/>
                <a:lumOff val="15000"/>
                <a:alpha val="60000"/>
              </a:schemeClr>
            </a:glow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323528" y="5805264"/>
            <a:ext cx="2304256" cy="73866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400" dirty="0" smtClean="0">
                <a:solidFill>
                  <a:schemeClr val="tx1"/>
                </a:solidFill>
              </a:rPr>
              <a:t>6.Кислотні дощі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6" descr="C:\Documents and Settings\Администратор\Рабочий стол\Дощ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28609" cy="65973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12</Words>
  <Application>Microsoft Office PowerPoint</Application>
  <PresentationFormat>Экран (4:3)</PresentationFormat>
  <Paragraphs>8</Paragraphs>
  <Slides>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VLAD</cp:lastModifiedBy>
  <cp:revision>21</cp:revision>
  <dcterms:modified xsi:type="dcterms:W3CDTF">2014-06-11T08:35:21Z</dcterms:modified>
</cp:coreProperties>
</file>