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2" r:id="rId1"/>
  </p:sldMasterIdLst>
  <p:sldIdLst>
    <p:sldId id="256" r:id="rId2"/>
    <p:sldId id="259" r:id="rId3"/>
    <p:sldId id="260" r:id="rId4"/>
    <p:sldId id="261" r:id="rId5"/>
    <p:sldId id="262" r:id="rId6"/>
    <p:sldId id="257" r:id="rId7"/>
    <p:sldId id="258"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24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24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24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2400" kern="1200">
        <a:solidFill>
          <a:schemeClr val="tx1"/>
        </a:solidFill>
        <a:latin typeface="Times New Roman" pitchFamily="18" charset="0"/>
        <a:ea typeface="宋体" pitchFamily="2" charset="-122"/>
        <a:cs typeface="+mn-cs"/>
      </a:defRPr>
    </a:lvl5pPr>
    <a:lvl6pPr marL="2286000" algn="l" defTabSz="914400" rtl="0" eaLnBrk="1" latinLnBrk="0" hangingPunct="1">
      <a:defRPr sz="2400" kern="1200">
        <a:solidFill>
          <a:schemeClr val="tx1"/>
        </a:solidFill>
        <a:latin typeface="Times New Roman" pitchFamily="18" charset="0"/>
        <a:ea typeface="宋体" pitchFamily="2" charset="-122"/>
        <a:cs typeface="+mn-cs"/>
      </a:defRPr>
    </a:lvl6pPr>
    <a:lvl7pPr marL="2743200" algn="l" defTabSz="914400" rtl="0" eaLnBrk="1" latinLnBrk="0" hangingPunct="1">
      <a:defRPr sz="2400" kern="1200">
        <a:solidFill>
          <a:schemeClr val="tx1"/>
        </a:solidFill>
        <a:latin typeface="Times New Roman" pitchFamily="18" charset="0"/>
        <a:ea typeface="宋体" pitchFamily="2" charset="-122"/>
        <a:cs typeface="+mn-cs"/>
      </a:defRPr>
    </a:lvl7pPr>
    <a:lvl8pPr marL="3200400" algn="l" defTabSz="914400" rtl="0" eaLnBrk="1" latinLnBrk="0" hangingPunct="1">
      <a:defRPr sz="2400" kern="1200">
        <a:solidFill>
          <a:schemeClr val="tx1"/>
        </a:solidFill>
        <a:latin typeface="Times New Roman" pitchFamily="18" charset="0"/>
        <a:ea typeface="宋体" pitchFamily="2" charset="-122"/>
        <a:cs typeface="+mn-cs"/>
      </a:defRPr>
    </a:lvl8pPr>
    <a:lvl9pPr marL="3657600" algn="l" defTabSz="914400" rtl="0" eaLnBrk="1" latinLnBrk="0" hangingPunct="1">
      <a:defRPr sz="2400" kern="1200">
        <a:solidFill>
          <a:schemeClr val="tx1"/>
        </a:solidFill>
        <a:latin typeface="Times New Roman" pitchFamily="18"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12"/>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2" name="Title 1"/>
          <p:cNvSpPr>
            <a:spLocks noGrp="1"/>
          </p:cNvSpPr>
          <p:nvPr>
            <p:ph type="ctrTitle"/>
          </p:nvPr>
        </p:nvSpPr>
        <p:spPr>
          <a:xfrm>
            <a:off x="817581" y="3132290"/>
            <a:ext cx="7175351" cy="1793167"/>
          </a:xfrm>
          <a:effectLst/>
        </p:spPr>
        <p:txBody>
          <a:bodyPr/>
          <a:lstStyle>
            <a:lvl1pPr marL="640080" indent="-457200" algn="l">
              <a:defRPr sz="5400"/>
            </a:lvl1pPr>
          </a:lstStyle>
          <a:p>
            <a:r>
              <a:rPr lang="ru-RU" smtClean="0"/>
              <a:t>Образец заголовка</a:t>
            </a:r>
            <a:endParaRPr lang="en-US" dirty="0"/>
          </a:p>
        </p:txBody>
      </p:sp>
      <p:sp>
        <p:nvSpPr>
          <p:cNvPr id="8" name="Date Placeholder 3"/>
          <p:cNvSpPr>
            <a:spLocks noGrp="1"/>
          </p:cNvSpPr>
          <p:nvPr>
            <p:ph type="dt" sz="half" idx="10"/>
          </p:nvPr>
        </p:nvSpPr>
        <p:spPr/>
        <p:txBody>
          <a:bodyPr/>
          <a:lstStyle>
            <a:lvl1pPr>
              <a:defRPr/>
            </a:lvl1pPr>
          </a:lstStyle>
          <a:p>
            <a:pPr>
              <a:defRPr/>
            </a:pPr>
            <a:endParaRPr lang="en-US" altLang="zh-CN"/>
          </a:p>
        </p:txBody>
      </p:sp>
      <p:sp>
        <p:nvSpPr>
          <p:cNvPr id="9" name="Footer Placeholder 4"/>
          <p:cNvSpPr>
            <a:spLocks noGrp="1"/>
          </p:cNvSpPr>
          <p:nvPr>
            <p:ph type="ftr" sz="quarter" idx="11"/>
          </p:nvPr>
        </p:nvSpPr>
        <p:spPr/>
        <p:txBody>
          <a:bodyPr/>
          <a:lstStyle>
            <a:lvl1pPr>
              <a:defRPr/>
            </a:lvl1pPr>
          </a:lstStyle>
          <a:p>
            <a:pPr>
              <a:defRPr/>
            </a:pPr>
            <a:endParaRPr lang="en-US" altLang="zh-CN"/>
          </a:p>
        </p:txBody>
      </p:sp>
      <p:sp>
        <p:nvSpPr>
          <p:cNvPr id="10" name="Slide Number Placeholder 5"/>
          <p:cNvSpPr>
            <a:spLocks noGrp="1"/>
          </p:cNvSpPr>
          <p:nvPr>
            <p:ph type="sldNum" sz="quarter" idx="12"/>
          </p:nvPr>
        </p:nvSpPr>
        <p:spPr/>
        <p:txBody>
          <a:bodyPr/>
          <a:lstStyle>
            <a:lvl1pPr>
              <a:defRPr/>
            </a:lvl1pPr>
          </a:lstStyle>
          <a:p>
            <a:pPr>
              <a:defRPr/>
            </a:pPr>
            <a:fld id="{BCCCDDD1-8CAD-43FC-86C8-EF883A9CF3AB}" type="slidenum">
              <a:rPr lang="zh-CN" altLang="en-US"/>
              <a:pPr>
                <a:defRPr/>
              </a:pPr>
              <a:t>‹#›</a:t>
            </a:fld>
            <a:endParaRPr lang="en-US" altLang="zh-CN"/>
          </a:p>
        </p:txBody>
      </p:sp>
    </p:spTree>
    <p:extLst>
      <p:ext uri="{BB962C8B-B14F-4D97-AF65-F5344CB8AC3E}">
        <p14:creationId xmlns:p14="http://schemas.microsoft.com/office/powerpoint/2010/main" val="432954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endParaRPr lang="en-US" altLang="zh-CN"/>
          </a:p>
        </p:txBody>
      </p:sp>
      <p:sp>
        <p:nvSpPr>
          <p:cNvPr id="5" name="Footer Placeholder 4"/>
          <p:cNvSpPr>
            <a:spLocks noGrp="1"/>
          </p:cNvSpPr>
          <p:nvPr>
            <p:ph type="ftr" sz="quarter" idx="11"/>
          </p:nvPr>
        </p:nvSpPr>
        <p:spPr/>
        <p:txBody>
          <a:bodyPr/>
          <a:lstStyle>
            <a:lvl1pPr>
              <a:defRPr/>
            </a:lvl1pPr>
          </a:lstStyle>
          <a:p>
            <a:pPr>
              <a:defRPr/>
            </a:pPr>
            <a:endParaRPr lang="en-US" altLang="zh-CN"/>
          </a:p>
        </p:txBody>
      </p:sp>
      <p:sp>
        <p:nvSpPr>
          <p:cNvPr id="6" name="Slide Number Placeholder 5"/>
          <p:cNvSpPr>
            <a:spLocks noGrp="1"/>
          </p:cNvSpPr>
          <p:nvPr>
            <p:ph type="sldNum" sz="quarter" idx="12"/>
          </p:nvPr>
        </p:nvSpPr>
        <p:spPr/>
        <p:txBody>
          <a:bodyPr/>
          <a:lstStyle>
            <a:lvl1pPr>
              <a:defRPr/>
            </a:lvl1pPr>
          </a:lstStyle>
          <a:p>
            <a:pPr>
              <a:defRPr/>
            </a:pPr>
            <a:fld id="{22534550-E163-43DD-BDFC-B47267AFA7A0}" type="slidenum">
              <a:rPr lang="zh-CN" altLang="en-US"/>
              <a:pPr>
                <a:defRPr/>
              </a:pPr>
              <a:t>‹#›</a:t>
            </a:fld>
            <a:endParaRPr lang="en-US" altLang="zh-CN"/>
          </a:p>
        </p:txBody>
      </p:sp>
    </p:spTree>
    <p:extLst>
      <p:ext uri="{BB962C8B-B14F-4D97-AF65-F5344CB8AC3E}">
        <p14:creationId xmlns:p14="http://schemas.microsoft.com/office/powerpoint/2010/main" val="1672251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ltLang="zh-CN"/>
          </a:p>
        </p:txBody>
      </p:sp>
      <p:sp>
        <p:nvSpPr>
          <p:cNvPr id="5" name="Footer Placeholder 4"/>
          <p:cNvSpPr>
            <a:spLocks noGrp="1"/>
          </p:cNvSpPr>
          <p:nvPr>
            <p:ph type="ftr" sz="quarter" idx="11"/>
          </p:nvPr>
        </p:nvSpPr>
        <p:spPr/>
        <p:txBody>
          <a:bodyPr/>
          <a:lstStyle>
            <a:lvl1pPr>
              <a:defRPr/>
            </a:lvl1pPr>
          </a:lstStyle>
          <a:p>
            <a:pPr>
              <a:defRPr/>
            </a:pPr>
            <a:endParaRPr lang="en-US" altLang="zh-CN"/>
          </a:p>
        </p:txBody>
      </p:sp>
      <p:sp>
        <p:nvSpPr>
          <p:cNvPr id="6" name="Slide Number Placeholder 5"/>
          <p:cNvSpPr>
            <a:spLocks noGrp="1"/>
          </p:cNvSpPr>
          <p:nvPr>
            <p:ph type="sldNum" sz="quarter" idx="12"/>
          </p:nvPr>
        </p:nvSpPr>
        <p:spPr/>
        <p:txBody>
          <a:bodyPr/>
          <a:lstStyle>
            <a:lvl1pPr>
              <a:defRPr/>
            </a:lvl1pPr>
          </a:lstStyle>
          <a:p>
            <a:pPr>
              <a:defRPr/>
            </a:pPr>
            <a:fld id="{0D383B1F-91D4-4539-AF44-E0F01110A3B5}" type="slidenum">
              <a:rPr lang="zh-CN" altLang="en-US"/>
              <a:pPr>
                <a:defRPr/>
              </a:pPr>
              <a:t>‹#›</a:t>
            </a:fld>
            <a:endParaRPr lang="en-US" altLang="zh-CN"/>
          </a:p>
        </p:txBody>
      </p:sp>
    </p:spTree>
    <p:extLst>
      <p:ext uri="{BB962C8B-B14F-4D97-AF65-F5344CB8AC3E}">
        <p14:creationId xmlns:p14="http://schemas.microsoft.com/office/powerpoint/2010/main" val="32476555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609600"/>
            <a:ext cx="7772400" cy="11430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685800" y="1981200"/>
            <a:ext cx="38100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981200"/>
            <a:ext cx="38100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685800" y="6248400"/>
            <a:ext cx="1905000" cy="457200"/>
          </a:xfrm>
        </p:spPr>
        <p:txBody>
          <a:bodyPr/>
          <a:lstStyle>
            <a:lvl1pPr>
              <a:defRPr/>
            </a:lvl1pPr>
          </a:lstStyle>
          <a:p>
            <a:pPr>
              <a:defRPr/>
            </a:pPr>
            <a:endParaRPr lang="en-US" altLang="zh-CN"/>
          </a:p>
        </p:txBody>
      </p:sp>
      <p:sp>
        <p:nvSpPr>
          <p:cNvPr id="6" name="Нижний колонтитул 5"/>
          <p:cNvSpPr>
            <a:spLocks noGrp="1"/>
          </p:cNvSpPr>
          <p:nvPr>
            <p:ph type="ftr" sz="quarter" idx="11"/>
          </p:nvPr>
        </p:nvSpPr>
        <p:spPr>
          <a:xfrm>
            <a:off x="3124200" y="6248400"/>
            <a:ext cx="2895600" cy="457200"/>
          </a:xfrm>
        </p:spPr>
        <p:txBody>
          <a:bodyPr/>
          <a:lstStyle>
            <a:lvl1pPr>
              <a:defRPr/>
            </a:lvl1pPr>
          </a:lstStyle>
          <a:p>
            <a:pPr>
              <a:defRPr/>
            </a:pPr>
            <a:endParaRPr lang="en-US" altLang="zh-CN"/>
          </a:p>
        </p:txBody>
      </p:sp>
      <p:sp>
        <p:nvSpPr>
          <p:cNvPr id="7" name="Номер слайда 6"/>
          <p:cNvSpPr>
            <a:spLocks noGrp="1"/>
          </p:cNvSpPr>
          <p:nvPr>
            <p:ph type="sldNum" sz="quarter" idx="12"/>
          </p:nvPr>
        </p:nvSpPr>
        <p:spPr>
          <a:xfrm>
            <a:off x="6553200" y="6248400"/>
            <a:ext cx="1905000" cy="457200"/>
          </a:xfrm>
        </p:spPr>
        <p:txBody>
          <a:bodyPr/>
          <a:lstStyle>
            <a:lvl1pPr>
              <a:defRPr/>
            </a:lvl1pPr>
          </a:lstStyle>
          <a:p>
            <a:pPr>
              <a:defRPr/>
            </a:pPr>
            <a:fld id="{3D35E0FA-1CB0-4B13-B985-2F0E889BCE0F}" type="slidenum">
              <a:rPr lang="zh-CN" altLang="en-US"/>
              <a:pPr>
                <a:defRPr/>
              </a:pPr>
              <a:t>‹#›</a:t>
            </a:fld>
            <a:endParaRPr lang="en-US" altLang="zh-CN"/>
          </a:p>
        </p:txBody>
      </p:sp>
    </p:spTree>
    <p:extLst>
      <p:ext uri="{BB962C8B-B14F-4D97-AF65-F5344CB8AC3E}">
        <p14:creationId xmlns:p14="http://schemas.microsoft.com/office/powerpoint/2010/main" val="7204689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cSld name="Заголовок, объект и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609600"/>
            <a:ext cx="7772400" cy="1143000"/>
          </a:xfrm>
        </p:spPr>
        <p:txBody>
          <a:bodyPr/>
          <a:lstStyle/>
          <a:p>
            <a:r>
              <a:rPr lang="ru-RU" smtClean="0"/>
              <a:t>Образец заголовка</a:t>
            </a:r>
            <a:endParaRPr lang="ru-RU"/>
          </a:p>
        </p:txBody>
      </p:sp>
      <p:sp>
        <p:nvSpPr>
          <p:cNvPr id="3" name="Объект 2"/>
          <p:cNvSpPr>
            <a:spLocks noGrp="1"/>
          </p:cNvSpPr>
          <p:nvPr>
            <p:ph sz="half" idx="1"/>
          </p:nvPr>
        </p:nvSpPr>
        <p:spPr>
          <a:xfrm>
            <a:off x="685800" y="1981200"/>
            <a:ext cx="38100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648200" y="1981200"/>
            <a:ext cx="38100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685800" y="6248400"/>
            <a:ext cx="1905000" cy="457200"/>
          </a:xfrm>
        </p:spPr>
        <p:txBody>
          <a:bodyPr/>
          <a:lstStyle>
            <a:lvl1pPr>
              <a:defRPr/>
            </a:lvl1pPr>
          </a:lstStyle>
          <a:p>
            <a:pPr>
              <a:defRPr/>
            </a:pPr>
            <a:endParaRPr lang="en-US" altLang="zh-CN"/>
          </a:p>
        </p:txBody>
      </p:sp>
      <p:sp>
        <p:nvSpPr>
          <p:cNvPr id="6" name="Нижний колонтитул 5"/>
          <p:cNvSpPr>
            <a:spLocks noGrp="1"/>
          </p:cNvSpPr>
          <p:nvPr>
            <p:ph type="ftr" sz="quarter" idx="11"/>
          </p:nvPr>
        </p:nvSpPr>
        <p:spPr>
          <a:xfrm>
            <a:off x="3124200" y="6248400"/>
            <a:ext cx="2895600" cy="457200"/>
          </a:xfrm>
        </p:spPr>
        <p:txBody>
          <a:bodyPr/>
          <a:lstStyle>
            <a:lvl1pPr>
              <a:defRPr/>
            </a:lvl1pPr>
          </a:lstStyle>
          <a:p>
            <a:pPr>
              <a:defRPr/>
            </a:pPr>
            <a:endParaRPr lang="en-US" altLang="zh-CN"/>
          </a:p>
        </p:txBody>
      </p:sp>
      <p:sp>
        <p:nvSpPr>
          <p:cNvPr id="7" name="Номер слайда 6"/>
          <p:cNvSpPr>
            <a:spLocks noGrp="1"/>
          </p:cNvSpPr>
          <p:nvPr>
            <p:ph type="sldNum" sz="quarter" idx="12"/>
          </p:nvPr>
        </p:nvSpPr>
        <p:spPr>
          <a:xfrm>
            <a:off x="6553200" y="6248400"/>
            <a:ext cx="1905000" cy="457200"/>
          </a:xfrm>
        </p:spPr>
        <p:txBody>
          <a:bodyPr/>
          <a:lstStyle>
            <a:lvl1pPr>
              <a:defRPr/>
            </a:lvl1pPr>
          </a:lstStyle>
          <a:p>
            <a:pPr>
              <a:defRPr/>
            </a:pPr>
            <a:fld id="{505640E2-1BF3-402D-9AD8-4EA13B437450}" type="slidenum">
              <a:rPr lang="zh-CN" altLang="en-US"/>
              <a:pPr>
                <a:defRPr/>
              </a:pPr>
              <a:t>‹#›</a:t>
            </a:fld>
            <a:endParaRPr lang="en-US" altLang="zh-CN"/>
          </a:p>
        </p:txBody>
      </p:sp>
    </p:spTree>
    <p:extLst>
      <p:ext uri="{BB962C8B-B14F-4D97-AF65-F5344CB8AC3E}">
        <p14:creationId xmlns:p14="http://schemas.microsoft.com/office/powerpoint/2010/main" val="3416049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4"/>
          </p:nvPr>
        </p:nvSpPr>
        <p:spPr/>
        <p:txBody>
          <a:bodyPr/>
          <a:lstStyle>
            <a:lvl1pPr>
              <a:defRPr/>
            </a:lvl1pPr>
          </a:lstStyle>
          <a:p>
            <a:pPr>
              <a:defRPr/>
            </a:pPr>
            <a:endParaRPr lang="en-US" altLang="zh-CN"/>
          </a:p>
        </p:txBody>
      </p:sp>
      <p:sp>
        <p:nvSpPr>
          <p:cNvPr id="5" name="Footer Placeholder 4"/>
          <p:cNvSpPr>
            <a:spLocks noGrp="1"/>
          </p:cNvSpPr>
          <p:nvPr>
            <p:ph type="ftr" sz="quarter" idx="15"/>
          </p:nvPr>
        </p:nvSpPr>
        <p:spPr/>
        <p:txBody>
          <a:bodyPr/>
          <a:lstStyle>
            <a:lvl1pPr>
              <a:defRPr/>
            </a:lvl1pPr>
          </a:lstStyle>
          <a:p>
            <a:pPr>
              <a:defRPr/>
            </a:pPr>
            <a:endParaRPr lang="en-US" altLang="zh-CN"/>
          </a:p>
        </p:txBody>
      </p:sp>
      <p:sp>
        <p:nvSpPr>
          <p:cNvPr id="6" name="Slide Number Placeholder 5"/>
          <p:cNvSpPr>
            <a:spLocks noGrp="1"/>
          </p:cNvSpPr>
          <p:nvPr>
            <p:ph type="sldNum" sz="quarter" idx="16"/>
          </p:nvPr>
        </p:nvSpPr>
        <p:spPr/>
        <p:txBody>
          <a:bodyPr/>
          <a:lstStyle>
            <a:lvl1pPr>
              <a:defRPr/>
            </a:lvl1pPr>
          </a:lstStyle>
          <a:p>
            <a:pPr>
              <a:defRPr/>
            </a:pPr>
            <a:fld id="{958752CB-DFD7-49EE-8AA5-41CFFFF9400A}" type="slidenum">
              <a:rPr lang="zh-CN" altLang="en-US"/>
              <a:pPr>
                <a:defRPr/>
              </a:pPr>
              <a:t>‹#›</a:t>
            </a:fld>
            <a:endParaRPr lang="en-US" altLang="zh-CN"/>
          </a:p>
        </p:txBody>
      </p:sp>
    </p:spTree>
    <p:extLst>
      <p:ext uri="{BB962C8B-B14F-4D97-AF65-F5344CB8AC3E}">
        <p14:creationId xmlns:p14="http://schemas.microsoft.com/office/powerpoint/2010/main" val="589513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8"/>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8" name="Date Placeholder 3"/>
          <p:cNvSpPr>
            <a:spLocks noGrp="1"/>
          </p:cNvSpPr>
          <p:nvPr>
            <p:ph type="dt" sz="half" idx="10"/>
          </p:nvPr>
        </p:nvSpPr>
        <p:spPr/>
        <p:txBody>
          <a:bodyPr/>
          <a:lstStyle>
            <a:lvl1pPr>
              <a:defRPr/>
            </a:lvl1pPr>
          </a:lstStyle>
          <a:p>
            <a:pPr>
              <a:defRPr/>
            </a:pPr>
            <a:endParaRPr lang="en-US" altLang="zh-CN"/>
          </a:p>
        </p:txBody>
      </p:sp>
      <p:sp>
        <p:nvSpPr>
          <p:cNvPr id="9" name="Footer Placeholder 4"/>
          <p:cNvSpPr>
            <a:spLocks noGrp="1"/>
          </p:cNvSpPr>
          <p:nvPr>
            <p:ph type="ftr" sz="quarter" idx="11"/>
          </p:nvPr>
        </p:nvSpPr>
        <p:spPr/>
        <p:txBody>
          <a:bodyPr/>
          <a:lstStyle>
            <a:lvl1pPr>
              <a:defRPr/>
            </a:lvl1pPr>
          </a:lstStyle>
          <a:p>
            <a:pPr>
              <a:defRPr/>
            </a:pPr>
            <a:endParaRPr lang="en-US" altLang="zh-CN"/>
          </a:p>
        </p:txBody>
      </p:sp>
      <p:sp>
        <p:nvSpPr>
          <p:cNvPr id="10" name="Slide Number Placeholder 5"/>
          <p:cNvSpPr>
            <a:spLocks noGrp="1"/>
          </p:cNvSpPr>
          <p:nvPr>
            <p:ph type="sldNum" sz="quarter" idx="12"/>
          </p:nvPr>
        </p:nvSpPr>
        <p:spPr/>
        <p:txBody>
          <a:bodyPr/>
          <a:lstStyle>
            <a:lvl1pPr>
              <a:defRPr/>
            </a:lvl1pPr>
          </a:lstStyle>
          <a:p>
            <a:pPr>
              <a:defRPr/>
            </a:pPr>
            <a:fld id="{9CDA8028-D4DC-46F3-A63C-565CB6AB5834}" type="slidenum">
              <a:rPr lang="zh-CN" altLang="en-US"/>
              <a:pPr>
                <a:defRPr/>
              </a:pPr>
              <a:t>‹#›</a:t>
            </a:fld>
            <a:endParaRPr lang="en-US" altLang="zh-CN"/>
          </a:p>
        </p:txBody>
      </p:sp>
    </p:spTree>
    <p:extLst>
      <p:ext uri="{BB962C8B-B14F-4D97-AF65-F5344CB8AC3E}">
        <p14:creationId xmlns:p14="http://schemas.microsoft.com/office/powerpoint/2010/main" val="3970324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3"/>
          <p:cNvSpPr>
            <a:spLocks noGrp="1"/>
          </p:cNvSpPr>
          <p:nvPr>
            <p:ph type="dt" sz="half" idx="15"/>
          </p:nvPr>
        </p:nvSpPr>
        <p:spPr/>
        <p:txBody>
          <a:bodyPr/>
          <a:lstStyle>
            <a:lvl1pPr>
              <a:defRPr/>
            </a:lvl1pPr>
          </a:lstStyle>
          <a:p>
            <a:pPr>
              <a:defRPr/>
            </a:pPr>
            <a:endParaRPr lang="en-US" altLang="zh-CN"/>
          </a:p>
        </p:txBody>
      </p:sp>
      <p:sp>
        <p:nvSpPr>
          <p:cNvPr id="6" name="Footer Placeholder 4"/>
          <p:cNvSpPr>
            <a:spLocks noGrp="1"/>
          </p:cNvSpPr>
          <p:nvPr>
            <p:ph type="ftr" sz="quarter" idx="16"/>
          </p:nvPr>
        </p:nvSpPr>
        <p:spPr/>
        <p:txBody>
          <a:bodyPr/>
          <a:lstStyle>
            <a:lvl1pPr>
              <a:defRPr/>
            </a:lvl1pPr>
          </a:lstStyle>
          <a:p>
            <a:pPr>
              <a:defRPr/>
            </a:pPr>
            <a:endParaRPr lang="en-US" altLang="zh-CN"/>
          </a:p>
        </p:txBody>
      </p:sp>
      <p:sp>
        <p:nvSpPr>
          <p:cNvPr id="7" name="Slide Number Placeholder 5"/>
          <p:cNvSpPr>
            <a:spLocks noGrp="1"/>
          </p:cNvSpPr>
          <p:nvPr>
            <p:ph type="sldNum" sz="quarter" idx="17"/>
          </p:nvPr>
        </p:nvSpPr>
        <p:spPr/>
        <p:txBody>
          <a:bodyPr/>
          <a:lstStyle>
            <a:lvl1pPr>
              <a:defRPr/>
            </a:lvl1pPr>
          </a:lstStyle>
          <a:p>
            <a:pPr>
              <a:defRPr/>
            </a:pPr>
            <a:fld id="{E3F725D9-8D6A-48B7-BF63-DD5E0CA3EC65}" type="slidenum">
              <a:rPr lang="zh-CN" altLang="en-US"/>
              <a:pPr>
                <a:defRPr/>
              </a:pPr>
              <a:t>‹#›</a:t>
            </a:fld>
            <a:endParaRPr lang="en-US" altLang="zh-CN"/>
          </a:p>
        </p:txBody>
      </p:sp>
    </p:spTree>
    <p:extLst>
      <p:ext uri="{BB962C8B-B14F-4D97-AF65-F5344CB8AC3E}">
        <p14:creationId xmlns:p14="http://schemas.microsoft.com/office/powerpoint/2010/main" val="473938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0" name="Title 9"/>
          <p:cNvSpPr>
            <a:spLocks noGrp="1"/>
          </p:cNvSpPr>
          <p:nvPr>
            <p:ph type="title"/>
          </p:nvPr>
        </p:nvSpPr>
        <p:spPr/>
        <p:txBody>
          <a:bodyPr/>
          <a:lstStyle/>
          <a:p>
            <a:r>
              <a:rPr lang="ru-RU" smtClean="0"/>
              <a:t>Образец заголовка</a:t>
            </a:r>
            <a:endParaRPr lang="en-US" dirty="0"/>
          </a:p>
        </p:txBody>
      </p:sp>
      <p:sp>
        <p:nvSpPr>
          <p:cNvPr id="7" name="Date Placeholder 3"/>
          <p:cNvSpPr>
            <a:spLocks noGrp="1"/>
          </p:cNvSpPr>
          <p:nvPr>
            <p:ph type="dt" sz="half" idx="10"/>
          </p:nvPr>
        </p:nvSpPr>
        <p:spPr/>
        <p:txBody>
          <a:bodyPr/>
          <a:lstStyle>
            <a:lvl1pPr>
              <a:defRPr/>
            </a:lvl1pPr>
          </a:lstStyle>
          <a:p>
            <a:pPr>
              <a:defRPr/>
            </a:pPr>
            <a:endParaRPr lang="en-US" altLang="zh-CN"/>
          </a:p>
        </p:txBody>
      </p:sp>
      <p:sp>
        <p:nvSpPr>
          <p:cNvPr id="8" name="Footer Placeholder 4"/>
          <p:cNvSpPr>
            <a:spLocks noGrp="1"/>
          </p:cNvSpPr>
          <p:nvPr>
            <p:ph type="ftr" sz="quarter" idx="11"/>
          </p:nvPr>
        </p:nvSpPr>
        <p:spPr/>
        <p:txBody>
          <a:bodyPr/>
          <a:lstStyle>
            <a:lvl1pPr>
              <a:defRPr/>
            </a:lvl1pPr>
          </a:lstStyle>
          <a:p>
            <a:pPr>
              <a:defRPr/>
            </a:pPr>
            <a:endParaRPr lang="en-US" altLang="zh-CN"/>
          </a:p>
        </p:txBody>
      </p:sp>
      <p:sp>
        <p:nvSpPr>
          <p:cNvPr id="9" name="Slide Number Placeholder 5"/>
          <p:cNvSpPr>
            <a:spLocks noGrp="1"/>
          </p:cNvSpPr>
          <p:nvPr>
            <p:ph type="sldNum" sz="quarter" idx="12"/>
          </p:nvPr>
        </p:nvSpPr>
        <p:spPr/>
        <p:txBody>
          <a:bodyPr/>
          <a:lstStyle>
            <a:lvl1pPr>
              <a:defRPr/>
            </a:lvl1pPr>
          </a:lstStyle>
          <a:p>
            <a:pPr>
              <a:defRPr/>
            </a:pPr>
            <a:fld id="{85A86D8F-51DE-4612-A515-5B3A15D97095}" type="slidenum">
              <a:rPr lang="zh-CN" altLang="en-US"/>
              <a:pPr>
                <a:defRPr/>
              </a:pPr>
              <a:t>‹#›</a:t>
            </a:fld>
            <a:endParaRPr lang="en-US" altLang="zh-CN"/>
          </a:p>
        </p:txBody>
      </p:sp>
    </p:spTree>
    <p:extLst>
      <p:ext uri="{BB962C8B-B14F-4D97-AF65-F5344CB8AC3E}">
        <p14:creationId xmlns:p14="http://schemas.microsoft.com/office/powerpoint/2010/main" val="3519143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3"/>
          <p:cNvSpPr>
            <a:spLocks noGrp="1"/>
          </p:cNvSpPr>
          <p:nvPr>
            <p:ph type="dt" sz="half" idx="10"/>
          </p:nvPr>
        </p:nvSpPr>
        <p:spPr/>
        <p:txBody>
          <a:bodyPr/>
          <a:lstStyle>
            <a:lvl1pPr>
              <a:defRPr/>
            </a:lvl1pPr>
          </a:lstStyle>
          <a:p>
            <a:pPr>
              <a:defRPr/>
            </a:pPr>
            <a:endParaRPr lang="en-US" altLang="zh-CN"/>
          </a:p>
        </p:txBody>
      </p:sp>
      <p:sp>
        <p:nvSpPr>
          <p:cNvPr id="4" name="Footer Placeholder 4"/>
          <p:cNvSpPr>
            <a:spLocks noGrp="1"/>
          </p:cNvSpPr>
          <p:nvPr>
            <p:ph type="ftr" sz="quarter" idx="11"/>
          </p:nvPr>
        </p:nvSpPr>
        <p:spPr/>
        <p:txBody>
          <a:bodyPr/>
          <a:lstStyle>
            <a:lvl1pPr>
              <a:defRPr/>
            </a:lvl1pPr>
          </a:lstStyle>
          <a:p>
            <a:pPr>
              <a:defRPr/>
            </a:pPr>
            <a:endParaRPr lang="en-US" altLang="zh-CN"/>
          </a:p>
        </p:txBody>
      </p:sp>
      <p:sp>
        <p:nvSpPr>
          <p:cNvPr id="5" name="Slide Number Placeholder 5"/>
          <p:cNvSpPr>
            <a:spLocks noGrp="1"/>
          </p:cNvSpPr>
          <p:nvPr>
            <p:ph type="sldNum" sz="quarter" idx="12"/>
          </p:nvPr>
        </p:nvSpPr>
        <p:spPr/>
        <p:txBody>
          <a:bodyPr/>
          <a:lstStyle>
            <a:lvl1pPr>
              <a:defRPr/>
            </a:lvl1pPr>
          </a:lstStyle>
          <a:p>
            <a:pPr>
              <a:defRPr/>
            </a:pPr>
            <a:fld id="{D185C209-CB93-42F2-ABA8-2B3352A79D26}" type="slidenum">
              <a:rPr lang="zh-CN" altLang="en-US"/>
              <a:pPr>
                <a:defRPr/>
              </a:pPr>
              <a:t>‹#›</a:t>
            </a:fld>
            <a:endParaRPr lang="en-US" altLang="zh-CN"/>
          </a:p>
        </p:txBody>
      </p:sp>
    </p:spTree>
    <p:extLst>
      <p:ext uri="{BB962C8B-B14F-4D97-AF65-F5344CB8AC3E}">
        <p14:creationId xmlns:p14="http://schemas.microsoft.com/office/powerpoint/2010/main" val="2392112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ltLang="zh-CN"/>
          </a:p>
        </p:txBody>
      </p:sp>
      <p:sp>
        <p:nvSpPr>
          <p:cNvPr id="3" name="Footer Placeholder 4"/>
          <p:cNvSpPr>
            <a:spLocks noGrp="1"/>
          </p:cNvSpPr>
          <p:nvPr>
            <p:ph type="ftr" sz="quarter" idx="11"/>
          </p:nvPr>
        </p:nvSpPr>
        <p:spPr/>
        <p:txBody>
          <a:bodyPr/>
          <a:lstStyle>
            <a:lvl1pPr>
              <a:defRPr/>
            </a:lvl1pPr>
          </a:lstStyle>
          <a:p>
            <a:pPr>
              <a:defRPr/>
            </a:pPr>
            <a:endParaRPr lang="en-US" altLang="zh-CN"/>
          </a:p>
        </p:txBody>
      </p:sp>
      <p:sp>
        <p:nvSpPr>
          <p:cNvPr id="4" name="Slide Number Placeholder 5"/>
          <p:cNvSpPr>
            <a:spLocks noGrp="1"/>
          </p:cNvSpPr>
          <p:nvPr>
            <p:ph type="sldNum" sz="quarter" idx="12"/>
          </p:nvPr>
        </p:nvSpPr>
        <p:spPr/>
        <p:txBody>
          <a:bodyPr/>
          <a:lstStyle>
            <a:lvl1pPr>
              <a:defRPr/>
            </a:lvl1pPr>
          </a:lstStyle>
          <a:p>
            <a:pPr>
              <a:defRPr/>
            </a:pPr>
            <a:fld id="{36F492EA-8B7F-4E75-8804-FD0EE288E41D}" type="slidenum">
              <a:rPr lang="zh-CN" altLang="en-US"/>
              <a:pPr>
                <a:defRPr/>
              </a:pPr>
              <a:t>‹#›</a:t>
            </a:fld>
            <a:endParaRPr lang="en-US" altLang="zh-CN"/>
          </a:p>
        </p:txBody>
      </p:sp>
    </p:spTree>
    <p:extLst>
      <p:ext uri="{BB962C8B-B14F-4D97-AF65-F5344CB8AC3E}">
        <p14:creationId xmlns:p14="http://schemas.microsoft.com/office/powerpoint/2010/main" val="3999069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endParaRPr lang="en-US" altLang="zh-CN"/>
          </a:p>
        </p:txBody>
      </p:sp>
      <p:sp>
        <p:nvSpPr>
          <p:cNvPr id="6" name="Footer Placeholder 4"/>
          <p:cNvSpPr>
            <a:spLocks noGrp="1"/>
          </p:cNvSpPr>
          <p:nvPr>
            <p:ph type="ftr" sz="quarter" idx="11"/>
          </p:nvPr>
        </p:nvSpPr>
        <p:spPr/>
        <p:txBody>
          <a:bodyPr/>
          <a:lstStyle>
            <a:lvl1pPr>
              <a:defRPr/>
            </a:lvl1pPr>
          </a:lstStyle>
          <a:p>
            <a:pPr>
              <a:defRPr/>
            </a:pPr>
            <a:endParaRPr lang="en-US" altLang="zh-CN"/>
          </a:p>
        </p:txBody>
      </p:sp>
      <p:sp>
        <p:nvSpPr>
          <p:cNvPr id="7" name="Slide Number Placeholder 5"/>
          <p:cNvSpPr>
            <a:spLocks noGrp="1"/>
          </p:cNvSpPr>
          <p:nvPr>
            <p:ph type="sldNum" sz="quarter" idx="12"/>
          </p:nvPr>
        </p:nvSpPr>
        <p:spPr/>
        <p:txBody>
          <a:bodyPr/>
          <a:lstStyle>
            <a:lvl1pPr>
              <a:defRPr/>
            </a:lvl1pPr>
          </a:lstStyle>
          <a:p>
            <a:pPr>
              <a:defRPr/>
            </a:pPr>
            <a:fld id="{DCDB400D-B202-4842-8A1B-F80C0EF87791}" type="slidenum">
              <a:rPr lang="zh-CN" altLang="en-US"/>
              <a:pPr>
                <a:defRPr/>
              </a:pPr>
              <a:t>‹#›</a:t>
            </a:fld>
            <a:endParaRPr lang="en-US" altLang="zh-CN"/>
          </a:p>
        </p:txBody>
      </p:sp>
    </p:spTree>
    <p:extLst>
      <p:ext uri="{BB962C8B-B14F-4D97-AF65-F5344CB8AC3E}">
        <p14:creationId xmlns:p14="http://schemas.microsoft.com/office/powerpoint/2010/main" val="3872743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Rectangle 9"/>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 name="Title 1"/>
          <p:cNvSpPr>
            <a:spLocks noGrp="1"/>
          </p:cNvSpPr>
          <p:nvPr>
            <p:ph type="title"/>
          </p:nvPr>
        </p:nvSpPr>
        <p:spPr>
          <a:xfrm>
            <a:off x="727268" y="4464421"/>
            <a:ext cx="6383538" cy="1143000"/>
          </a:xfrm>
        </p:spPr>
        <p:txBody>
          <a:bodyPr anchor="b"/>
          <a:lstStyle>
            <a:lvl1pPr algn="l">
              <a:defRPr sz="4600" b="1"/>
            </a:lvl1pPr>
          </a:lstStyle>
          <a:p>
            <a:r>
              <a:rPr lang="ru-RU" smtClean="0"/>
              <a:t>Образец заголовка</a:t>
            </a:r>
            <a:endParaRPr lang="en-US" dirty="0"/>
          </a:p>
        </p:txBody>
      </p:sp>
      <p:sp>
        <p:nvSpPr>
          <p:cNvPr id="9" name="Date Placeholder 4"/>
          <p:cNvSpPr>
            <a:spLocks noGrp="1"/>
          </p:cNvSpPr>
          <p:nvPr>
            <p:ph type="dt" sz="half" idx="10"/>
          </p:nvPr>
        </p:nvSpPr>
        <p:spPr/>
        <p:txBody>
          <a:bodyPr/>
          <a:lstStyle>
            <a:lvl1pPr>
              <a:defRPr/>
            </a:lvl1pPr>
          </a:lstStyle>
          <a:p>
            <a:pPr>
              <a:defRPr/>
            </a:pPr>
            <a:endParaRPr lang="en-US" altLang="zh-CN"/>
          </a:p>
        </p:txBody>
      </p:sp>
      <p:sp>
        <p:nvSpPr>
          <p:cNvPr id="10" name="Footer Placeholder 5"/>
          <p:cNvSpPr>
            <a:spLocks noGrp="1"/>
          </p:cNvSpPr>
          <p:nvPr>
            <p:ph type="ftr" sz="quarter" idx="11"/>
          </p:nvPr>
        </p:nvSpPr>
        <p:spPr/>
        <p:txBody>
          <a:bodyPr/>
          <a:lstStyle>
            <a:lvl1pPr>
              <a:defRPr/>
            </a:lvl1pPr>
          </a:lstStyle>
          <a:p>
            <a:pPr>
              <a:defRPr/>
            </a:pPr>
            <a:endParaRPr lang="en-US" altLang="zh-CN"/>
          </a:p>
        </p:txBody>
      </p:sp>
      <p:sp>
        <p:nvSpPr>
          <p:cNvPr id="11" name="Slide Number Placeholder 6"/>
          <p:cNvSpPr>
            <a:spLocks noGrp="1"/>
          </p:cNvSpPr>
          <p:nvPr>
            <p:ph type="sldNum" sz="quarter" idx="12"/>
          </p:nvPr>
        </p:nvSpPr>
        <p:spPr/>
        <p:txBody>
          <a:bodyPr/>
          <a:lstStyle>
            <a:lvl1pPr>
              <a:defRPr/>
            </a:lvl1pPr>
          </a:lstStyle>
          <a:p>
            <a:pPr>
              <a:defRPr/>
            </a:pPr>
            <a:fld id="{F91945B0-CC5E-4A98-88C3-C53F51F00ADA}" type="slidenum">
              <a:rPr lang="zh-CN" altLang="en-US"/>
              <a:pPr>
                <a:defRPr/>
              </a:pPr>
              <a:t>‹#›</a:t>
            </a:fld>
            <a:endParaRPr lang="en-US" altLang="zh-CN"/>
          </a:p>
        </p:txBody>
      </p:sp>
    </p:spTree>
    <p:extLst>
      <p:ext uri="{BB962C8B-B14F-4D97-AF65-F5344CB8AC3E}">
        <p14:creationId xmlns:p14="http://schemas.microsoft.com/office/powerpoint/2010/main" val="2080394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9" name="Rectangle 8"/>
          <p:cNvSpPr/>
          <p:nvPr/>
        </p:nvSpPr>
        <p:spPr>
          <a:xfrm>
            <a:off x="0" y="3768725"/>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Placeholder 1"/>
          <p:cNvSpPr>
            <a:spLocks noGrp="1"/>
          </p:cNvSpPr>
          <p:nvPr>
            <p:ph type="title"/>
          </p:nvPr>
        </p:nvSpPr>
        <p:spPr>
          <a:xfrm>
            <a:off x="1793875" y="4371975"/>
            <a:ext cx="6511925"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1037" name="Text Placeholder 2"/>
          <p:cNvSpPr>
            <a:spLocks noGrp="1"/>
          </p:cNvSpPr>
          <p:nvPr>
            <p:ph type="body" idx="1"/>
          </p:nvPr>
        </p:nvSpPr>
        <p:spPr bwMode="auto">
          <a:xfrm>
            <a:off x="1143000" y="731838"/>
            <a:ext cx="6400800" cy="347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pPr>
              <a:defRPr/>
            </a:pPr>
            <a:endParaRPr lang="en-US" altLang="zh-CN"/>
          </a:p>
        </p:txBody>
      </p:sp>
      <p:sp>
        <p:nvSpPr>
          <p:cNvPr id="5" name="Footer Placeholder 4"/>
          <p:cNvSpPr>
            <a:spLocks noGrp="1"/>
          </p:cNvSpPr>
          <p:nvPr>
            <p:ph type="ftr" sz="quarter" idx="3"/>
          </p:nvPr>
        </p:nvSpPr>
        <p:spPr>
          <a:xfrm>
            <a:off x="457200" y="6172200"/>
            <a:ext cx="3352800"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pPr>
              <a:defRPr/>
            </a:pPr>
            <a:endParaRPr lang="en-US" altLang="zh-CN"/>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smtClean="0">
                <a:solidFill>
                  <a:schemeClr val="tx1">
                    <a:lumMod val="50000"/>
                    <a:lumOff val="50000"/>
                  </a:schemeClr>
                </a:solidFill>
              </a:defRPr>
            </a:lvl1pPr>
          </a:lstStyle>
          <a:p>
            <a:pPr>
              <a:defRPr/>
            </a:pPr>
            <a:fld id="{865FACE6-8703-472B-BB9C-4A7566592093}"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689" r:id="rId1"/>
    <p:sldLayoutId id="2147483681" r:id="rId2"/>
    <p:sldLayoutId id="2147483690" r:id="rId3"/>
    <p:sldLayoutId id="2147483682" r:id="rId4"/>
    <p:sldLayoutId id="2147483683" r:id="rId5"/>
    <p:sldLayoutId id="2147483684" r:id="rId6"/>
    <p:sldLayoutId id="2147483685" r:id="rId7"/>
    <p:sldLayoutId id="2147483686" r:id="rId8"/>
    <p:sldLayoutId id="2147483691" r:id="rId9"/>
    <p:sldLayoutId id="2147483687" r:id="rId10"/>
    <p:sldLayoutId id="2147483688" r:id="rId11"/>
    <p:sldLayoutId id="2147483692" r:id="rId12"/>
    <p:sldLayoutId id="2147483693" r:id="rId13"/>
  </p:sldLayoutIdLst>
  <p:timing>
    <p:tnLst>
      <p:par>
        <p:cTn id="1" dur="indefinite" restart="never" nodeType="tmRoot"/>
      </p:par>
    </p:tnLst>
  </p:timing>
  <p:txStyles>
    <p:titleStyle>
      <a:lvl1pPr marL="319088" indent="-319088" algn="r" rtl="0" fontAlgn="base">
        <a:spcBef>
          <a:spcPct val="0"/>
        </a:spcBef>
        <a:spcAft>
          <a:spcPct val="0"/>
        </a:spcAft>
        <a:buClr>
          <a:srgbClr val="C3260C"/>
        </a:buClr>
        <a:buSzPct val="128000"/>
        <a:buFont typeface="Georgia"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fontAlgn="base">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2pPr>
      <a:lvl3pPr marL="319088" indent="-319088" algn="r" rtl="0" fontAlgn="base">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3pPr>
      <a:lvl4pPr marL="319088" indent="-319088" algn="r" rtl="0" fontAlgn="base">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4pPr>
      <a:lvl5pPr marL="319088" indent="-319088" algn="r" rtl="0" fontAlgn="base">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fontAlgn="base">
        <a:spcBef>
          <a:spcPct val="20000"/>
        </a:spcBef>
        <a:spcAft>
          <a:spcPts val="300"/>
        </a:spcAft>
        <a:buClr>
          <a:srgbClr val="C3260C"/>
        </a:buClr>
        <a:buSzPct val="130000"/>
        <a:buFont typeface="Georgia" pitchFamily="18" charset="0"/>
        <a:buChar char="*"/>
        <a:defRPr sz="2200" kern="1200">
          <a:solidFill>
            <a:srgbClr val="404040"/>
          </a:solidFill>
          <a:latin typeface="+mn-lt"/>
          <a:ea typeface="+mn-ea"/>
          <a:cs typeface="+mn-cs"/>
        </a:defRPr>
      </a:lvl1pPr>
      <a:lvl2pPr marL="547688" indent="-182563" algn="l" rtl="0" fontAlgn="base">
        <a:spcBef>
          <a:spcPct val="20000"/>
        </a:spcBef>
        <a:spcAft>
          <a:spcPts val="300"/>
        </a:spcAft>
        <a:buClr>
          <a:srgbClr val="C3260C"/>
        </a:buClr>
        <a:buSzPct val="130000"/>
        <a:buFont typeface="Georgia" pitchFamily="18" charset="0"/>
        <a:buChar char="*"/>
        <a:defRPr sz="2000" kern="1200">
          <a:solidFill>
            <a:srgbClr val="404040"/>
          </a:solidFill>
          <a:latin typeface="+mn-lt"/>
          <a:ea typeface="+mn-ea"/>
          <a:cs typeface="+mn-cs"/>
        </a:defRPr>
      </a:lvl2pPr>
      <a:lvl3pPr marL="822325" indent="-182563" algn="l" rtl="0" fontAlgn="base">
        <a:spcBef>
          <a:spcPct val="20000"/>
        </a:spcBef>
        <a:spcAft>
          <a:spcPts val="300"/>
        </a:spcAft>
        <a:buClr>
          <a:srgbClr val="C3260C"/>
        </a:buClr>
        <a:buSzPct val="130000"/>
        <a:buFont typeface="Georgia" pitchFamily="18" charset="0"/>
        <a:buChar char="*"/>
        <a:defRPr kern="1200">
          <a:solidFill>
            <a:srgbClr val="404040"/>
          </a:solidFill>
          <a:latin typeface="+mn-lt"/>
          <a:ea typeface="+mn-ea"/>
          <a:cs typeface="+mn-cs"/>
        </a:defRPr>
      </a:lvl3pPr>
      <a:lvl4pPr marL="1096963" indent="-182563" algn="l" rtl="0" fontAlgn="base">
        <a:spcBef>
          <a:spcPct val="20000"/>
        </a:spcBef>
        <a:spcAft>
          <a:spcPts val="300"/>
        </a:spcAft>
        <a:buClr>
          <a:srgbClr val="C3260C"/>
        </a:buClr>
        <a:buSzPct val="130000"/>
        <a:buFont typeface="Georgia" pitchFamily="18" charset="0"/>
        <a:buChar char="*"/>
        <a:defRPr sz="1600" kern="1200">
          <a:solidFill>
            <a:srgbClr val="404040"/>
          </a:solidFill>
          <a:latin typeface="+mn-lt"/>
          <a:ea typeface="+mn-ea"/>
          <a:cs typeface="+mn-cs"/>
        </a:defRPr>
      </a:lvl4pPr>
      <a:lvl5pPr marL="1389063" indent="-182563" algn="l" rtl="0" fontAlgn="base">
        <a:spcBef>
          <a:spcPct val="20000"/>
        </a:spcBef>
        <a:spcAft>
          <a:spcPts val="300"/>
        </a:spcAft>
        <a:buClr>
          <a:srgbClr val="C3260C"/>
        </a:buClr>
        <a:buSzPct val="130000"/>
        <a:buFont typeface="Georgia"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10.xml"/><Relationship Id="rId1" Type="http://schemas.openxmlformats.org/officeDocument/2006/relationships/slideLayout" Target="../slideLayouts/slideLayout2.xml"/><Relationship Id="rId6" Type="http://schemas.openxmlformats.org/officeDocument/2006/relationships/slide" Target="slide14.xml"/><Relationship Id="rId5" Type="http://schemas.openxmlformats.org/officeDocument/2006/relationships/slide" Target="slide13.xml"/><Relationship Id="rId4" Type="http://schemas.openxmlformats.org/officeDocument/2006/relationships/slide" Target="slide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Grp="1" noChangeArrowheads="1"/>
          </p:cNvSpPr>
          <p:nvPr>
            <p:ph type="title"/>
          </p:nvPr>
        </p:nvSpPr>
        <p:spPr>
          <a:xfrm>
            <a:off x="685800" y="609600"/>
            <a:ext cx="7772400" cy="4835525"/>
          </a:xfrm>
        </p:spPr>
        <p:txBody>
          <a:bodyPr/>
          <a:lstStyle/>
          <a:p>
            <a:pPr marL="320040" indent="-320040" fontAlgn="auto">
              <a:spcAft>
                <a:spcPts val="0"/>
              </a:spcAft>
              <a:buClr>
                <a:schemeClr val="accent6">
                  <a:lumMod val="75000"/>
                </a:schemeClr>
              </a:buClr>
              <a:defRPr/>
            </a:pPr>
            <a:r>
              <a:rPr lang="en-US" altLang="zh-CN" sz="7200"/>
              <a:t>Harriet Beecher Stowe</a:t>
            </a:r>
            <a:br>
              <a:rPr lang="en-US" altLang="zh-CN" sz="7200"/>
            </a:br>
            <a:r>
              <a:rPr lang="en-US" altLang="zh-CN" sz="7200"/>
              <a:t> (1811-1896)</a:t>
            </a:r>
            <a:endParaRPr lang="zh-CN" altLang="en-US" sz="72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547664" y="620688"/>
            <a:ext cx="6512511" cy="1143000"/>
          </a:xfrm>
        </p:spPr>
        <p:txBody>
          <a:bodyPr/>
          <a:lstStyle/>
          <a:p>
            <a:pPr marL="320040" indent="-320040" fontAlgn="auto">
              <a:spcAft>
                <a:spcPts val="0"/>
              </a:spcAft>
              <a:buClr>
                <a:schemeClr val="accent6">
                  <a:lumMod val="75000"/>
                </a:schemeClr>
              </a:buClr>
              <a:defRPr/>
            </a:pPr>
            <a:r>
              <a:rPr lang="en-US" altLang="zh-CN" dirty="0"/>
              <a:t>Eliza</a:t>
            </a:r>
            <a:endParaRPr lang="zh-CN" altLang="en-US" dirty="0"/>
          </a:p>
        </p:txBody>
      </p:sp>
      <p:sp>
        <p:nvSpPr>
          <p:cNvPr id="20483" name="Rectangle 3"/>
          <p:cNvSpPr>
            <a:spLocks noGrp="1" noChangeArrowheads="1"/>
          </p:cNvSpPr>
          <p:nvPr>
            <p:ph sz="quarter" idx="13"/>
          </p:nvPr>
        </p:nvSpPr>
        <p:spPr>
          <a:xfrm>
            <a:off x="971550" y="1773238"/>
            <a:ext cx="7200900" cy="4194175"/>
          </a:xfrm>
        </p:spPr>
        <p:txBody>
          <a:bodyPr rtlCol="0">
            <a:normAutofit lnSpcReduction="10000"/>
          </a:bodyPr>
          <a:lstStyle/>
          <a:p>
            <a:pPr indent="-182880" fontAlgn="auto">
              <a:lnSpc>
                <a:spcPct val="80000"/>
              </a:lnSpc>
              <a:buClr>
                <a:schemeClr val="accent6">
                  <a:lumMod val="75000"/>
                </a:schemeClr>
              </a:buClr>
              <a:defRPr/>
            </a:pPr>
            <a:r>
              <a:rPr lang="en-US" altLang="zh-CN" sz="2400" dirty="0">
                <a:solidFill>
                  <a:schemeClr val="tx1">
                    <a:lumMod val="75000"/>
                    <a:lumOff val="25000"/>
                  </a:schemeClr>
                </a:solidFill>
              </a:rPr>
              <a:t>A slave (personal maid to Mrs. Shelby), she escapes to the North with her five-year old son Harry after he is sold to Mr. Haley. Her husband, George, eventually finds Eliza and Harry in Ohio, and emigrates with them to Canada, then France and finally Liberia.</a:t>
            </a:r>
          </a:p>
          <a:p>
            <a:pPr indent="-182880" fontAlgn="auto">
              <a:lnSpc>
                <a:spcPct val="80000"/>
              </a:lnSpc>
              <a:buClr>
                <a:schemeClr val="accent6">
                  <a:lumMod val="75000"/>
                </a:schemeClr>
              </a:buClr>
              <a:defRPr/>
            </a:pPr>
            <a:endParaRPr lang="en-US" altLang="zh-CN" sz="2400" dirty="0">
              <a:solidFill>
                <a:schemeClr val="tx1">
                  <a:lumMod val="75000"/>
                  <a:lumOff val="25000"/>
                </a:schemeClr>
              </a:solidFill>
            </a:endParaRPr>
          </a:p>
          <a:p>
            <a:pPr indent="-182880" fontAlgn="auto">
              <a:lnSpc>
                <a:spcPct val="80000"/>
              </a:lnSpc>
              <a:buClr>
                <a:schemeClr val="accent6">
                  <a:lumMod val="75000"/>
                </a:schemeClr>
              </a:buClr>
              <a:defRPr/>
            </a:pPr>
            <a:r>
              <a:rPr lang="en-US" altLang="zh-CN" sz="2400" dirty="0">
                <a:solidFill>
                  <a:schemeClr val="tx1">
                    <a:lumMod val="75000"/>
                    <a:lumOff val="25000"/>
                  </a:schemeClr>
                </a:solidFill>
              </a:rPr>
              <a:t>The character Eliza was inspired by an account given at Lane Theological Seminary in Cincinnati by John Rankin to Stowe's husband Calvin, a professor at the school. According to Rankin, in February, 1838 a young slave woman had escaped across the frozen Ohio River to the town of Ripley with her child in her arms and stayed at his house on her way further </a:t>
            </a:r>
            <a:r>
              <a:rPr lang="en-US" altLang="zh-CN" sz="2400" dirty="0" smtClean="0">
                <a:solidFill>
                  <a:schemeClr val="tx1">
                    <a:lumMod val="75000"/>
                    <a:lumOff val="25000"/>
                  </a:schemeClr>
                </a:solidFill>
              </a:rPr>
              <a:t>north</a:t>
            </a:r>
            <a:r>
              <a:rPr lang="ru-RU" altLang="zh-CN" sz="2400" dirty="0" smtClean="0">
                <a:solidFill>
                  <a:schemeClr val="tx1">
                    <a:lumMod val="75000"/>
                    <a:lumOff val="25000"/>
                  </a:schemeClr>
                </a:solidFill>
              </a:rPr>
              <a:t>.</a:t>
            </a:r>
            <a:endParaRPr lang="en-US" altLang="zh-CN" sz="2400" dirty="0">
              <a:solidFill>
                <a:schemeClr val="tx1">
                  <a:lumMod val="75000"/>
                  <a:lumOff val="25000"/>
                </a:schemeClr>
              </a:solidFill>
            </a:endParaRPr>
          </a:p>
          <a:p>
            <a:pPr indent="-182880" fontAlgn="auto">
              <a:lnSpc>
                <a:spcPct val="80000"/>
              </a:lnSpc>
              <a:buClr>
                <a:schemeClr val="accent6">
                  <a:lumMod val="75000"/>
                </a:schemeClr>
              </a:buClr>
              <a:defRPr/>
            </a:pPr>
            <a:endParaRPr lang="en-US" altLang="zh-CN" sz="2400" dirty="0">
              <a:solidFill>
                <a:schemeClr val="tx1">
                  <a:lumMod val="75000"/>
                  <a:lumOff val="25000"/>
                </a:schemeClr>
              </a:solidFill>
            </a:endParaRPr>
          </a:p>
          <a:p>
            <a:pPr indent="-182880" fontAlgn="auto">
              <a:lnSpc>
                <a:spcPct val="80000"/>
              </a:lnSpc>
              <a:buClr>
                <a:schemeClr val="accent6">
                  <a:lumMod val="75000"/>
                </a:schemeClr>
              </a:buClr>
              <a:defRPr/>
            </a:pPr>
            <a:endParaRPr lang="zh-CN" altLang="en-US" sz="2400" dirty="0">
              <a:solidFill>
                <a:schemeClr val="tx1">
                  <a:lumMod val="75000"/>
                  <a:lumOff val="25000"/>
                </a:schemeClr>
              </a:solidFill>
            </a:endParaRPr>
          </a:p>
        </p:txBody>
      </p:sp>
      <p:sp>
        <p:nvSpPr>
          <p:cNvPr id="16388" name="AutoShape 4">
            <a:hlinkClick r:id="rId2" action="ppaction://hlinksldjump" highlightClick="1"/>
          </p:cNvPr>
          <p:cNvSpPr>
            <a:spLocks noChangeArrowheads="1"/>
          </p:cNvSpPr>
          <p:nvPr/>
        </p:nvSpPr>
        <p:spPr bwMode="auto">
          <a:xfrm>
            <a:off x="8388350" y="6453188"/>
            <a:ext cx="755650" cy="404812"/>
          </a:xfrm>
          <a:prstGeom prst="actionButtonBackPrevious">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ea typeface="宋体" pitchFamily="2" charset="-122"/>
              </a:defRPr>
            </a:lvl1pPr>
            <a:lvl2pPr marL="742950" indent="-285750" eaLnBrk="0" hangingPunct="0">
              <a:defRPr sz="2400">
                <a:solidFill>
                  <a:schemeClr val="tx1"/>
                </a:solidFill>
                <a:latin typeface="Times New Roman" pitchFamily="18" charset="0"/>
                <a:ea typeface="宋体" pitchFamily="2" charset="-122"/>
              </a:defRPr>
            </a:lvl2pPr>
            <a:lvl3pPr marL="1143000" indent="-228600" eaLnBrk="0" hangingPunct="0">
              <a:defRPr sz="2400">
                <a:solidFill>
                  <a:schemeClr val="tx1"/>
                </a:solidFill>
                <a:latin typeface="Times New Roman" pitchFamily="18" charset="0"/>
                <a:ea typeface="宋体" pitchFamily="2" charset="-122"/>
              </a:defRPr>
            </a:lvl3pPr>
            <a:lvl4pPr marL="1600200" indent="-228600" eaLnBrk="0" hangingPunct="0">
              <a:defRPr sz="2400">
                <a:solidFill>
                  <a:schemeClr val="tx1"/>
                </a:solidFill>
                <a:latin typeface="Times New Roman" pitchFamily="18" charset="0"/>
                <a:ea typeface="宋体" pitchFamily="2" charset="-122"/>
              </a:defRPr>
            </a:lvl4pPr>
            <a:lvl5pPr marL="2057400" indent="-228600" eaLnBrk="0" hangingPunct="0">
              <a:defRPr sz="2400">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sz="2400">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sz="2400">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sz="2400">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sz="2400">
                <a:solidFill>
                  <a:schemeClr val="tx1"/>
                </a:solidFill>
                <a:latin typeface="Times New Roman" pitchFamily="18" charset="0"/>
                <a:ea typeface="宋体" pitchFamily="2" charset="-122"/>
              </a:defRPr>
            </a:lvl9pPr>
          </a:lstStyle>
          <a:p>
            <a:pPr eaLnBrk="1" hangingPunct="1"/>
            <a:endParaRPr lang="ru-RU" altLang="ru-RU"/>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875839" y="188640"/>
            <a:ext cx="6512511" cy="1143000"/>
          </a:xfrm>
        </p:spPr>
        <p:txBody>
          <a:bodyPr/>
          <a:lstStyle/>
          <a:p>
            <a:pPr marL="320040" indent="-320040" fontAlgn="auto">
              <a:spcAft>
                <a:spcPts val="0"/>
              </a:spcAft>
              <a:buClr>
                <a:schemeClr val="accent6">
                  <a:lumMod val="75000"/>
                </a:schemeClr>
              </a:buClr>
              <a:defRPr/>
            </a:pPr>
            <a:r>
              <a:rPr lang="en-US" altLang="zh-CN" dirty="0"/>
              <a:t>Eva</a:t>
            </a:r>
            <a:endParaRPr lang="zh-CN" altLang="en-US" dirty="0"/>
          </a:p>
        </p:txBody>
      </p:sp>
      <p:sp>
        <p:nvSpPr>
          <p:cNvPr id="21507" name="Rectangle 3"/>
          <p:cNvSpPr>
            <a:spLocks noGrp="1" noChangeArrowheads="1"/>
          </p:cNvSpPr>
          <p:nvPr>
            <p:ph sz="quarter" idx="13"/>
          </p:nvPr>
        </p:nvSpPr>
        <p:spPr>
          <a:xfrm>
            <a:off x="611188" y="1268413"/>
            <a:ext cx="7988300" cy="5040312"/>
          </a:xfrm>
        </p:spPr>
        <p:txBody>
          <a:bodyPr rtlCol="0">
            <a:normAutofit lnSpcReduction="10000"/>
          </a:bodyPr>
          <a:lstStyle/>
          <a:p>
            <a:pPr indent="-182880" fontAlgn="auto">
              <a:lnSpc>
                <a:spcPct val="80000"/>
              </a:lnSpc>
              <a:buClr>
                <a:schemeClr val="accent6">
                  <a:lumMod val="75000"/>
                </a:schemeClr>
              </a:buClr>
              <a:defRPr/>
            </a:pPr>
            <a:r>
              <a:rPr lang="en-US" altLang="zh-CN" sz="2000" dirty="0">
                <a:solidFill>
                  <a:schemeClr val="tx1">
                    <a:lumMod val="75000"/>
                    <a:lumOff val="25000"/>
                  </a:schemeClr>
                </a:solidFill>
              </a:rPr>
              <a:t>Eva, whose real name is Evangeline St. Clare, is the daughter of Augustine St. Clare. Eva enters the narrative when Uncle Tom is traveling via steamship to New Orleans to be sold, and he rescues the 5 or 6 year-old girl from drowning. Eva begs her father to buy Tom, and he becomes the head coachman at the St. Clare plantation. He spends most of his time with the angelic Eva, however.</a:t>
            </a:r>
          </a:p>
          <a:p>
            <a:pPr indent="-182880" fontAlgn="auto">
              <a:lnSpc>
                <a:spcPct val="80000"/>
              </a:lnSpc>
              <a:buClr>
                <a:schemeClr val="accent6">
                  <a:lumMod val="75000"/>
                </a:schemeClr>
              </a:buClr>
              <a:defRPr/>
            </a:pPr>
            <a:endParaRPr lang="en-US" altLang="zh-CN" sz="2000" dirty="0">
              <a:solidFill>
                <a:schemeClr val="tx1">
                  <a:lumMod val="75000"/>
                  <a:lumOff val="25000"/>
                </a:schemeClr>
              </a:solidFill>
            </a:endParaRPr>
          </a:p>
          <a:p>
            <a:pPr indent="-182880" fontAlgn="auto">
              <a:lnSpc>
                <a:spcPct val="80000"/>
              </a:lnSpc>
              <a:buClr>
                <a:schemeClr val="accent6">
                  <a:lumMod val="75000"/>
                </a:schemeClr>
              </a:buClr>
              <a:defRPr/>
            </a:pPr>
            <a:r>
              <a:rPr lang="en-US" altLang="zh-CN" sz="2000" dirty="0">
                <a:solidFill>
                  <a:schemeClr val="tx1">
                    <a:lumMod val="75000"/>
                    <a:lumOff val="25000"/>
                  </a:schemeClr>
                </a:solidFill>
              </a:rPr>
              <a:t>Eva constantly talks about love and forgiveness, even convincing the dour slave girl </a:t>
            </a:r>
            <a:r>
              <a:rPr lang="en-US" altLang="zh-CN" sz="2000" dirty="0" err="1">
                <a:solidFill>
                  <a:schemeClr val="tx1">
                    <a:lumMod val="75000"/>
                    <a:lumOff val="25000"/>
                  </a:schemeClr>
                </a:solidFill>
              </a:rPr>
              <a:t>Topsy</a:t>
            </a:r>
            <a:r>
              <a:rPr lang="en-US" altLang="zh-CN" sz="2000" dirty="0">
                <a:solidFill>
                  <a:schemeClr val="tx1">
                    <a:lumMod val="75000"/>
                    <a:lumOff val="25000"/>
                  </a:schemeClr>
                </a:solidFill>
              </a:rPr>
              <a:t> that she deserves love. She even manages to touch the heart of her sour aunt, Ophelia. Some consider Eva to be a prototype of the character archetype known as the Mary Sue.</a:t>
            </a:r>
          </a:p>
          <a:p>
            <a:pPr indent="-182880" fontAlgn="auto">
              <a:lnSpc>
                <a:spcPct val="80000"/>
              </a:lnSpc>
              <a:buClr>
                <a:schemeClr val="accent6">
                  <a:lumMod val="75000"/>
                </a:schemeClr>
              </a:buClr>
              <a:defRPr/>
            </a:pPr>
            <a:endParaRPr lang="en-US" altLang="zh-CN" sz="2000" dirty="0">
              <a:solidFill>
                <a:schemeClr val="tx1">
                  <a:lumMod val="75000"/>
                  <a:lumOff val="25000"/>
                </a:schemeClr>
              </a:solidFill>
            </a:endParaRPr>
          </a:p>
          <a:p>
            <a:pPr indent="-182880" fontAlgn="auto">
              <a:lnSpc>
                <a:spcPct val="80000"/>
              </a:lnSpc>
              <a:buClr>
                <a:schemeClr val="accent6">
                  <a:lumMod val="75000"/>
                </a:schemeClr>
              </a:buClr>
              <a:defRPr/>
            </a:pPr>
            <a:r>
              <a:rPr lang="en-US" altLang="zh-CN" sz="2000" dirty="0">
                <a:solidFill>
                  <a:schemeClr val="tx1">
                    <a:lumMod val="75000"/>
                    <a:lumOff val="25000"/>
                  </a:schemeClr>
                </a:solidFill>
              </a:rPr>
              <a:t>Eventually Eva falls ill. Before dying, she gives a lock of her hair to each of the slaves, telling them that they must become Christians so that they may see each other in Heaven. On her deathbed, she convinces her father to free Tom, but because of circumstances the promise never materializes.</a:t>
            </a:r>
          </a:p>
          <a:p>
            <a:pPr indent="-182880" fontAlgn="auto">
              <a:lnSpc>
                <a:spcPct val="80000"/>
              </a:lnSpc>
              <a:buClr>
                <a:schemeClr val="accent6">
                  <a:lumMod val="75000"/>
                </a:schemeClr>
              </a:buClr>
              <a:defRPr/>
            </a:pPr>
            <a:endParaRPr lang="en-US" altLang="zh-CN" sz="2000" dirty="0">
              <a:solidFill>
                <a:schemeClr val="tx1">
                  <a:lumMod val="75000"/>
                  <a:lumOff val="25000"/>
                </a:schemeClr>
              </a:solidFill>
            </a:endParaRPr>
          </a:p>
          <a:p>
            <a:pPr indent="-182880" fontAlgn="auto">
              <a:lnSpc>
                <a:spcPct val="80000"/>
              </a:lnSpc>
              <a:buClr>
                <a:schemeClr val="accent6">
                  <a:lumMod val="75000"/>
                </a:schemeClr>
              </a:buClr>
              <a:defRPr/>
            </a:pPr>
            <a:endParaRPr lang="zh-CN" altLang="en-US" sz="2000" dirty="0">
              <a:solidFill>
                <a:schemeClr val="tx1">
                  <a:lumMod val="75000"/>
                  <a:lumOff val="25000"/>
                </a:schemeClr>
              </a:solidFill>
            </a:endParaRPr>
          </a:p>
        </p:txBody>
      </p:sp>
      <p:sp>
        <p:nvSpPr>
          <p:cNvPr id="17412" name="AutoShape 4">
            <a:hlinkClick r:id="rId2" action="ppaction://hlinksldjump" highlightClick="1"/>
          </p:cNvPr>
          <p:cNvSpPr>
            <a:spLocks noChangeArrowheads="1"/>
          </p:cNvSpPr>
          <p:nvPr/>
        </p:nvSpPr>
        <p:spPr bwMode="auto">
          <a:xfrm>
            <a:off x="8388350" y="6453188"/>
            <a:ext cx="755650" cy="404812"/>
          </a:xfrm>
          <a:prstGeom prst="actionButtonBackPrevious">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ea typeface="宋体" pitchFamily="2" charset="-122"/>
              </a:defRPr>
            </a:lvl1pPr>
            <a:lvl2pPr marL="742950" indent="-285750" eaLnBrk="0" hangingPunct="0">
              <a:defRPr sz="2400">
                <a:solidFill>
                  <a:schemeClr val="tx1"/>
                </a:solidFill>
                <a:latin typeface="Times New Roman" pitchFamily="18" charset="0"/>
                <a:ea typeface="宋体" pitchFamily="2" charset="-122"/>
              </a:defRPr>
            </a:lvl2pPr>
            <a:lvl3pPr marL="1143000" indent="-228600" eaLnBrk="0" hangingPunct="0">
              <a:defRPr sz="2400">
                <a:solidFill>
                  <a:schemeClr val="tx1"/>
                </a:solidFill>
                <a:latin typeface="Times New Roman" pitchFamily="18" charset="0"/>
                <a:ea typeface="宋体" pitchFamily="2" charset="-122"/>
              </a:defRPr>
            </a:lvl3pPr>
            <a:lvl4pPr marL="1600200" indent="-228600" eaLnBrk="0" hangingPunct="0">
              <a:defRPr sz="2400">
                <a:solidFill>
                  <a:schemeClr val="tx1"/>
                </a:solidFill>
                <a:latin typeface="Times New Roman" pitchFamily="18" charset="0"/>
                <a:ea typeface="宋体" pitchFamily="2" charset="-122"/>
              </a:defRPr>
            </a:lvl4pPr>
            <a:lvl5pPr marL="2057400" indent="-228600" eaLnBrk="0" hangingPunct="0">
              <a:defRPr sz="2400">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sz="2400">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sz="2400">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sz="2400">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sz="2400">
                <a:solidFill>
                  <a:schemeClr val="tx1"/>
                </a:solidFill>
                <a:latin typeface="Times New Roman" pitchFamily="18" charset="0"/>
                <a:ea typeface="宋体" pitchFamily="2" charset="-122"/>
              </a:defRPr>
            </a:lvl9pPr>
          </a:lstStyle>
          <a:p>
            <a:pPr eaLnBrk="1" hangingPunct="1"/>
            <a:endParaRPr lang="ru-RU" altLang="ru-RU"/>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051720" y="476672"/>
            <a:ext cx="6512511" cy="1143000"/>
          </a:xfrm>
        </p:spPr>
        <p:txBody>
          <a:bodyPr/>
          <a:lstStyle/>
          <a:p>
            <a:pPr marL="320040" indent="-320040" fontAlgn="auto">
              <a:spcAft>
                <a:spcPts val="0"/>
              </a:spcAft>
              <a:buClr>
                <a:schemeClr val="accent6">
                  <a:lumMod val="75000"/>
                </a:schemeClr>
              </a:buClr>
              <a:defRPr/>
            </a:pPr>
            <a:r>
              <a:rPr lang="en-US" altLang="zh-CN" dirty="0"/>
              <a:t>Simon </a:t>
            </a:r>
            <a:r>
              <a:rPr lang="en-US" altLang="zh-CN" dirty="0" err="1"/>
              <a:t>Legree</a:t>
            </a:r>
            <a:endParaRPr lang="zh-CN" altLang="en-US" dirty="0"/>
          </a:p>
        </p:txBody>
      </p:sp>
      <p:sp>
        <p:nvSpPr>
          <p:cNvPr id="18435" name="Rectangle 3"/>
          <p:cNvSpPr>
            <a:spLocks noGrp="1" noChangeArrowheads="1"/>
          </p:cNvSpPr>
          <p:nvPr>
            <p:ph sz="quarter" idx="13"/>
          </p:nvPr>
        </p:nvSpPr>
        <p:spPr>
          <a:xfrm>
            <a:off x="1187450" y="2492375"/>
            <a:ext cx="6400800" cy="2338388"/>
          </a:xfrm>
        </p:spPr>
        <p:txBody>
          <a:bodyPr/>
          <a:lstStyle/>
          <a:p>
            <a:r>
              <a:rPr lang="en-US" altLang="zh-CN" smtClean="0">
                <a:cs typeface="方正姚体"/>
              </a:rPr>
              <a:t>A villainous and cruel slave owner</a:t>
            </a:r>
            <a:r>
              <a:rPr lang="en-US" altLang="zh-CN" smtClean="0">
                <a:latin typeface="Arial" pitchFamily="34" charset="0"/>
                <a:cs typeface="方正姚体"/>
              </a:rPr>
              <a:t>—</a:t>
            </a:r>
            <a:r>
              <a:rPr lang="en-US" altLang="zh-CN" smtClean="0">
                <a:cs typeface="方正姚体"/>
              </a:rPr>
              <a:t>a Northerner by birth</a:t>
            </a:r>
            <a:r>
              <a:rPr lang="en-US" altLang="zh-CN" smtClean="0">
                <a:latin typeface="Arial" pitchFamily="34" charset="0"/>
                <a:cs typeface="方正姚体"/>
              </a:rPr>
              <a:t>—</a:t>
            </a:r>
            <a:r>
              <a:rPr lang="en-US" altLang="zh-CN" smtClean="0">
                <a:cs typeface="方正姚体"/>
              </a:rPr>
              <a:t>whose name has become synonymous with greed. His goal is to demoralize Tom and break him of his religious faith.</a:t>
            </a:r>
          </a:p>
          <a:p>
            <a:endParaRPr lang="en-US" altLang="zh-CN" smtClean="0">
              <a:cs typeface="方正姚体"/>
            </a:endParaRPr>
          </a:p>
          <a:p>
            <a:endParaRPr lang="zh-CN" altLang="en-US" smtClean="0">
              <a:cs typeface="方正姚体"/>
            </a:endParaRPr>
          </a:p>
        </p:txBody>
      </p:sp>
      <p:sp>
        <p:nvSpPr>
          <p:cNvPr id="18436" name="AutoShape 4">
            <a:hlinkClick r:id="rId2" action="ppaction://hlinksldjump" highlightClick="1"/>
          </p:cNvPr>
          <p:cNvSpPr>
            <a:spLocks noChangeArrowheads="1"/>
          </p:cNvSpPr>
          <p:nvPr/>
        </p:nvSpPr>
        <p:spPr bwMode="auto">
          <a:xfrm>
            <a:off x="8388350" y="6453188"/>
            <a:ext cx="755650" cy="404812"/>
          </a:xfrm>
          <a:prstGeom prst="actionButtonBackPrevious">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ea typeface="宋体" pitchFamily="2" charset="-122"/>
              </a:defRPr>
            </a:lvl1pPr>
            <a:lvl2pPr marL="742950" indent="-285750" eaLnBrk="0" hangingPunct="0">
              <a:defRPr sz="2400">
                <a:solidFill>
                  <a:schemeClr val="tx1"/>
                </a:solidFill>
                <a:latin typeface="Times New Roman" pitchFamily="18" charset="0"/>
                <a:ea typeface="宋体" pitchFamily="2" charset="-122"/>
              </a:defRPr>
            </a:lvl2pPr>
            <a:lvl3pPr marL="1143000" indent="-228600" eaLnBrk="0" hangingPunct="0">
              <a:defRPr sz="2400">
                <a:solidFill>
                  <a:schemeClr val="tx1"/>
                </a:solidFill>
                <a:latin typeface="Times New Roman" pitchFamily="18" charset="0"/>
                <a:ea typeface="宋体" pitchFamily="2" charset="-122"/>
              </a:defRPr>
            </a:lvl3pPr>
            <a:lvl4pPr marL="1600200" indent="-228600" eaLnBrk="0" hangingPunct="0">
              <a:defRPr sz="2400">
                <a:solidFill>
                  <a:schemeClr val="tx1"/>
                </a:solidFill>
                <a:latin typeface="Times New Roman" pitchFamily="18" charset="0"/>
                <a:ea typeface="宋体" pitchFamily="2" charset="-122"/>
              </a:defRPr>
            </a:lvl4pPr>
            <a:lvl5pPr marL="2057400" indent="-228600" eaLnBrk="0" hangingPunct="0">
              <a:defRPr sz="2400">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sz="2400">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sz="2400">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sz="2400">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sz="2400">
                <a:solidFill>
                  <a:schemeClr val="tx1"/>
                </a:solidFill>
                <a:latin typeface="Times New Roman" pitchFamily="18" charset="0"/>
                <a:ea typeface="宋体" pitchFamily="2" charset="-122"/>
              </a:defRPr>
            </a:lvl9pPr>
          </a:lstStyle>
          <a:p>
            <a:pPr eaLnBrk="1" hangingPunct="1"/>
            <a:endParaRPr lang="ru-RU" altLang="ru-RU"/>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843691" y="260648"/>
            <a:ext cx="6512511" cy="1143000"/>
          </a:xfrm>
        </p:spPr>
        <p:txBody>
          <a:bodyPr/>
          <a:lstStyle/>
          <a:p>
            <a:pPr marL="320040" indent="-320040" fontAlgn="auto">
              <a:spcAft>
                <a:spcPts val="0"/>
              </a:spcAft>
              <a:buClr>
                <a:schemeClr val="accent6">
                  <a:lumMod val="75000"/>
                </a:schemeClr>
              </a:buClr>
              <a:defRPr/>
            </a:pPr>
            <a:r>
              <a:rPr lang="en-US" altLang="zh-CN" dirty="0" err="1"/>
              <a:t>Topsy</a:t>
            </a:r>
            <a:r>
              <a:rPr lang="en-US" altLang="zh-CN" dirty="0"/>
              <a:t> </a:t>
            </a:r>
            <a:endParaRPr lang="zh-CN" altLang="en-US" dirty="0"/>
          </a:p>
        </p:txBody>
      </p:sp>
      <p:sp>
        <p:nvSpPr>
          <p:cNvPr id="23555" name="Rectangle 3"/>
          <p:cNvSpPr>
            <a:spLocks noGrp="1" noChangeArrowheads="1"/>
          </p:cNvSpPr>
          <p:nvPr>
            <p:ph sz="quarter" idx="13"/>
          </p:nvPr>
        </p:nvSpPr>
        <p:spPr>
          <a:xfrm>
            <a:off x="1116013" y="1916113"/>
            <a:ext cx="6400800" cy="3475037"/>
          </a:xfrm>
        </p:spPr>
        <p:txBody>
          <a:bodyPr rtlCol="0">
            <a:normAutofit fontScale="85000" lnSpcReduction="20000"/>
          </a:bodyPr>
          <a:lstStyle/>
          <a:p>
            <a:pPr indent="-182880" fontAlgn="auto">
              <a:buClr>
                <a:schemeClr val="accent6">
                  <a:lumMod val="75000"/>
                </a:schemeClr>
              </a:buClr>
              <a:defRPr/>
            </a:pPr>
            <a:r>
              <a:rPr lang="en-US" altLang="zh-CN" sz="2800" dirty="0">
                <a:solidFill>
                  <a:schemeClr val="tx1">
                    <a:lumMod val="75000"/>
                    <a:lumOff val="25000"/>
                  </a:schemeClr>
                </a:solidFill>
              </a:rPr>
              <a:t>A "ragamuffin" young slave girl of unknown origin. When asked if she knows who made her, she professes ignorance of both God and a mother, saying "I </a:t>
            </a:r>
            <a:r>
              <a:rPr lang="en-US" altLang="zh-CN" sz="2800" dirty="0" err="1">
                <a:solidFill>
                  <a:schemeClr val="tx1">
                    <a:lumMod val="75000"/>
                    <a:lumOff val="25000"/>
                  </a:schemeClr>
                </a:solidFill>
              </a:rPr>
              <a:t>s'pect</a:t>
            </a:r>
            <a:r>
              <a:rPr lang="en-US" altLang="zh-CN" sz="2800" dirty="0">
                <a:solidFill>
                  <a:schemeClr val="tx1">
                    <a:lumMod val="75000"/>
                    <a:lumOff val="25000"/>
                  </a:schemeClr>
                </a:solidFill>
              </a:rPr>
              <a:t> I </a:t>
            </a:r>
            <a:r>
              <a:rPr lang="en-US" altLang="zh-CN" sz="2800" dirty="0" err="1">
                <a:solidFill>
                  <a:schemeClr val="tx1">
                    <a:lumMod val="75000"/>
                    <a:lumOff val="25000"/>
                  </a:schemeClr>
                </a:solidFill>
              </a:rPr>
              <a:t>growed</a:t>
            </a:r>
            <a:r>
              <a:rPr lang="en-US" altLang="zh-CN" sz="2800" dirty="0">
                <a:solidFill>
                  <a:schemeClr val="tx1">
                    <a:lumMod val="75000"/>
                    <a:lumOff val="25000"/>
                  </a:schemeClr>
                </a:solidFill>
              </a:rPr>
              <a:t>. Don't think nobody never made me." She was transformed by Little Eva's love. </a:t>
            </a:r>
            <a:r>
              <a:rPr lang="en-US" altLang="zh-CN" sz="2800" dirty="0" err="1">
                <a:solidFill>
                  <a:schemeClr val="tx1">
                    <a:lumMod val="75000"/>
                    <a:lumOff val="25000"/>
                  </a:schemeClr>
                </a:solidFill>
              </a:rPr>
              <a:t>Topsy</a:t>
            </a:r>
            <a:r>
              <a:rPr lang="en-US" altLang="zh-CN" sz="2800" dirty="0">
                <a:solidFill>
                  <a:schemeClr val="tx1">
                    <a:lumMod val="75000"/>
                    <a:lumOff val="25000"/>
                  </a:schemeClr>
                </a:solidFill>
              </a:rPr>
              <a:t> is often seen as the origin of the </a:t>
            </a:r>
            <a:r>
              <a:rPr lang="en-US" altLang="zh-CN" sz="2800" dirty="0" err="1">
                <a:solidFill>
                  <a:schemeClr val="tx1">
                    <a:lumMod val="75000"/>
                    <a:lumOff val="25000"/>
                  </a:schemeClr>
                </a:solidFill>
              </a:rPr>
              <a:t>pickaninny</a:t>
            </a:r>
            <a:r>
              <a:rPr lang="en-US" altLang="zh-CN" sz="2800" dirty="0">
                <a:solidFill>
                  <a:schemeClr val="tx1">
                    <a:lumMod val="75000"/>
                    <a:lumOff val="25000"/>
                  </a:schemeClr>
                </a:solidFill>
              </a:rPr>
              <a:t> stereotype of Black children and Black dolls. During the early-to-mid 1900s, several doll manufacturers created </a:t>
            </a:r>
            <a:r>
              <a:rPr lang="en-US" altLang="zh-CN" sz="2800" dirty="0" err="1">
                <a:solidFill>
                  <a:schemeClr val="tx1">
                    <a:lumMod val="75000"/>
                    <a:lumOff val="25000"/>
                  </a:schemeClr>
                </a:solidFill>
              </a:rPr>
              <a:t>Topsy</a:t>
            </a:r>
            <a:r>
              <a:rPr lang="en-US" altLang="zh-CN" sz="2800" dirty="0">
                <a:solidFill>
                  <a:schemeClr val="tx1">
                    <a:lumMod val="75000"/>
                    <a:lumOff val="25000"/>
                  </a:schemeClr>
                </a:solidFill>
              </a:rPr>
              <a:t> and </a:t>
            </a:r>
            <a:r>
              <a:rPr lang="en-US" altLang="zh-CN" sz="2800" dirty="0" err="1">
                <a:solidFill>
                  <a:schemeClr val="tx1">
                    <a:lumMod val="75000"/>
                    <a:lumOff val="25000"/>
                  </a:schemeClr>
                </a:solidFill>
              </a:rPr>
              <a:t>Topsy</a:t>
            </a:r>
            <a:r>
              <a:rPr lang="en-US" altLang="zh-CN" sz="2800" dirty="0">
                <a:solidFill>
                  <a:schemeClr val="tx1">
                    <a:lumMod val="75000"/>
                    <a:lumOff val="25000"/>
                  </a:schemeClr>
                </a:solidFill>
              </a:rPr>
              <a:t>-type dolls.</a:t>
            </a:r>
          </a:p>
          <a:p>
            <a:pPr indent="-182880" fontAlgn="auto">
              <a:buClr>
                <a:schemeClr val="accent6">
                  <a:lumMod val="75000"/>
                </a:schemeClr>
              </a:buClr>
              <a:defRPr/>
            </a:pPr>
            <a:endParaRPr lang="en-US" altLang="zh-CN" sz="2800" dirty="0">
              <a:solidFill>
                <a:schemeClr val="tx1">
                  <a:lumMod val="75000"/>
                  <a:lumOff val="25000"/>
                </a:schemeClr>
              </a:solidFill>
            </a:endParaRPr>
          </a:p>
          <a:p>
            <a:pPr indent="-182880" fontAlgn="auto">
              <a:buClr>
                <a:schemeClr val="accent6">
                  <a:lumMod val="75000"/>
                </a:schemeClr>
              </a:buClr>
              <a:defRPr/>
            </a:pPr>
            <a:endParaRPr lang="zh-CN" altLang="en-US" sz="2800" dirty="0">
              <a:solidFill>
                <a:schemeClr val="tx1">
                  <a:lumMod val="75000"/>
                  <a:lumOff val="25000"/>
                </a:schemeClr>
              </a:solidFill>
            </a:endParaRPr>
          </a:p>
        </p:txBody>
      </p:sp>
      <p:sp>
        <p:nvSpPr>
          <p:cNvPr id="19460" name="AutoShape 4">
            <a:hlinkClick r:id="rId2" action="ppaction://hlinksldjump" highlightClick="1"/>
          </p:cNvPr>
          <p:cNvSpPr>
            <a:spLocks noChangeArrowheads="1"/>
          </p:cNvSpPr>
          <p:nvPr/>
        </p:nvSpPr>
        <p:spPr bwMode="auto">
          <a:xfrm>
            <a:off x="8388350" y="6453188"/>
            <a:ext cx="755650" cy="404812"/>
          </a:xfrm>
          <a:prstGeom prst="actionButtonBackPrevious">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ea typeface="宋体" pitchFamily="2" charset="-122"/>
              </a:defRPr>
            </a:lvl1pPr>
            <a:lvl2pPr marL="742950" indent="-285750" eaLnBrk="0" hangingPunct="0">
              <a:defRPr sz="2400">
                <a:solidFill>
                  <a:schemeClr val="tx1"/>
                </a:solidFill>
                <a:latin typeface="Times New Roman" pitchFamily="18" charset="0"/>
                <a:ea typeface="宋体" pitchFamily="2" charset="-122"/>
              </a:defRPr>
            </a:lvl2pPr>
            <a:lvl3pPr marL="1143000" indent="-228600" eaLnBrk="0" hangingPunct="0">
              <a:defRPr sz="2400">
                <a:solidFill>
                  <a:schemeClr val="tx1"/>
                </a:solidFill>
                <a:latin typeface="Times New Roman" pitchFamily="18" charset="0"/>
                <a:ea typeface="宋体" pitchFamily="2" charset="-122"/>
              </a:defRPr>
            </a:lvl3pPr>
            <a:lvl4pPr marL="1600200" indent="-228600" eaLnBrk="0" hangingPunct="0">
              <a:defRPr sz="2400">
                <a:solidFill>
                  <a:schemeClr val="tx1"/>
                </a:solidFill>
                <a:latin typeface="Times New Roman" pitchFamily="18" charset="0"/>
                <a:ea typeface="宋体" pitchFamily="2" charset="-122"/>
              </a:defRPr>
            </a:lvl4pPr>
            <a:lvl5pPr marL="2057400" indent="-228600" eaLnBrk="0" hangingPunct="0">
              <a:defRPr sz="2400">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sz="2400">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sz="2400">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sz="2400">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sz="2400">
                <a:solidFill>
                  <a:schemeClr val="tx1"/>
                </a:solidFill>
                <a:latin typeface="Times New Roman" pitchFamily="18" charset="0"/>
                <a:ea typeface="宋体" pitchFamily="2" charset="-122"/>
              </a:defRPr>
            </a:lvl9pPr>
          </a:lstStyle>
          <a:p>
            <a:pPr eaLnBrk="1" hangingPunct="1"/>
            <a:endParaRPr lang="ru-RU" altLang="ru-RU"/>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4213" y="260350"/>
            <a:ext cx="7772400" cy="1143000"/>
          </a:xfrm>
        </p:spPr>
        <p:txBody>
          <a:bodyPr/>
          <a:lstStyle/>
          <a:p>
            <a:pPr marL="320040" indent="-320040" fontAlgn="auto">
              <a:spcAft>
                <a:spcPts val="0"/>
              </a:spcAft>
              <a:buClr>
                <a:schemeClr val="accent6">
                  <a:lumMod val="75000"/>
                </a:schemeClr>
              </a:buClr>
              <a:defRPr/>
            </a:pPr>
            <a:r>
              <a:rPr lang="en-US" altLang="zh-CN" sz="6000"/>
              <a:t>Major themes</a:t>
            </a:r>
          </a:p>
        </p:txBody>
      </p:sp>
      <p:sp>
        <p:nvSpPr>
          <p:cNvPr id="20483" name="Rectangle 3"/>
          <p:cNvSpPr>
            <a:spLocks noGrp="1" noChangeArrowheads="1"/>
          </p:cNvSpPr>
          <p:nvPr>
            <p:ph sz="quarter" idx="13"/>
          </p:nvPr>
        </p:nvSpPr>
        <p:spPr>
          <a:xfrm>
            <a:off x="685800" y="1557338"/>
            <a:ext cx="7772400" cy="4538662"/>
          </a:xfrm>
        </p:spPr>
        <p:txBody>
          <a:bodyPr/>
          <a:lstStyle/>
          <a:p>
            <a:r>
              <a:rPr lang="en-US" altLang="zh-CN" b="1" smtClean="0">
                <a:cs typeface="方正姚体"/>
                <a:hlinkClick r:id="" action="ppaction://hlinkshowjump?jump=nextslide"/>
              </a:rPr>
              <a:t>The Evil of Slavery</a:t>
            </a:r>
            <a:endParaRPr lang="en-US" altLang="zh-CN" b="1" smtClean="0">
              <a:cs typeface="方正姚体"/>
            </a:endParaRPr>
          </a:p>
          <a:p>
            <a:r>
              <a:rPr lang="en-US" altLang="zh-CN" b="1" smtClean="0">
                <a:cs typeface="方正姚体"/>
                <a:hlinkClick r:id="" action="ppaction://noaction"/>
              </a:rPr>
              <a:t>The Incompatibility of Slavery &amp; Christian Values</a:t>
            </a:r>
            <a:endParaRPr lang="en-US" altLang="zh-CN" b="1" smtClean="0">
              <a:cs typeface="方正姚体"/>
            </a:endParaRPr>
          </a:p>
          <a:p>
            <a:r>
              <a:rPr lang="en-US" altLang="zh-CN" b="1" smtClean="0">
                <a:cs typeface="方正姚体"/>
                <a:hlinkClick r:id="" action="ppaction://noaction"/>
              </a:rPr>
              <a:t>The Moral Power of Women</a:t>
            </a:r>
            <a:endParaRPr lang="en-US" altLang="zh-CN" b="1" smtClean="0">
              <a:cs typeface="方正姚体"/>
            </a:endParaRPr>
          </a:p>
          <a:p>
            <a:endParaRPr lang="zh-CN" altLang="en-US" smtClean="0">
              <a:cs typeface="方正姚体"/>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4213" y="0"/>
            <a:ext cx="7772400" cy="1143000"/>
          </a:xfrm>
        </p:spPr>
        <p:txBody>
          <a:bodyPr/>
          <a:lstStyle/>
          <a:p>
            <a:pPr marL="320040" indent="-320040" fontAlgn="auto">
              <a:spcAft>
                <a:spcPts val="0"/>
              </a:spcAft>
              <a:buClr>
                <a:schemeClr val="accent6">
                  <a:lumMod val="75000"/>
                </a:schemeClr>
              </a:buClr>
              <a:defRPr/>
            </a:pPr>
            <a:r>
              <a:rPr lang="en-US" altLang="zh-CN"/>
              <a:t>The Evil of Slavery</a:t>
            </a:r>
            <a:endParaRPr lang="zh-CN" altLang="en-US"/>
          </a:p>
        </p:txBody>
      </p:sp>
      <p:sp>
        <p:nvSpPr>
          <p:cNvPr id="25603" name="Rectangle 3"/>
          <p:cNvSpPr>
            <a:spLocks noGrp="1" noChangeArrowheads="1"/>
          </p:cNvSpPr>
          <p:nvPr>
            <p:ph sz="quarter" idx="13"/>
          </p:nvPr>
        </p:nvSpPr>
        <p:spPr>
          <a:xfrm>
            <a:off x="250825" y="1052513"/>
            <a:ext cx="8893175" cy="5805487"/>
          </a:xfrm>
        </p:spPr>
        <p:txBody>
          <a:bodyPr rtlCol="0">
            <a:normAutofit lnSpcReduction="10000"/>
          </a:bodyPr>
          <a:lstStyle/>
          <a:p>
            <a:pPr indent="-182880" fontAlgn="auto">
              <a:lnSpc>
                <a:spcPct val="80000"/>
              </a:lnSpc>
              <a:buClr>
                <a:schemeClr val="accent6">
                  <a:lumMod val="75000"/>
                </a:schemeClr>
              </a:buClr>
              <a:defRPr/>
            </a:pPr>
            <a:r>
              <a:rPr lang="en-US" altLang="zh-CN" sz="1600" i="1">
                <a:solidFill>
                  <a:schemeClr val="tx1">
                    <a:lumMod val="75000"/>
                    <a:lumOff val="25000"/>
                  </a:schemeClr>
                </a:solidFill>
              </a:rPr>
              <a:t>Uncle Tom's Cabin</a:t>
            </a:r>
            <a:r>
              <a:rPr lang="en-US" altLang="zh-CN" sz="1600">
                <a:solidFill>
                  <a:schemeClr val="tx1">
                    <a:lumMod val="75000"/>
                    <a:lumOff val="25000"/>
                  </a:schemeClr>
                </a:solidFill>
              </a:rPr>
              <a:t> was written after the passage of the Fugitive Slave Act of 1850, which made it illegal for anyone in the United States to offer aid or assistance to a runaway slave. The novel seeks to attack this law and the institution it protected, ceaselessly advocating the immediate emancipation of the slaves and freedom for all people. Each of Stowe's scenes, while serving to further character and plot, also serves, without exception, to persuade the reader</a:t>
            </a:r>
            <a:r>
              <a:rPr lang="en-US" altLang="zh-CN" sz="1600">
                <a:solidFill>
                  <a:schemeClr val="tx1">
                    <a:lumMod val="75000"/>
                    <a:lumOff val="25000"/>
                  </a:schemeClr>
                </a:solidFill>
                <a:latin typeface="Arial"/>
              </a:rPr>
              <a:t>—</a:t>
            </a:r>
            <a:r>
              <a:rPr lang="en-US" altLang="zh-CN" sz="1600">
                <a:solidFill>
                  <a:schemeClr val="tx1">
                    <a:lumMod val="75000"/>
                    <a:lumOff val="25000"/>
                  </a:schemeClr>
                </a:solidFill>
              </a:rPr>
              <a:t>especially the Northern reader of Stowe's time</a:t>
            </a:r>
            <a:r>
              <a:rPr lang="en-US" altLang="zh-CN" sz="1600">
                <a:solidFill>
                  <a:schemeClr val="tx1">
                    <a:lumMod val="75000"/>
                    <a:lumOff val="25000"/>
                  </a:schemeClr>
                </a:solidFill>
                <a:latin typeface="Arial"/>
              </a:rPr>
              <a:t>—</a:t>
            </a:r>
            <a:r>
              <a:rPr lang="en-US" altLang="zh-CN" sz="1600">
                <a:solidFill>
                  <a:schemeClr val="tx1">
                    <a:lumMod val="75000"/>
                    <a:lumOff val="25000"/>
                  </a:schemeClr>
                </a:solidFill>
              </a:rPr>
              <a:t>that slavery is evil, un-Christian, and intolerable in a civil society.</a:t>
            </a:r>
          </a:p>
          <a:p>
            <a:pPr indent="-182880" fontAlgn="auto">
              <a:lnSpc>
                <a:spcPct val="80000"/>
              </a:lnSpc>
              <a:buClr>
                <a:schemeClr val="accent6">
                  <a:lumMod val="75000"/>
                </a:schemeClr>
              </a:buClr>
              <a:defRPr/>
            </a:pPr>
            <a:r>
              <a:rPr lang="en-US" altLang="zh-CN" sz="1600">
                <a:solidFill>
                  <a:schemeClr val="tx1">
                    <a:lumMod val="75000"/>
                    <a:lumOff val="25000"/>
                  </a:schemeClr>
                </a:solidFill>
              </a:rPr>
              <a:t>For most of the novel, Stowe explores the question of slavery in a fairly mild setting, in which slaves and masters have seemingly positive relationships. At the Shelbys' house, and again at the St. Clares', the slaves have kindly masters who do not abuse or mistreat them. Stowe does not offer these settings in order to show slavery's evil as conditional. She seeks to expose the vices of slavery even in its best-case scenario. Though Shelby and St. Clare possess kindness and intelligence, their ability to tolerate slavery renders them hypocritical and morally weak. Even under kind masters, slaves suffer, as we see when a financially struggling Shelby guiltily destroys Tom's family by selling Tom, and when the fiercely selfish Marie, by demanding attention be given to herself, prevents the St. Clare slaves from mourning the death of her own angelic daughter, Eva. A common contemporary defense of slavery claimed that the institution benefited the slaves because most masters acted in their slaves' best interest. Stowe refutes this argument with her biting portrayals, insisting that the slave's best interest can lie only in obtaining freedom.</a:t>
            </a:r>
          </a:p>
          <a:p>
            <a:pPr indent="-182880" fontAlgn="auto">
              <a:lnSpc>
                <a:spcPct val="80000"/>
              </a:lnSpc>
              <a:buClr>
                <a:schemeClr val="accent6">
                  <a:lumMod val="75000"/>
                </a:schemeClr>
              </a:buClr>
              <a:defRPr/>
            </a:pPr>
            <a:r>
              <a:rPr lang="en-US" altLang="zh-CN" sz="1600">
                <a:solidFill>
                  <a:schemeClr val="tx1">
                    <a:lumMod val="75000"/>
                    <a:lumOff val="25000"/>
                  </a:schemeClr>
                </a:solidFill>
              </a:rPr>
              <a:t>In the final third of the book, Stowe leaves behind the pleasant veneer of life at the Shelby and St. Clare houses and takes her reader into the Legree plantation, where the evil of slavery appears in its most naked and hideous form. This harsh and barbaric setting, in which slaves suffer beatings, sexual abuse, and even murder, introduces the power of shock into Stowe's argument. If slavery is wrong in the best of cases, in the worst of cases it is nightmarish and inhuman. In the book's structural progression between </a:t>
            </a:r>
            <a:r>
              <a:rPr lang="en-US" altLang="zh-CN" sz="1600">
                <a:solidFill>
                  <a:schemeClr val="tx1">
                    <a:lumMod val="75000"/>
                    <a:lumOff val="25000"/>
                  </a:schemeClr>
                </a:solidFill>
                <a:latin typeface="Arial"/>
              </a:rPr>
              <a:t>“</a:t>
            </a:r>
            <a:r>
              <a:rPr lang="en-US" altLang="zh-CN" sz="1600">
                <a:solidFill>
                  <a:schemeClr val="tx1">
                    <a:lumMod val="75000"/>
                    <a:lumOff val="25000"/>
                  </a:schemeClr>
                </a:solidFill>
              </a:rPr>
              <a:t>pleasant</a:t>
            </a:r>
            <a:r>
              <a:rPr lang="en-US" altLang="zh-CN" sz="1600">
                <a:solidFill>
                  <a:schemeClr val="tx1">
                    <a:lumMod val="75000"/>
                    <a:lumOff val="25000"/>
                  </a:schemeClr>
                </a:solidFill>
                <a:latin typeface="Arial"/>
              </a:rPr>
              <a:t>”</a:t>
            </a:r>
            <a:r>
              <a:rPr lang="en-US" altLang="zh-CN" sz="1600">
                <a:solidFill>
                  <a:schemeClr val="tx1">
                    <a:lumMod val="75000"/>
                    <a:lumOff val="25000"/>
                  </a:schemeClr>
                </a:solidFill>
              </a:rPr>
              <a:t> and hellish plantations, we can detect Stowe's rhetorical methods. First she deflates the defense of the pro-slavery reader by showing the evil of the </a:t>
            </a:r>
            <a:r>
              <a:rPr lang="en-US" altLang="zh-CN" sz="1600">
                <a:solidFill>
                  <a:schemeClr val="tx1">
                    <a:lumMod val="75000"/>
                    <a:lumOff val="25000"/>
                  </a:schemeClr>
                </a:solidFill>
                <a:latin typeface="Arial"/>
              </a:rPr>
              <a:t>“</a:t>
            </a:r>
            <a:r>
              <a:rPr lang="en-US" altLang="zh-CN" sz="1600">
                <a:solidFill>
                  <a:schemeClr val="tx1">
                    <a:lumMod val="75000"/>
                    <a:lumOff val="25000"/>
                  </a:schemeClr>
                </a:solidFill>
              </a:rPr>
              <a:t>best</a:t>
            </a:r>
            <a:r>
              <a:rPr lang="en-US" altLang="zh-CN" sz="1600">
                <a:solidFill>
                  <a:schemeClr val="tx1">
                    <a:lumMod val="75000"/>
                    <a:lumOff val="25000"/>
                  </a:schemeClr>
                </a:solidFill>
                <a:latin typeface="Arial"/>
              </a:rPr>
              <a:t>”</a:t>
            </a:r>
            <a:r>
              <a:rPr lang="en-US" altLang="zh-CN" sz="1600">
                <a:solidFill>
                  <a:schemeClr val="tx1">
                    <a:lumMod val="75000"/>
                    <a:lumOff val="25000"/>
                  </a:schemeClr>
                </a:solidFill>
              </a:rPr>
              <a:t> kind of slavery. She then presents her own case against slavery by showing the shocking wickedness of slavery at its worst.</a:t>
            </a:r>
            <a:endParaRPr lang="zh-CN" altLang="en-US" sz="1600">
              <a:solidFill>
                <a:schemeClr val="tx1">
                  <a:lumMod val="75000"/>
                  <a:lumOff val="25000"/>
                </a:schemeClr>
              </a:solidFill>
            </a:endParaRPr>
          </a:p>
        </p:txBody>
      </p:sp>
      <p:sp>
        <p:nvSpPr>
          <p:cNvPr id="21508" name="AutoShape 4">
            <a:hlinkClick r:id="rId2" action="ppaction://hlinksldjump" highlightClick="1"/>
          </p:cNvPr>
          <p:cNvSpPr>
            <a:spLocks noChangeArrowheads="1"/>
          </p:cNvSpPr>
          <p:nvPr/>
        </p:nvSpPr>
        <p:spPr bwMode="auto">
          <a:xfrm>
            <a:off x="8388350" y="6453188"/>
            <a:ext cx="755650" cy="404812"/>
          </a:xfrm>
          <a:prstGeom prst="actionButtonBackPrevious">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ea typeface="宋体" pitchFamily="2" charset="-122"/>
              </a:defRPr>
            </a:lvl1pPr>
            <a:lvl2pPr marL="742950" indent="-285750" eaLnBrk="0" hangingPunct="0">
              <a:defRPr sz="2400">
                <a:solidFill>
                  <a:schemeClr val="tx1"/>
                </a:solidFill>
                <a:latin typeface="Times New Roman" pitchFamily="18" charset="0"/>
                <a:ea typeface="宋体" pitchFamily="2" charset="-122"/>
              </a:defRPr>
            </a:lvl2pPr>
            <a:lvl3pPr marL="1143000" indent="-228600" eaLnBrk="0" hangingPunct="0">
              <a:defRPr sz="2400">
                <a:solidFill>
                  <a:schemeClr val="tx1"/>
                </a:solidFill>
                <a:latin typeface="Times New Roman" pitchFamily="18" charset="0"/>
                <a:ea typeface="宋体" pitchFamily="2" charset="-122"/>
              </a:defRPr>
            </a:lvl3pPr>
            <a:lvl4pPr marL="1600200" indent="-228600" eaLnBrk="0" hangingPunct="0">
              <a:defRPr sz="2400">
                <a:solidFill>
                  <a:schemeClr val="tx1"/>
                </a:solidFill>
                <a:latin typeface="Times New Roman" pitchFamily="18" charset="0"/>
                <a:ea typeface="宋体" pitchFamily="2" charset="-122"/>
              </a:defRPr>
            </a:lvl4pPr>
            <a:lvl5pPr marL="2057400" indent="-228600" eaLnBrk="0" hangingPunct="0">
              <a:defRPr sz="2400">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sz="2400">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sz="2400">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sz="2400">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sz="2400">
                <a:solidFill>
                  <a:schemeClr val="tx1"/>
                </a:solidFill>
                <a:latin typeface="Times New Roman" pitchFamily="18" charset="0"/>
                <a:ea typeface="宋体" pitchFamily="2" charset="-122"/>
              </a:defRPr>
            </a:lvl9pPr>
          </a:lstStyle>
          <a:p>
            <a:pPr eaLnBrk="1" hangingPunct="1"/>
            <a:endParaRPr lang="ru-RU" altLang="ru-RU"/>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Grp="1" noChangeArrowheads="1"/>
          </p:cNvSpPr>
          <p:nvPr>
            <p:ph type="title"/>
          </p:nvPr>
        </p:nvSpPr>
        <p:spPr/>
        <p:txBody>
          <a:bodyPr/>
          <a:lstStyle/>
          <a:p>
            <a:pPr marL="320040" indent="-320040" fontAlgn="auto">
              <a:spcAft>
                <a:spcPts val="0"/>
              </a:spcAft>
              <a:buClr>
                <a:schemeClr val="accent6">
                  <a:lumMod val="75000"/>
                </a:schemeClr>
              </a:buClr>
              <a:defRPr/>
            </a:pPr>
            <a:r>
              <a:rPr lang="en-US" altLang="zh-CN" dirty="0"/>
              <a:t>I. Occupation</a:t>
            </a:r>
            <a:endParaRPr lang="zh-CN" altLang="en-US" dirty="0"/>
          </a:p>
        </p:txBody>
      </p:sp>
      <p:sp>
        <p:nvSpPr>
          <p:cNvPr id="8195" name="Rectangle 5"/>
          <p:cNvSpPr>
            <a:spLocks noGrp="1" noChangeArrowheads="1"/>
          </p:cNvSpPr>
          <p:nvPr>
            <p:ph type="body" sz="half" idx="1"/>
          </p:nvPr>
        </p:nvSpPr>
        <p:spPr/>
        <p:txBody>
          <a:bodyPr/>
          <a:lstStyle/>
          <a:p>
            <a:r>
              <a:rPr lang="en-US" altLang="zh-CN" sz="3600" smtClean="0">
                <a:cs typeface="方正姚体"/>
              </a:rPr>
              <a:t>Writer</a:t>
            </a:r>
          </a:p>
          <a:p>
            <a:r>
              <a:rPr lang="en-US" altLang="zh-CN" sz="3600" smtClean="0">
                <a:cs typeface="方正姚体"/>
              </a:rPr>
              <a:t>Teacher</a:t>
            </a:r>
          </a:p>
          <a:p>
            <a:r>
              <a:rPr lang="en-US" altLang="zh-CN" sz="3600" smtClean="0">
                <a:cs typeface="方正姚体"/>
              </a:rPr>
              <a:t>Reformer </a:t>
            </a:r>
            <a:endParaRPr lang="zh-CN" altLang="en-US" sz="3600" smtClean="0">
              <a:cs typeface="方正姚体"/>
            </a:endParaRPr>
          </a:p>
        </p:txBody>
      </p:sp>
      <p:pic>
        <p:nvPicPr>
          <p:cNvPr id="2" name="Picture 7" descr="Harriet Beecher Stowe"/>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067175" y="1557338"/>
            <a:ext cx="4133850" cy="4824412"/>
          </a:xfrm>
          <a:noFill/>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marL="320040" indent="-320040" fontAlgn="auto">
              <a:spcAft>
                <a:spcPts val="0"/>
              </a:spcAft>
              <a:buClr>
                <a:schemeClr val="accent6">
                  <a:lumMod val="75000"/>
                </a:schemeClr>
              </a:buClr>
              <a:defRPr/>
            </a:pPr>
            <a:r>
              <a:rPr lang="en-US" altLang="zh-CN"/>
              <a:t>II. Known for </a:t>
            </a:r>
          </a:p>
        </p:txBody>
      </p:sp>
      <p:pic>
        <p:nvPicPr>
          <p:cNvPr id="9219" name="Picture 8" descr="stowe1b"/>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1025525" y="1557338"/>
            <a:ext cx="3754438" cy="4535487"/>
          </a:xfrm>
          <a:noFill/>
          <a:extLs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9220" name="Rectangle 7"/>
          <p:cNvSpPr>
            <a:spLocks noGrp="1" noChangeArrowheads="1"/>
          </p:cNvSpPr>
          <p:nvPr>
            <p:ph type="body" sz="half" idx="2"/>
          </p:nvPr>
        </p:nvSpPr>
        <p:spPr>
          <a:xfrm>
            <a:off x="5076825" y="1989138"/>
            <a:ext cx="3810000" cy="4114800"/>
          </a:xfrm>
        </p:spPr>
        <p:txBody>
          <a:bodyPr/>
          <a:lstStyle/>
          <a:p>
            <a:r>
              <a:rPr lang="en-US" altLang="zh-CN" sz="2800" smtClean="0">
                <a:cs typeface="方正姚体"/>
              </a:rPr>
              <a:t>author of </a:t>
            </a:r>
            <a:r>
              <a:rPr lang="en-US" altLang="zh-CN" sz="2800" i="1" smtClean="0">
                <a:cs typeface="方正姚体"/>
              </a:rPr>
              <a:t>Uncle Tom's Cabin</a:t>
            </a:r>
            <a:r>
              <a:rPr lang="en-US" altLang="zh-CN" sz="2800" smtClean="0">
                <a:cs typeface="方正姚体"/>
              </a:rPr>
              <a:t>, a book which helped build anti-slavery sentiment in America and abroad </a:t>
            </a:r>
            <a:endParaRPr lang="zh-CN" altLang="en-US" sz="2800" smtClean="0">
              <a:cs typeface="方正姚体"/>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051720" y="476672"/>
            <a:ext cx="6512511" cy="1143000"/>
          </a:xfrm>
        </p:spPr>
        <p:txBody>
          <a:bodyPr/>
          <a:lstStyle/>
          <a:p>
            <a:pPr marL="320040" indent="-320040" fontAlgn="auto">
              <a:spcAft>
                <a:spcPts val="0"/>
              </a:spcAft>
              <a:buClr>
                <a:schemeClr val="accent6">
                  <a:lumMod val="75000"/>
                </a:schemeClr>
              </a:buClr>
              <a:defRPr/>
            </a:pPr>
            <a:r>
              <a:rPr lang="en-US" altLang="zh-CN" dirty="0"/>
              <a:t>III. Family: </a:t>
            </a:r>
            <a:endParaRPr lang="zh-CN" altLang="en-US" dirty="0"/>
          </a:p>
        </p:txBody>
      </p:sp>
      <p:sp>
        <p:nvSpPr>
          <p:cNvPr id="10243" name="Rectangle 3"/>
          <p:cNvSpPr>
            <a:spLocks noGrp="1" noChangeArrowheads="1"/>
          </p:cNvSpPr>
          <p:nvPr>
            <p:ph sz="quarter" idx="13"/>
          </p:nvPr>
        </p:nvSpPr>
        <p:spPr>
          <a:xfrm>
            <a:off x="323850" y="1412875"/>
            <a:ext cx="8478838" cy="5184775"/>
          </a:xfrm>
        </p:spPr>
        <p:txBody>
          <a:bodyPr/>
          <a:lstStyle/>
          <a:p>
            <a:pPr>
              <a:lnSpc>
                <a:spcPct val="80000"/>
              </a:lnSpc>
            </a:pPr>
            <a:r>
              <a:rPr lang="en-US" altLang="zh-CN" sz="2400" smtClean="0">
                <a:cs typeface="方正姚体"/>
              </a:rPr>
              <a:t>Harriet Beecher Stowe was the seventh child of Lyman Beecher and his first wife Roxana. </a:t>
            </a:r>
          </a:p>
          <a:p>
            <a:pPr>
              <a:lnSpc>
                <a:spcPct val="80000"/>
              </a:lnSpc>
            </a:pPr>
            <a:r>
              <a:rPr lang="en-US" altLang="zh-CN" sz="2400" smtClean="0">
                <a:cs typeface="方正姚体"/>
              </a:rPr>
              <a:t>Father: Lyman Beecher (famous Congregationalist minister; president, Lane Theological Seminary, Cincinnati, Ohio) </a:t>
            </a:r>
          </a:p>
          <a:p>
            <a:pPr>
              <a:lnSpc>
                <a:spcPct val="80000"/>
              </a:lnSpc>
            </a:pPr>
            <a:r>
              <a:rPr lang="en-US" altLang="zh-CN" sz="2400" smtClean="0">
                <a:cs typeface="方正姚体"/>
              </a:rPr>
              <a:t>Mother: Roxana Foote Beecher (granddaughter of General Andrew Ward; "mill girl" before marriage; died when Harriet was four) </a:t>
            </a:r>
          </a:p>
          <a:p>
            <a:pPr>
              <a:lnSpc>
                <a:spcPct val="80000"/>
              </a:lnSpc>
            </a:pPr>
            <a:r>
              <a:rPr lang="en-US" altLang="zh-CN" sz="2400" smtClean="0">
                <a:cs typeface="方正姚体"/>
              </a:rPr>
              <a:t>brothers William Beecher, Edward Beecher, George Beecher, Henry Ward Beecher, Charles Beecher and half-brothers Thomas Beecher and James Beecher (five became ministers) </a:t>
            </a:r>
          </a:p>
          <a:p>
            <a:pPr>
              <a:lnSpc>
                <a:spcPct val="80000"/>
              </a:lnSpc>
            </a:pPr>
            <a:r>
              <a:rPr lang="en-US" altLang="zh-CN" sz="2400" smtClean="0">
                <a:cs typeface="方正姚体"/>
              </a:rPr>
              <a:t>sisters Catherine Beecher and Mary Beecher, half-sister Isabella Beecher Hooker</a:t>
            </a:r>
            <a:endParaRPr lang="zh-CN" altLang="en-US" sz="2400" smtClean="0">
              <a:cs typeface="方正姚体"/>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123728" y="404664"/>
            <a:ext cx="6512511" cy="1143000"/>
          </a:xfrm>
        </p:spPr>
        <p:txBody>
          <a:bodyPr/>
          <a:lstStyle/>
          <a:p>
            <a:pPr marL="320040" indent="-320040" fontAlgn="auto">
              <a:spcAft>
                <a:spcPts val="0"/>
              </a:spcAft>
              <a:buClr>
                <a:schemeClr val="accent6">
                  <a:lumMod val="75000"/>
                </a:schemeClr>
              </a:buClr>
              <a:defRPr/>
            </a:pPr>
            <a:r>
              <a:rPr lang="en-US" altLang="zh-CN" dirty="0"/>
              <a:t>IV. Education: </a:t>
            </a:r>
            <a:endParaRPr lang="zh-CN" altLang="en-US" dirty="0"/>
          </a:p>
        </p:txBody>
      </p:sp>
      <p:sp>
        <p:nvSpPr>
          <p:cNvPr id="14339" name="Rectangle 3"/>
          <p:cNvSpPr>
            <a:spLocks noGrp="1" noChangeArrowheads="1"/>
          </p:cNvSpPr>
          <p:nvPr>
            <p:ph sz="quarter" idx="13"/>
          </p:nvPr>
        </p:nvSpPr>
        <p:spPr>
          <a:xfrm>
            <a:off x="971550" y="1773238"/>
            <a:ext cx="6400800" cy="3475037"/>
          </a:xfrm>
        </p:spPr>
        <p:txBody>
          <a:bodyPr rtlCol="0">
            <a:normAutofit fontScale="85000" lnSpcReduction="10000"/>
          </a:bodyPr>
          <a:lstStyle/>
          <a:p>
            <a:pPr indent="-182880" fontAlgn="auto">
              <a:buClr>
                <a:schemeClr val="accent6">
                  <a:lumMod val="75000"/>
                </a:schemeClr>
              </a:buClr>
              <a:defRPr/>
            </a:pPr>
            <a:r>
              <a:rPr lang="en-US" altLang="zh-CN" sz="4800" dirty="0">
                <a:solidFill>
                  <a:schemeClr val="tx1">
                    <a:lumMod val="75000"/>
                    <a:lumOff val="25000"/>
                  </a:schemeClr>
                </a:solidFill>
              </a:rPr>
              <a:t>Ma'am </a:t>
            </a:r>
            <a:r>
              <a:rPr lang="en-US" altLang="zh-CN" sz="4800" dirty="0" err="1">
                <a:solidFill>
                  <a:schemeClr val="tx1">
                    <a:lumMod val="75000"/>
                    <a:lumOff val="25000"/>
                  </a:schemeClr>
                </a:solidFill>
              </a:rPr>
              <a:t>Kilbourne's</a:t>
            </a:r>
            <a:r>
              <a:rPr lang="en-US" altLang="zh-CN" sz="4800" dirty="0">
                <a:solidFill>
                  <a:schemeClr val="tx1">
                    <a:lumMod val="75000"/>
                    <a:lumOff val="25000"/>
                  </a:schemeClr>
                </a:solidFill>
              </a:rPr>
              <a:t> School </a:t>
            </a:r>
          </a:p>
          <a:p>
            <a:pPr indent="-182880" fontAlgn="auto">
              <a:buClr>
                <a:schemeClr val="accent6">
                  <a:lumMod val="75000"/>
                </a:schemeClr>
              </a:buClr>
              <a:defRPr/>
            </a:pPr>
            <a:r>
              <a:rPr lang="en-US" altLang="zh-CN" sz="4800" dirty="0">
                <a:solidFill>
                  <a:schemeClr val="tx1">
                    <a:lumMod val="75000"/>
                    <a:lumOff val="25000"/>
                  </a:schemeClr>
                </a:solidFill>
              </a:rPr>
              <a:t>Litchfield Academy </a:t>
            </a:r>
          </a:p>
          <a:p>
            <a:pPr indent="-182880" fontAlgn="auto">
              <a:buClr>
                <a:schemeClr val="accent6">
                  <a:lumMod val="75000"/>
                </a:schemeClr>
              </a:buClr>
              <a:defRPr/>
            </a:pPr>
            <a:r>
              <a:rPr lang="en-US" altLang="zh-CN" sz="4800" dirty="0">
                <a:solidFill>
                  <a:schemeClr val="tx1">
                    <a:lumMod val="75000"/>
                    <a:lumOff val="25000"/>
                  </a:schemeClr>
                </a:solidFill>
              </a:rPr>
              <a:t>Hartford Female Seminary (run by Catherine Beecher) </a:t>
            </a:r>
            <a:endParaRPr lang="zh-CN" altLang="en-US" sz="4800" dirty="0">
              <a:solidFill>
                <a:schemeClr val="tx1">
                  <a:lumMod val="75000"/>
                  <a:lumOff val="25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763688" y="188640"/>
            <a:ext cx="6512511" cy="1143000"/>
          </a:xfrm>
        </p:spPr>
        <p:txBody>
          <a:bodyPr/>
          <a:lstStyle/>
          <a:p>
            <a:pPr marL="320040" indent="-320040" fontAlgn="auto">
              <a:spcAft>
                <a:spcPts val="0"/>
              </a:spcAft>
              <a:buClr>
                <a:schemeClr val="accent6">
                  <a:lumMod val="75000"/>
                </a:schemeClr>
              </a:buClr>
              <a:defRPr/>
            </a:pPr>
            <a:r>
              <a:rPr lang="en-US" altLang="zh-CN" dirty="0"/>
              <a:t>V. Summery</a:t>
            </a:r>
          </a:p>
        </p:txBody>
      </p:sp>
      <p:sp>
        <p:nvSpPr>
          <p:cNvPr id="12291" name="Rectangle 3"/>
          <p:cNvSpPr>
            <a:spLocks noGrp="1" noChangeArrowheads="1"/>
          </p:cNvSpPr>
          <p:nvPr>
            <p:ph sz="quarter" idx="13"/>
          </p:nvPr>
        </p:nvSpPr>
        <p:spPr>
          <a:xfrm>
            <a:off x="684213" y="1268413"/>
            <a:ext cx="7772400" cy="4824412"/>
          </a:xfrm>
        </p:spPr>
        <p:txBody>
          <a:bodyPr/>
          <a:lstStyle/>
          <a:p>
            <a:pPr>
              <a:lnSpc>
                <a:spcPct val="90000"/>
              </a:lnSpc>
            </a:pPr>
            <a:r>
              <a:rPr lang="en-US" altLang="zh-CN" sz="2400" smtClean="0">
                <a:cs typeface="方正姚体"/>
              </a:rPr>
              <a:t>Harriet Beecher-Stowe is most famous for her controversial anti-slavery novel </a:t>
            </a:r>
            <a:r>
              <a:rPr lang="en-US" altLang="zh-CN" sz="2400" i="1" smtClean="0">
                <a:cs typeface="方正姚体"/>
              </a:rPr>
              <a:t>Uncle Tom's Cabin</a:t>
            </a:r>
            <a:r>
              <a:rPr lang="en-US" altLang="zh-CN" sz="2400" smtClean="0">
                <a:cs typeface="方正姚体"/>
              </a:rPr>
              <a:t>. Stowe was born in 1811 in Litchfield, Connecticut, the seventh of nine children. Her father was the well-known Congregational minister Lyman Beecher and his wife was Roxana Foote Beecher. Roxana Beecher died when her daughter was five years old, causing Beecher to feel great empathy, she felt, for slave mothers and children who were separated under slavery. The impact is summed up in a commonly quoted statement apocryphally attributed to Abraham Lincoln. When he met Stowe, it is claimed that he said, "So you're the little woman who wrote the book that made this great war!"</a:t>
            </a:r>
          </a:p>
          <a:p>
            <a:pPr>
              <a:lnSpc>
                <a:spcPct val="90000"/>
              </a:lnSpc>
            </a:pPr>
            <a:endParaRPr lang="zh-CN" altLang="en-US" sz="2400" smtClean="0">
              <a:cs typeface="方正姚体"/>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marL="320040" indent="-320040" fontAlgn="auto">
              <a:spcAft>
                <a:spcPts val="0"/>
              </a:spcAft>
              <a:buClr>
                <a:schemeClr val="accent6">
                  <a:lumMod val="75000"/>
                </a:schemeClr>
              </a:buClr>
              <a:defRPr/>
            </a:pPr>
            <a:r>
              <a:rPr lang="en-US" altLang="zh-CN"/>
              <a:t>VI. </a:t>
            </a:r>
            <a:r>
              <a:rPr lang="en-US" altLang="zh-CN" i="1"/>
              <a:t>Uncle Tom's Cabin</a:t>
            </a:r>
            <a:r>
              <a:rPr lang="en-US" altLang="zh-CN"/>
              <a:t>  </a:t>
            </a:r>
          </a:p>
        </p:txBody>
      </p:sp>
      <p:sp>
        <p:nvSpPr>
          <p:cNvPr id="13315" name="Rectangle 4"/>
          <p:cNvSpPr>
            <a:spLocks noGrp="1" noChangeArrowheads="1"/>
          </p:cNvSpPr>
          <p:nvPr>
            <p:ph type="body" sz="half" idx="1"/>
          </p:nvPr>
        </p:nvSpPr>
        <p:spPr/>
        <p:txBody>
          <a:bodyPr/>
          <a:lstStyle/>
          <a:p>
            <a:pPr>
              <a:buFontTx/>
              <a:buNone/>
            </a:pPr>
            <a:endParaRPr lang="en-US" altLang="zh-CN" sz="2800" smtClean="0">
              <a:cs typeface="方正姚体"/>
            </a:endParaRPr>
          </a:p>
          <a:p>
            <a:r>
              <a:rPr lang="en-US" altLang="zh-CN" sz="3600" smtClean="0">
                <a:cs typeface="方正姚体"/>
              </a:rPr>
              <a:t>Major characters</a:t>
            </a:r>
            <a:r>
              <a:rPr lang="en-US" altLang="zh-CN" sz="4000" smtClean="0">
                <a:cs typeface="方正姚体"/>
              </a:rPr>
              <a:t> </a:t>
            </a:r>
          </a:p>
          <a:p>
            <a:r>
              <a:rPr lang="en-US" altLang="zh-CN" sz="4000" smtClean="0">
                <a:cs typeface="方正姚体"/>
              </a:rPr>
              <a:t>Major themes </a:t>
            </a:r>
          </a:p>
          <a:p>
            <a:endParaRPr lang="en-US" altLang="zh-CN" sz="4000" smtClean="0">
              <a:cs typeface="方正姚体"/>
            </a:endParaRPr>
          </a:p>
          <a:p>
            <a:endParaRPr lang="zh-CN" altLang="en-US" sz="2800" smtClean="0">
              <a:cs typeface="方正姚体"/>
            </a:endParaRPr>
          </a:p>
        </p:txBody>
      </p:sp>
      <p:pic>
        <p:nvPicPr>
          <p:cNvPr id="13316" name="Picture 6" descr="300px-ElizaEngravin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219700" y="1989138"/>
            <a:ext cx="3673475" cy="3455987"/>
          </a:xfrm>
          <a:noFill/>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691680" y="260648"/>
            <a:ext cx="6512511" cy="1143000"/>
          </a:xfrm>
        </p:spPr>
        <p:txBody>
          <a:bodyPr/>
          <a:lstStyle/>
          <a:p>
            <a:pPr marL="320040" indent="-320040" fontAlgn="auto">
              <a:spcAft>
                <a:spcPts val="0"/>
              </a:spcAft>
              <a:buClr>
                <a:schemeClr val="accent6">
                  <a:lumMod val="75000"/>
                </a:schemeClr>
              </a:buClr>
              <a:defRPr/>
            </a:pPr>
            <a:r>
              <a:rPr lang="en-US" altLang="zh-CN" sz="5400" dirty="0"/>
              <a:t>Major characters</a:t>
            </a:r>
            <a:endParaRPr lang="zh-CN" altLang="en-US" sz="5400" dirty="0"/>
          </a:p>
        </p:txBody>
      </p:sp>
      <p:sp>
        <p:nvSpPr>
          <p:cNvPr id="14339" name="Rectangle 3"/>
          <p:cNvSpPr>
            <a:spLocks noGrp="1" noChangeArrowheads="1"/>
          </p:cNvSpPr>
          <p:nvPr>
            <p:ph sz="quarter" idx="13"/>
          </p:nvPr>
        </p:nvSpPr>
        <p:spPr>
          <a:xfrm>
            <a:off x="1116013" y="2133600"/>
            <a:ext cx="6400800" cy="3473450"/>
          </a:xfrm>
        </p:spPr>
        <p:txBody>
          <a:bodyPr/>
          <a:lstStyle/>
          <a:p>
            <a:r>
              <a:rPr lang="en-US" altLang="zh-CN" smtClean="0">
                <a:cs typeface="方正姚体"/>
                <a:hlinkClick r:id="" action="ppaction://hlinkshowjump?jump=nextslide"/>
              </a:rPr>
              <a:t>Uncle Tom </a:t>
            </a:r>
            <a:endParaRPr lang="en-US" altLang="zh-CN" smtClean="0">
              <a:cs typeface="方正姚体"/>
            </a:endParaRPr>
          </a:p>
          <a:p>
            <a:r>
              <a:rPr lang="en-US" altLang="zh-CN" smtClean="0">
                <a:cs typeface="方正姚体"/>
                <a:hlinkClick r:id="rId2" action="ppaction://hlinksldjump"/>
              </a:rPr>
              <a:t>Eliza</a:t>
            </a:r>
            <a:r>
              <a:rPr lang="en-US" altLang="zh-CN" smtClean="0">
                <a:cs typeface="方正姚体"/>
              </a:rPr>
              <a:t> </a:t>
            </a:r>
          </a:p>
          <a:p>
            <a:r>
              <a:rPr lang="en-US" altLang="zh-CN" smtClean="0">
                <a:cs typeface="方正姚体"/>
                <a:hlinkClick r:id="rId3" action="ppaction://hlinksldjump"/>
              </a:rPr>
              <a:t>Eva</a:t>
            </a:r>
            <a:r>
              <a:rPr lang="en-US" altLang="zh-CN" smtClean="0">
                <a:cs typeface="方正姚体"/>
              </a:rPr>
              <a:t> </a:t>
            </a:r>
          </a:p>
          <a:p>
            <a:r>
              <a:rPr lang="en-US" altLang="zh-CN" smtClean="0">
                <a:cs typeface="方正姚体"/>
                <a:hlinkClick r:id="rId4" action="ppaction://hlinksldjump"/>
              </a:rPr>
              <a:t>Simon Legree </a:t>
            </a:r>
            <a:endParaRPr lang="en-US" altLang="zh-CN" smtClean="0">
              <a:cs typeface="方正姚体"/>
            </a:endParaRPr>
          </a:p>
          <a:p>
            <a:r>
              <a:rPr lang="en-US" altLang="zh-CN" smtClean="0">
                <a:cs typeface="方正姚体"/>
                <a:hlinkClick r:id="rId5" action="ppaction://hlinksldjump"/>
              </a:rPr>
              <a:t>Topsy</a:t>
            </a:r>
            <a:r>
              <a:rPr lang="en-US" altLang="zh-CN" smtClean="0">
                <a:cs typeface="方正姚体"/>
              </a:rPr>
              <a:t> </a:t>
            </a:r>
            <a:endParaRPr lang="zh-CN" altLang="en-US" smtClean="0">
              <a:cs typeface="方正姚体"/>
            </a:endParaRPr>
          </a:p>
        </p:txBody>
      </p:sp>
      <p:sp>
        <p:nvSpPr>
          <p:cNvPr id="14340" name="AutoShape 7">
            <a:hlinkClick r:id="rId6" action="ppaction://hlinksldjump" highlightClick="1"/>
          </p:cNvPr>
          <p:cNvSpPr>
            <a:spLocks noChangeArrowheads="1"/>
          </p:cNvSpPr>
          <p:nvPr/>
        </p:nvSpPr>
        <p:spPr bwMode="auto">
          <a:xfrm>
            <a:off x="8459788" y="6453188"/>
            <a:ext cx="684212" cy="404812"/>
          </a:xfrm>
          <a:prstGeom prst="actionButtonForwardNex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ea typeface="宋体" pitchFamily="2" charset="-122"/>
              </a:defRPr>
            </a:lvl1pPr>
            <a:lvl2pPr marL="742950" indent="-285750" eaLnBrk="0" hangingPunct="0">
              <a:defRPr sz="2400">
                <a:solidFill>
                  <a:schemeClr val="tx1"/>
                </a:solidFill>
                <a:latin typeface="Times New Roman" pitchFamily="18" charset="0"/>
                <a:ea typeface="宋体" pitchFamily="2" charset="-122"/>
              </a:defRPr>
            </a:lvl2pPr>
            <a:lvl3pPr marL="1143000" indent="-228600" eaLnBrk="0" hangingPunct="0">
              <a:defRPr sz="2400">
                <a:solidFill>
                  <a:schemeClr val="tx1"/>
                </a:solidFill>
                <a:latin typeface="Times New Roman" pitchFamily="18" charset="0"/>
                <a:ea typeface="宋体" pitchFamily="2" charset="-122"/>
              </a:defRPr>
            </a:lvl3pPr>
            <a:lvl4pPr marL="1600200" indent="-228600" eaLnBrk="0" hangingPunct="0">
              <a:defRPr sz="2400">
                <a:solidFill>
                  <a:schemeClr val="tx1"/>
                </a:solidFill>
                <a:latin typeface="Times New Roman" pitchFamily="18" charset="0"/>
                <a:ea typeface="宋体" pitchFamily="2" charset="-122"/>
              </a:defRPr>
            </a:lvl4pPr>
            <a:lvl5pPr marL="2057400" indent="-228600" eaLnBrk="0" hangingPunct="0">
              <a:defRPr sz="2400">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sz="2400">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sz="2400">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sz="2400">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sz="2400">
                <a:solidFill>
                  <a:schemeClr val="tx1"/>
                </a:solidFill>
                <a:latin typeface="Times New Roman" pitchFamily="18" charset="0"/>
                <a:ea typeface="宋体" pitchFamily="2" charset="-122"/>
              </a:defRPr>
            </a:lvl9pPr>
          </a:lstStyle>
          <a:p>
            <a:pPr eaLnBrk="1" hangingPunct="1"/>
            <a:endParaRPr lang="ru-RU" altLang="ru-RU"/>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403648" y="404664"/>
            <a:ext cx="6512511" cy="1143000"/>
          </a:xfrm>
        </p:spPr>
        <p:txBody>
          <a:bodyPr/>
          <a:lstStyle/>
          <a:p>
            <a:pPr marL="320040" indent="-320040" fontAlgn="auto">
              <a:spcAft>
                <a:spcPts val="0"/>
              </a:spcAft>
              <a:buClr>
                <a:schemeClr val="accent6">
                  <a:lumMod val="75000"/>
                </a:schemeClr>
              </a:buClr>
              <a:defRPr/>
            </a:pPr>
            <a:r>
              <a:rPr lang="en-US" altLang="zh-CN" dirty="0"/>
              <a:t>Uncle Tom</a:t>
            </a:r>
            <a:endParaRPr lang="zh-CN" altLang="en-US" dirty="0"/>
          </a:p>
        </p:txBody>
      </p:sp>
      <p:sp>
        <p:nvSpPr>
          <p:cNvPr id="17411" name="Rectangle 3"/>
          <p:cNvSpPr>
            <a:spLocks noGrp="1" noChangeArrowheads="1"/>
          </p:cNvSpPr>
          <p:nvPr>
            <p:ph sz="quarter" idx="13"/>
          </p:nvPr>
        </p:nvSpPr>
        <p:spPr>
          <a:xfrm>
            <a:off x="1187450" y="2060575"/>
            <a:ext cx="6400800" cy="3475038"/>
          </a:xfrm>
        </p:spPr>
        <p:txBody>
          <a:bodyPr rtlCol="0">
            <a:normAutofit fontScale="92500" lnSpcReduction="20000"/>
          </a:bodyPr>
          <a:lstStyle/>
          <a:p>
            <a:pPr indent="-182880" fontAlgn="auto">
              <a:lnSpc>
                <a:spcPct val="80000"/>
              </a:lnSpc>
              <a:buClr>
                <a:schemeClr val="accent6">
                  <a:lumMod val="75000"/>
                </a:schemeClr>
              </a:buClr>
              <a:defRPr/>
            </a:pPr>
            <a:r>
              <a:rPr lang="en-US" altLang="zh-CN" sz="2800" dirty="0">
                <a:solidFill>
                  <a:schemeClr val="tx1">
                    <a:lumMod val="75000"/>
                    <a:lumOff val="25000"/>
                  </a:schemeClr>
                </a:solidFill>
              </a:rPr>
              <a:t>Uncle Tom, the titular character, was initially seen as a noble long-suffering Christian slave. In more recent years, his name has become an epithet directed towards African-Americans who are accused of selling out to whites (for more on this, see the creation and popularization of stereotypes section). Stowe intended Tom to be a "noble hero"[20] and praiseworthy person. Throughout the book, far from allowing himself to be exploited, Tom stands up for his beliefs and is grudgingly admired even by his enemies.</a:t>
            </a:r>
          </a:p>
          <a:p>
            <a:pPr indent="-182880" fontAlgn="auto">
              <a:lnSpc>
                <a:spcPct val="80000"/>
              </a:lnSpc>
              <a:buClr>
                <a:schemeClr val="accent6">
                  <a:lumMod val="75000"/>
                </a:schemeClr>
              </a:buClr>
              <a:defRPr/>
            </a:pPr>
            <a:endParaRPr lang="en-US" altLang="zh-CN" sz="2800" dirty="0">
              <a:solidFill>
                <a:schemeClr val="tx1">
                  <a:lumMod val="75000"/>
                  <a:lumOff val="25000"/>
                </a:schemeClr>
              </a:solidFill>
            </a:endParaRPr>
          </a:p>
          <a:p>
            <a:pPr indent="-182880" fontAlgn="auto">
              <a:lnSpc>
                <a:spcPct val="80000"/>
              </a:lnSpc>
              <a:buClr>
                <a:schemeClr val="accent6">
                  <a:lumMod val="75000"/>
                </a:schemeClr>
              </a:buClr>
              <a:defRPr/>
            </a:pPr>
            <a:endParaRPr lang="zh-CN" altLang="en-US" sz="2800" dirty="0">
              <a:solidFill>
                <a:schemeClr val="tx1">
                  <a:lumMod val="75000"/>
                  <a:lumOff val="25000"/>
                </a:schemeClr>
              </a:solidFill>
            </a:endParaRPr>
          </a:p>
        </p:txBody>
      </p:sp>
      <p:sp>
        <p:nvSpPr>
          <p:cNvPr id="15364" name="AutoShape 4">
            <a:hlinkClick r:id="" action="ppaction://hlinkshowjump?jump=previousslide" highlightClick="1"/>
          </p:cNvPr>
          <p:cNvSpPr>
            <a:spLocks noChangeArrowheads="1"/>
          </p:cNvSpPr>
          <p:nvPr/>
        </p:nvSpPr>
        <p:spPr bwMode="auto">
          <a:xfrm>
            <a:off x="8388350" y="6453188"/>
            <a:ext cx="755650" cy="404812"/>
          </a:xfrm>
          <a:prstGeom prst="actionButtonBackPrevious">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ea typeface="宋体" pitchFamily="2" charset="-122"/>
              </a:defRPr>
            </a:lvl1pPr>
            <a:lvl2pPr marL="742950" indent="-285750" eaLnBrk="0" hangingPunct="0">
              <a:defRPr sz="2400">
                <a:solidFill>
                  <a:schemeClr val="tx1"/>
                </a:solidFill>
                <a:latin typeface="Times New Roman" pitchFamily="18" charset="0"/>
                <a:ea typeface="宋体" pitchFamily="2" charset="-122"/>
              </a:defRPr>
            </a:lvl2pPr>
            <a:lvl3pPr marL="1143000" indent="-228600" eaLnBrk="0" hangingPunct="0">
              <a:defRPr sz="2400">
                <a:solidFill>
                  <a:schemeClr val="tx1"/>
                </a:solidFill>
                <a:latin typeface="Times New Roman" pitchFamily="18" charset="0"/>
                <a:ea typeface="宋体" pitchFamily="2" charset="-122"/>
              </a:defRPr>
            </a:lvl3pPr>
            <a:lvl4pPr marL="1600200" indent="-228600" eaLnBrk="0" hangingPunct="0">
              <a:defRPr sz="2400">
                <a:solidFill>
                  <a:schemeClr val="tx1"/>
                </a:solidFill>
                <a:latin typeface="Times New Roman" pitchFamily="18" charset="0"/>
                <a:ea typeface="宋体" pitchFamily="2" charset="-122"/>
              </a:defRPr>
            </a:lvl4pPr>
            <a:lvl5pPr marL="2057400" indent="-228600" eaLnBrk="0" hangingPunct="0">
              <a:defRPr sz="2400">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sz="2400">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sz="2400">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sz="2400">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sz="2400">
                <a:solidFill>
                  <a:schemeClr val="tx1"/>
                </a:solidFill>
                <a:latin typeface="Times New Roman" pitchFamily="18" charset="0"/>
                <a:ea typeface="宋体" pitchFamily="2" charset="-122"/>
              </a:defRPr>
            </a:lvl9pPr>
          </a:lstStyle>
          <a:p>
            <a:pPr eaLnBrk="1" hangingPunct="1"/>
            <a:endParaRPr lang="ru-RU" altLang="ru-RU"/>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63</TotalTime>
  <Words>1327</Words>
  <Application>Microsoft Office PowerPoint</Application>
  <PresentationFormat>Экран (4:3)</PresentationFormat>
  <Paragraphs>53</Paragraphs>
  <Slides>15</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15</vt:i4>
      </vt:variant>
    </vt:vector>
  </HeadingPairs>
  <TitlesOfParts>
    <vt:vector size="23" baseType="lpstr">
      <vt:lpstr>Times New Roman</vt:lpstr>
      <vt:lpstr>宋体</vt:lpstr>
      <vt:lpstr>Arial</vt:lpstr>
      <vt:lpstr>Trebuchet MS</vt:lpstr>
      <vt:lpstr>Georgia</vt:lpstr>
      <vt:lpstr>Calibri</vt:lpstr>
      <vt:lpstr>方正姚体</vt:lpstr>
      <vt:lpstr>Воздушный поток</vt:lpstr>
      <vt:lpstr>Harriet Beecher Stowe  (1811-1896)</vt:lpstr>
      <vt:lpstr>I. Occupation</vt:lpstr>
      <vt:lpstr>II. Known for </vt:lpstr>
      <vt:lpstr>III. Family: </vt:lpstr>
      <vt:lpstr>IV. Education: </vt:lpstr>
      <vt:lpstr>V. Summery</vt:lpstr>
      <vt:lpstr>VI. Uncle Tom's Cabin  </vt:lpstr>
      <vt:lpstr>Major characters</vt:lpstr>
      <vt:lpstr>Uncle Tom</vt:lpstr>
      <vt:lpstr>Eliza</vt:lpstr>
      <vt:lpstr>Eva</vt:lpstr>
      <vt:lpstr>Simon Legree</vt:lpstr>
      <vt:lpstr>Topsy </vt:lpstr>
      <vt:lpstr>Major themes</vt:lpstr>
      <vt:lpstr>The Evil of Slavery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Пользователь</dc:creator>
  <cp:lastModifiedBy>Пользователь</cp:lastModifiedBy>
  <cp:revision>29</cp:revision>
  <dcterms:created xsi:type="dcterms:W3CDTF">1601-01-01T00:00:00Z</dcterms:created>
  <dcterms:modified xsi:type="dcterms:W3CDTF">2013-12-22T10:02:54Z</dcterms:modified>
</cp:coreProperties>
</file>