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62139E"/>
    <a:srgbClr val="219797"/>
    <a:srgbClr val="E3CD74"/>
    <a:srgbClr val="EEB42D"/>
    <a:srgbClr val="EED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0" autoAdjust="0"/>
    <p:restoredTop sz="94600" autoAdjust="0"/>
  </p:normalViewPr>
  <p:slideViewPr>
    <p:cSldViewPr>
      <p:cViewPr varScale="1">
        <p:scale>
          <a:sx n="65" d="100"/>
          <a:sy n="65" d="100"/>
        </p:scale>
        <p:origin x="-131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81000"/>
            <a:ext cx="6248400" cy="2438400"/>
          </a:xfrm>
        </p:spPr>
        <p:txBody>
          <a:bodyPr/>
          <a:lstStyle>
            <a:lvl1pPr>
              <a:lnSpc>
                <a:spcPct val="80000"/>
              </a:lnSpc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140450" cy="609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7406826-125C-4412-ABBA-B336A6B9B3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57E8E-70ED-4F7D-BD58-357DD0EE71D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761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77000" y="868363"/>
            <a:ext cx="1981200" cy="51514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868363"/>
            <a:ext cx="5791200" cy="51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AB283-C394-438B-9E35-8365BBA137A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69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045EF-1B5F-4602-9837-D256EDA9C10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93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EC1E8-085C-4256-B892-6BBBDF7BEA5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55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3400" y="2209800"/>
            <a:ext cx="38862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0" y="2209800"/>
            <a:ext cx="38862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F6F9A-6242-440F-8040-DC5B75A3C68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11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C49F8-6B40-4A77-9E0D-3855449EF40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639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EE691-1C2E-4ECB-BC73-4C533B9A700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189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9168E-3D23-43A8-9A18-D2067D836B2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517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DA5D6-E20D-4BD3-A727-8BE8416756C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81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07907-7F05-4CE8-A045-16CC6963DA6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156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868363"/>
            <a:ext cx="7924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209800"/>
            <a:ext cx="7924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67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14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bg1"/>
                </a:solidFill>
              </a:defRPr>
            </a:lvl1pPr>
          </a:lstStyle>
          <a:p>
            <a:fld id="{EDC2780F-6701-409E-8F98-40B2C504BDA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81000"/>
            <a:ext cx="6166048" cy="2438400"/>
          </a:xfrm>
          <a:solidFill>
            <a:srgbClr val="9900CC"/>
          </a:solidFill>
          <a:scene3d>
            <a:camera prst="perspectiveHeroicExtremeRightFacing"/>
            <a:lightRig rig="threePt" dir="t"/>
          </a:scene3d>
        </p:spPr>
        <p:txBody>
          <a:bodyPr/>
          <a:lstStyle/>
          <a:p>
            <a:r>
              <a:rPr lang="uk-UA" b="1" i="1" dirty="0" smtClean="0"/>
              <a:t>Демографічна проблема людства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581128"/>
            <a:ext cx="4320480" cy="2020416"/>
          </a:xfrm>
        </p:spPr>
        <p:txBody>
          <a:bodyPr/>
          <a:lstStyle/>
          <a:p>
            <a:r>
              <a:rPr lang="uk-UA" b="1" dirty="0" smtClean="0"/>
              <a:t>Підготувала</a:t>
            </a:r>
          </a:p>
          <a:p>
            <a:r>
              <a:rPr lang="uk-UA" b="1" dirty="0" smtClean="0"/>
              <a:t>Учениця 11-Б класу</a:t>
            </a:r>
          </a:p>
          <a:p>
            <a:r>
              <a:rPr lang="uk-UA" b="1" dirty="0" smtClean="0"/>
              <a:t>Побивайло Карина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8419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4680520" cy="367240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2400" dirty="0" err="1" smtClean="0"/>
              <a:t>Унаслідок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заселення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людством</a:t>
            </a:r>
            <a:r>
              <a:rPr lang="ru-RU" sz="2400" dirty="0" smtClean="0"/>
              <a:t> </a:t>
            </a:r>
            <a:r>
              <a:rPr lang="ru-RU" sz="2400" dirty="0" err="1" smtClean="0"/>
              <a:t>майже</a:t>
            </a:r>
            <a:r>
              <a:rPr lang="ru-RU" sz="2400" dirty="0" smtClean="0"/>
              <a:t> </a:t>
            </a:r>
            <a:r>
              <a:rPr lang="ru-RU" sz="2400" dirty="0" err="1" smtClean="0"/>
              <a:t>всього</a:t>
            </a:r>
            <a:r>
              <a:rPr lang="ru-RU" sz="2400" dirty="0" smtClean="0"/>
              <a:t> суходолу та </a:t>
            </a:r>
            <a:r>
              <a:rPr lang="ru-RU" sz="2400" dirty="0" err="1" smtClean="0"/>
              <a:t>небачених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доти</a:t>
            </a:r>
            <a:r>
              <a:rPr lang="ru-RU" sz="2400" dirty="0" smtClean="0"/>
              <a:t> </a:t>
            </a:r>
            <a:r>
              <a:rPr lang="ru-RU" sz="2400" dirty="0" err="1" smtClean="0"/>
              <a:t>масштабів</a:t>
            </a:r>
            <a:r>
              <a:rPr lang="ru-RU" sz="2400" dirty="0" smtClean="0"/>
              <a:t> </a:t>
            </a:r>
            <a:r>
              <a:rPr lang="ru-RU" sz="2400" dirty="0" err="1" smtClean="0"/>
              <a:t>господарського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освоєння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довкілля</a:t>
            </a:r>
            <a:r>
              <a:rPr lang="ru-RU" sz="2400" dirty="0" smtClean="0"/>
              <a:t> почали </a:t>
            </a:r>
            <a:r>
              <a:rPr lang="ru-RU" sz="2400" dirty="0" err="1" smtClean="0"/>
              <a:t>виникати</a:t>
            </a:r>
            <a:r>
              <a:rPr lang="ru-RU" sz="2400" dirty="0" smtClean="0"/>
              <a:t> і </a:t>
            </a:r>
            <a:r>
              <a:rPr lang="ru-RU" sz="2400" dirty="0" err="1" smtClean="0"/>
              <a:t>дедалі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загострюватися</a:t>
            </a:r>
            <a:r>
              <a:rPr lang="ru-RU" sz="2400" dirty="0" smtClean="0"/>
              <a:t> </a:t>
            </a:r>
            <a:r>
              <a:rPr lang="ru-RU" sz="2400" dirty="0" err="1" smtClean="0"/>
              <a:t>глобальні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проблеми</a:t>
            </a:r>
            <a:r>
              <a:rPr lang="ru-RU" sz="2400" dirty="0" smtClean="0"/>
              <a:t>, в тому </a:t>
            </a:r>
            <a:r>
              <a:rPr lang="ru-RU" sz="2400" dirty="0" err="1" smtClean="0"/>
              <a:t>числі</a:t>
            </a:r>
            <a:r>
              <a:rPr lang="ru-RU" sz="2400" dirty="0" smtClean="0"/>
              <a:t> і</a:t>
            </a:r>
          </a:p>
          <a:p>
            <a:pPr marL="0" indent="0">
              <a:buNone/>
            </a:pPr>
            <a:r>
              <a:rPr lang="uk-UA" sz="2400" dirty="0"/>
              <a:t>д</a:t>
            </a:r>
            <a:r>
              <a:rPr lang="uk-UA" sz="2400" dirty="0" smtClean="0"/>
              <a:t>емографічна.</a:t>
            </a:r>
            <a:endParaRPr lang="ru-RU" sz="2400" dirty="0"/>
          </a:p>
        </p:txBody>
      </p:sp>
      <p:pic>
        <p:nvPicPr>
          <p:cNvPr id="52226" name="Picture 2" descr="D:\Документы\Рабочий стол\imagesфыавфывф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523" y="863680"/>
            <a:ext cx="3384376" cy="2581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227" name="Picture 3" descr="D:\Документы\Рабочий стол\imagesварврв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966257"/>
            <a:ext cx="3911327" cy="2768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228" name="Picture 4" descr="D:\Документы\Рабочий стол\пераправ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4551481"/>
            <a:ext cx="3384375" cy="2183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8672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7944" y="3789040"/>
            <a:ext cx="4968552" cy="2952328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 err="1" smtClean="0"/>
              <a:t>Особливості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відтворення</a:t>
            </a:r>
            <a:r>
              <a:rPr lang="ru-RU" sz="1800" dirty="0" smtClean="0"/>
              <a:t> і </a:t>
            </a:r>
            <a:r>
              <a:rPr lang="ru-RU" sz="1800" dirty="0" err="1" smtClean="0"/>
              <a:t>розміщення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населення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Землі</a:t>
            </a:r>
            <a:r>
              <a:rPr lang="ru-RU" sz="1800" dirty="0" smtClean="0"/>
              <a:t> породили </a:t>
            </a:r>
            <a:r>
              <a:rPr lang="ru-RU" sz="1800" dirty="0" err="1" smtClean="0"/>
              <a:t>демографічну</a:t>
            </a:r>
            <a:r>
              <a:rPr lang="ru-RU" sz="1800" dirty="0" smtClean="0"/>
              <a:t> проблему. Вона </a:t>
            </a:r>
            <a:r>
              <a:rPr lang="ru-RU" sz="1800" dirty="0" err="1" smtClean="0"/>
              <a:t>дедалі</a:t>
            </a:r>
            <a:r>
              <a:rPr lang="ru-RU" sz="1800" dirty="0" smtClean="0"/>
              <a:t> </a:t>
            </a:r>
            <a:r>
              <a:rPr lang="ru-RU" sz="1800" dirty="0" err="1" smtClean="0"/>
              <a:t>загострюється</a:t>
            </a:r>
            <a:r>
              <a:rPr lang="ru-RU" sz="1800" dirty="0" smtClean="0"/>
              <a:t>. У </a:t>
            </a:r>
            <a:r>
              <a:rPr lang="ru-RU" sz="1800" dirty="0" err="1" smtClean="0"/>
              <a:t>цілому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демографічна</a:t>
            </a:r>
            <a:r>
              <a:rPr lang="ru-RU" sz="1800" dirty="0" smtClean="0"/>
              <a:t> проблема </a:t>
            </a:r>
            <a:r>
              <a:rPr lang="ru-RU" sz="1800" dirty="0" err="1" smtClean="0"/>
              <a:t>нині</a:t>
            </a:r>
            <a:r>
              <a:rPr lang="ru-RU" sz="1800" dirty="0" smtClean="0"/>
              <a:t> </a:t>
            </a:r>
            <a:r>
              <a:rPr lang="ru-RU" sz="1800" dirty="0" err="1" smtClean="0"/>
              <a:t>полягає</a:t>
            </a:r>
            <a:r>
              <a:rPr lang="ru-RU" sz="1800" dirty="0" smtClean="0"/>
              <a:t> в </a:t>
            </a:r>
            <a:r>
              <a:rPr lang="ru-RU" sz="1800" dirty="0" err="1" smtClean="0"/>
              <a:t>стрімкому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зростанні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населення</a:t>
            </a:r>
            <a:r>
              <a:rPr lang="ru-RU" sz="1800" dirty="0" smtClean="0"/>
              <a:t> в </a:t>
            </a:r>
            <a:r>
              <a:rPr lang="ru-RU" sz="1800" dirty="0" err="1" smtClean="0"/>
              <a:t>країнах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розвиваються</a:t>
            </a:r>
            <a:r>
              <a:rPr lang="ru-RU" sz="1800" dirty="0" smtClean="0"/>
              <a:t>, і в </a:t>
            </a:r>
            <a:r>
              <a:rPr lang="ru-RU" sz="1800" dirty="0" err="1" smtClean="0"/>
              <a:t>загрозі</a:t>
            </a:r>
            <a:r>
              <a:rPr lang="ru-RU" sz="1800" dirty="0" smtClean="0"/>
              <a:t> </a:t>
            </a:r>
            <a:r>
              <a:rPr lang="ru-RU" sz="1800" dirty="0" err="1" smtClean="0"/>
              <a:t>депопуляції</a:t>
            </a:r>
            <a:r>
              <a:rPr lang="ru-RU" sz="1800" dirty="0" smtClean="0"/>
              <a:t>, </a:t>
            </a:r>
            <a:r>
              <a:rPr lang="ru-RU" sz="1800" dirty="0" err="1" smtClean="0"/>
              <a:t>тобто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перевищення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померлих</a:t>
            </a:r>
            <a:r>
              <a:rPr lang="ru-RU" sz="1800" dirty="0" smtClean="0"/>
              <a:t> над </a:t>
            </a:r>
            <a:r>
              <a:rPr lang="ru-RU" sz="1800" dirty="0" err="1" smtClean="0"/>
              <a:t>кількістю</a:t>
            </a:r>
            <a:r>
              <a:rPr lang="ru-RU" sz="1800" dirty="0" smtClean="0"/>
              <a:t> </a:t>
            </a:r>
            <a:r>
              <a:rPr lang="ru-RU" sz="1800" dirty="0" err="1" smtClean="0"/>
              <a:t>народжених</a:t>
            </a:r>
            <a:r>
              <a:rPr lang="ru-RU" sz="1800" dirty="0" smtClean="0"/>
              <a:t>, в </a:t>
            </a:r>
            <a:r>
              <a:rPr lang="ru-RU" sz="1800" dirty="0" err="1" smtClean="0"/>
              <a:t>економічно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розвинених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країнах</a:t>
            </a:r>
            <a:r>
              <a:rPr lang="ru-RU" sz="1800" dirty="0" smtClean="0"/>
              <a:t>. </a:t>
            </a:r>
            <a:r>
              <a:rPr lang="ru-RU" sz="1800" dirty="0" err="1" smtClean="0"/>
              <a:t>Обидва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процеси</a:t>
            </a:r>
            <a:r>
              <a:rPr lang="ru-RU" sz="1800" dirty="0" smtClean="0"/>
              <a:t> є </a:t>
            </a:r>
            <a:r>
              <a:rPr lang="ru-RU" sz="1800" dirty="0" err="1" smtClean="0"/>
              <a:t>негативними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людства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53250" name="Picture 2" descr="D:\Документы\Рабочий стол\21483266врвр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15" y="3789040"/>
            <a:ext cx="295232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51" name="Picture 3" descr="D:\Документы\Рабочий стол\imagesанган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3403"/>
            <a:ext cx="3557453" cy="232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53" name="Picture 5" descr="D:\Документы\Рабочий стол\index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148180"/>
            <a:ext cx="3744416" cy="2514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09181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532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617640"/>
            <a:ext cx="5544616" cy="3240360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/>
              <a:t>Д</a:t>
            </a:r>
            <a:r>
              <a:rPr lang="ru-RU" sz="1800" dirty="0" smtClean="0"/>
              <a:t>о </a:t>
            </a:r>
            <a:r>
              <a:rPr lang="ru-RU" sz="1800" dirty="0" err="1" smtClean="0"/>
              <a:t>демографічної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проблеми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віднесять</a:t>
            </a:r>
            <a:r>
              <a:rPr lang="ru-RU" sz="1800" dirty="0"/>
              <a:t> </a:t>
            </a:r>
            <a:r>
              <a:rPr lang="ru-RU" sz="1800" dirty="0" err="1" smtClean="0"/>
              <a:t>швидкі</a:t>
            </a:r>
            <a:r>
              <a:rPr lang="ru-RU" sz="1800" dirty="0" smtClean="0"/>
              <a:t> </a:t>
            </a:r>
            <a:r>
              <a:rPr lang="ru-RU" sz="1800" dirty="0" err="1" smtClean="0"/>
              <a:t>темпи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розростання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міст</a:t>
            </a:r>
            <a:r>
              <a:rPr lang="ru-RU" sz="1800" dirty="0" smtClean="0"/>
              <a:t> і </a:t>
            </a:r>
            <a:r>
              <a:rPr lang="ru-RU" sz="1800" dirty="0" err="1" smtClean="0"/>
              <a:t>міських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агломерацій</a:t>
            </a:r>
            <a:r>
              <a:rPr lang="ru-RU" sz="1800" dirty="0" smtClean="0"/>
              <a:t>. У наш час </a:t>
            </a:r>
            <a:r>
              <a:rPr lang="ru-RU" sz="1800" dirty="0" err="1" smtClean="0"/>
              <a:t>найгостріша</a:t>
            </a:r>
            <a:r>
              <a:rPr lang="ru-RU" sz="1800" dirty="0" smtClean="0"/>
              <a:t> </a:t>
            </a:r>
            <a:r>
              <a:rPr lang="ru-RU" sz="1800" dirty="0" err="1" smtClean="0"/>
              <a:t>демографічна</a:t>
            </a:r>
            <a:r>
              <a:rPr lang="ru-RU" sz="1800" dirty="0" smtClean="0"/>
              <a:t> </a:t>
            </a:r>
            <a:r>
              <a:rPr lang="ru-RU" sz="1800" dirty="0" err="1" smtClean="0"/>
              <a:t>ситуація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склалася</a:t>
            </a:r>
            <a:r>
              <a:rPr lang="ru-RU" sz="1800" dirty="0" smtClean="0"/>
              <a:t> в </a:t>
            </a:r>
            <a:r>
              <a:rPr lang="ru-RU" sz="1800" dirty="0" err="1" smtClean="0"/>
              <a:t>країнах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розвиваються</a:t>
            </a:r>
            <a:r>
              <a:rPr lang="ru-RU" sz="1800" dirty="0" smtClean="0"/>
              <a:t>. У </a:t>
            </a:r>
            <a:r>
              <a:rPr lang="ru-RU" sz="1800" dirty="0" err="1" smtClean="0"/>
              <a:t>більшо-сті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країн</a:t>
            </a:r>
            <a:r>
              <a:rPr lang="ru-RU" sz="1800" dirty="0" smtClean="0"/>
              <a:t> </a:t>
            </a:r>
            <a:r>
              <a:rPr lang="ru-RU" sz="1800" dirty="0" err="1" smtClean="0"/>
              <a:t>Азії</a:t>
            </a:r>
            <a:r>
              <a:rPr lang="ru-RU" sz="1800" dirty="0" smtClean="0"/>
              <a:t>, Африки, </a:t>
            </a:r>
            <a:r>
              <a:rPr lang="ru-RU" sz="1800" dirty="0" err="1" smtClean="0"/>
              <a:t>Південної</a:t>
            </a:r>
            <a:r>
              <a:rPr lang="ru-RU" sz="1800" dirty="0" smtClean="0"/>
              <a:t> і </a:t>
            </a:r>
            <a:r>
              <a:rPr lang="ru-RU" sz="1800" dirty="0" err="1" smtClean="0"/>
              <a:t>Центральної</a:t>
            </a:r>
            <a:r>
              <a:rPr lang="ru-RU" sz="1800" dirty="0" smtClean="0"/>
              <a:t> Америки </a:t>
            </a:r>
            <a:r>
              <a:rPr lang="ru-RU" sz="1800" dirty="0" err="1" smtClean="0"/>
              <a:t>населення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подвоюється</a:t>
            </a:r>
            <a:r>
              <a:rPr lang="ru-RU" sz="1800" dirty="0" smtClean="0"/>
              <a:t> за </a:t>
            </a:r>
            <a:r>
              <a:rPr lang="ru-RU" sz="1800" dirty="0" err="1" smtClean="0"/>
              <a:t>кожні</a:t>
            </a:r>
            <a:r>
              <a:rPr lang="ru-RU" sz="1800" dirty="0" smtClean="0"/>
              <a:t> 20—30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.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переважно</a:t>
            </a:r>
            <a:r>
              <a:rPr lang="ru-RU" sz="1800" dirty="0" smtClean="0"/>
              <a:t> </a:t>
            </a:r>
            <a:r>
              <a:rPr lang="ru-RU" sz="1800" dirty="0" err="1" smtClean="0"/>
              <a:t>економічно</a:t>
            </a:r>
            <a:r>
              <a:rPr lang="ru-RU" sz="1800" dirty="0" smtClean="0"/>
              <a:t> </a:t>
            </a:r>
            <a:r>
              <a:rPr lang="ru-RU" sz="1800" dirty="0" err="1" smtClean="0"/>
              <a:t>слабороз-винені</a:t>
            </a:r>
            <a:r>
              <a:rPr lang="ru-RU" sz="1800" dirty="0" smtClean="0"/>
              <a:t>, </a:t>
            </a:r>
            <a:r>
              <a:rPr lang="ru-RU" sz="1800" dirty="0" err="1" smtClean="0"/>
              <a:t>бідні</a:t>
            </a:r>
            <a:r>
              <a:rPr lang="ru-RU" sz="1800" dirty="0" smtClean="0"/>
              <a:t> </a:t>
            </a:r>
            <a:r>
              <a:rPr lang="ru-RU" sz="1800" dirty="0" err="1" smtClean="0"/>
              <a:t>країни</a:t>
            </a:r>
            <a:r>
              <a:rPr lang="ru-RU" sz="1800" dirty="0" smtClean="0"/>
              <a:t>. </a:t>
            </a:r>
            <a:r>
              <a:rPr lang="ru-RU" sz="1800" dirty="0" err="1" smtClean="0"/>
              <a:t>Стрімке</a:t>
            </a:r>
            <a:r>
              <a:rPr lang="ru-RU" sz="1800" dirty="0" smtClean="0"/>
              <a:t> </a:t>
            </a:r>
            <a:r>
              <a:rPr lang="ru-RU" sz="1800" dirty="0" err="1" smtClean="0"/>
              <a:t>зростання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насе-лення</a:t>
            </a:r>
            <a:r>
              <a:rPr lang="ru-RU" sz="1800" dirty="0" smtClean="0"/>
              <a:t> — одна з причин </a:t>
            </a:r>
            <a:r>
              <a:rPr lang="ru-RU" sz="1800" dirty="0" err="1" smtClean="0"/>
              <a:t>існування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безробітних</a:t>
            </a:r>
            <a:r>
              <a:rPr lang="ru-RU" sz="1800" dirty="0" smtClean="0"/>
              <a:t> і </a:t>
            </a:r>
            <a:r>
              <a:rPr lang="ru-RU" sz="1800" dirty="0" err="1" smtClean="0"/>
              <a:t>бездомних</a:t>
            </a:r>
            <a:r>
              <a:rPr lang="ru-RU" sz="1800" dirty="0" smtClean="0"/>
              <a:t>. </a:t>
            </a:r>
            <a:r>
              <a:rPr lang="ru-RU" sz="1800" dirty="0" err="1" smtClean="0"/>
              <a:t>Збільшується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неконтрольована</a:t>
            </a:r>
            <a:r>
              <a:rPr lang="ru-RU" sz="1800" dirty="0" smtClean="0"/>
              <a:t> </a:t>
            </a:r>
            <a:r>
              <a:rPr lang="ru-RU" sz="1800" dirty="0" err="1" smtClean="0"/>
              <a:t>міграція</a:t>
            </a:r>
            <a:r>
              <a:rPr lang="ru-RU" sz="1800" dirty="0" smtClean="0"/>
              <a:t>. .  </a:t>
            </a:r>
            <a:r>
              <a:rPr lang="ru-RU" sz="1800" dirty="0" err="1" smtClean="0"/>
              <a:t>Понад</a:t>
            </a:r>
            <a:r>
              <a:rPr lang="ru-RU" sz="1800" dirty="0" smtClean="0"/>
              <a:t> 1 млрд людей у </a:t>
            </a:r>
            <a:r>
              <a:rPr lang="ru-RU" sz="1800" dirty="0" err="1" smtClean="0"/>
              <a:t>світі</a:t>
            </a:r>
            <a:r>
              <a:rPr lang="ru-RU" sz="1800" dirty="0" smtClean="0"/>
              <a:t> </a:t>
            </a:r>
            <a:r>
              <a:rPr lang="ru-RU" sz="1800" dirty="0" err="1" smtClean="0"/>
              <a:t>постійно</a:t>
            </a:r>
            <a:r>
              <a:rPr lang="ru-RU" sz="1800" dirty="0" smtClean="0"/>
              <a:t> </a:t>
            </a:r>
            <a:r>
              <a:rPr lang="ru-RU" sz="1800" dirty="0" err="1" smtClean="0"/>
              <a:t>недоїдають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54274" name="Picture 2" descr="D:\Документы\Рабочий стол\imagesргдрлрлг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568518"/>
            <a:ext cx="2059880" cy="310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5" name="Picture 3" descr="D:\Документы\Рабочий стол\варапр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3981"/>
            <a:ext cx="3446909" cy="237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6" name="Picture 4" descr="D:\Документы\Рабочий стол\imagesромром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240330"/>
            <a:ext cx="3923159" cy="228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33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34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33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849891"/>
      </p:ext>
    </p:extLst>
  </p:cSld>
  <p:clrMapOvr>
    <a:masterClrMapping/>
  </p:clrMapOvr>
</p:sld>
</file>

<file path=ppt/theme/theme1.xml><?xml version="1.0" encoding="utf-8"?>
<a:theme xmlns:a="http://schemas.openxmlformats.org/drawingml/2006/main" name="01072125">
  <a:themeElements>
    <a:clrScheme name="Тема Office 12">
      <a:dk1>
        <a:srgbClr val="CC9900"/>
      </a:dk1>
      <a:lt1>
        <a:srgbClr val="FFF9CF"/>
      </a:lt1>
      <a:dk2>
        <a:srgbClr val="996600"/>
      </a:dk2>
      <a:lt2>
        <a:srgbClr val="808080"/>
      </a:lt2>
      <a:accent1>
        <a:srgbClr val="E9E3B7"/>
      </a:accent1>
      <a:accent2>
        <a:srgbClr val="333399"/>
      </a:accent2>
      <a:accent3>
        <a:srgbClr val="FFFBE4"/>
      </a:accent3>
      <a:accent4>
        <a:srgbClr val="AE8200"/>
      </a:accent4>
      <a:accent5>
        <a:srgbClr val="F2EFD8"/>
      </a:accent5>
      <a:accent6>
        <a:srgbClr val="2D2D8A"/>
      </a:accent6>
      <a:hlink>
        <a:srgbClr val="009999"/>
      </a:hlink>
      <a:folHlink>
        <a:srgbClr val="669900"/>
      </a:folHlink>
    </a:clrScheme>
    <a:fontScheme name="Тема Offic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B08200"/>
        </a:dk1>
        <a:lt1>
          <a:srgbClr val="FFF5C9"/>
        </a:lt1>
        <a:dk2>
          <a:srgbClr val="000000"/>
        </a:dk2>
        <a:lt2>
          <a:srgbClr val="969696"/>
        </a:lt2>
        <a:accent1>
          <a:srgbClr val="FDED9B"/>
        </a:accent1>
        <a:accent2>
          <a:srgbClr val="FF9966"/>
        </a:accent2>
        <a:accent3>
          <a:srgbClr val="FFF9E1"/>
        </a:accent3>
        <a:accent4>
          <a:srgbClr val="966E00"/>
        </a:accent4>
        <a:accent5>
          <a:srgbClr val="FEF4CB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F8F8F8"/>
        </a:dk1>
        <a:lt1>
          <a:srgbClr val="FFFFFF"/>
        </a:lt1>
        <a:dk2>
          <a:srgbClr val="000000"/>
        </a:dk2>
        <a:lt2>
          <a:srgbClr val="333333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D4D4D4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2D2015"/>
        </a:dk1>
        <a:lt1>
          <a:srgbClr val="FFFFFF"/>
        </a:lt1>
        <a:dk2>
          <a:srgbClr val="808000"/>
        </a:dk2>
        <a:lt2>
          <a:srgbClr val="DFC08D"/>
        </a:lt2>
        <a:accent1>
          <a:srgbClr val="8F8F6D"/>
        </a:accent1>
        <a:accent2>
          <a:srgbClr val="8F5F2F"/>
        </a:accent2>
        <a:accent3>
          <a:srgbClr val="C0C0AA"/>
        </a:accent3>
        <a:accent4>
          <a:srgbClr val="DADADA"/>
        </a:accent4>
        <a:accent5>
          <a:srgbClr val="C6C6BA"/>
        </a:accent5>
        <a:accent6>
          <a:srgbClr val="81552A"/>
        </a:accent6>
        <a:hlink>
          <a:srgbClr val="CCB400"/>
        </a:hlink>
        <a:folHlink>
          <a:srgbClr val="4C5A5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777777"/>
        </a:dk1>
        <a:lt1>
          <a:srgbClr val="FFEFB5"/>
        </a:lt1>
        <a:dk2>
          <a:srgbClr val="818573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C1C2BC"/>
        </a:accent3>
        <a:accent4>
          <a:srgbClr val="DACC9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F8A1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3E3E5C"/>
        </a:dk1>
        <a:lt1>
          <a:srgbClr val="FFFFFF"/>
        </a:lt1>
        <a:dk2>
          <a:srgbClr val="8080AA"/>
        </a:dk2>
        <a:lt2>
          <a:srgbClr val="FFFFFF"/>
        </a:lt2>
        <a:accent1>
          <a:srgbClr val="8982A4"/>
        </a:accent1>
        <a:accent2>
          <a:srgbClr val="9C62CC"/>
        </a:accent2>
        <a:accent3>
          <a:srgbClr val="C0C0D2"/>
        </a:accent3>
        <a:accent4>
          <a:srgbClr val="DADADA"/>
        </a:accent4>
        <a:accent5>
          <a:srgbClr val="C4C1CF"/>
        </a:accent5>
        <a:accent6>
          <a:srgbClr val="8D58B9"/>
        </a:accent6>
        <a:hlink>
          <a:srgbClr val="FDE065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989400"/>
        </a:dk1>
        <a:lt1>
          <a:srgbClr val="FF9900"/>
        </a:lt1>
        <a:dk2>
          <a:srgbClr val="DFD293"/>
        </a:dk2>
        <a:lt2>
          <a:srgbClr val="5C1F00"/>
        </a:lt2>
        <a:accent1>
          <a:srgbClr val="FFCC00"/>
        </a:accent1>
        <a:accent2>
          <a:srgbClr val="BE7960"/>
        </a:accent2>
        <a:accent3>
          <a:srgbClr val="FFCAAA"/>
        </a:accent3>
        <a:accent4>
          <a:srgbClr val="817E00"/>
        </a:accent4>
        <a:accent5>
          <a:srgbClr val="FFE2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5A58"/>
        </a:dk1>
        <a:lt1>
          <a:srgbClr val="FFFFCC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AE"/>
        </a:accent4>
        <a:accent5>
          <a:srgbClr val="AAB8B7"/>
        </a:accent5>
        <a:accent6>
          <a:srgbClr val="6264B4"/>
        </a:accent6>
        <a:hlink>
          <a:srgbClr val="CCCC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DFFCD"/>
        </a:lt1>
        <a:dk2>
          <a:srgbClr val="0066CC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B8E2"/>
        </a:accent3>
        <a:accent4>
          <a:srgbClr val="D8DAAF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E2A700"/>
        </a:lt1>
        <a:dk2>
          <a:srgbClr val="808000"/>
        </a:dk2>
        <a:lt2>
          <a:srgbClr val="E3EBF1"/>
        </a:lt2>
        <a:accent1>
          <a:srgbClr val="767300"/>
        </a:accent1>
        <a:accent2>
          <a:srgbClr val="468A4B"/>
        </a:accent2>
        <a:accent3>
          <a:srgbClr val="C0C0AA"/>
        </a:accent3>
        <a:accent4>
          <a:srgbClr val="C18E00"/>
        </a:accent4>
        <a:accent5>
          <a:srgbClr val="BDBCAA"/>
        </a:accent5>
        <a:accent6>
          <a:srgbClr val="3F7D43"/>
        </a:accent6>
        <a:hlink>
          <a:srgbClr val="CC9900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669900"/>
        </a:dk1>
        <a:lt1>
          <a:srgbClr val="FFFFAD"/>
        </a:lt1>
        <a:dk2>
          <a:srgbClr val="666699"/>
        </a:dk2>
        <a:lt2>
          <a:srgbClr val="808080"/>
        </a:lt2>
        <a:accent1>
          <a:srgbClr val="F9FECE"/>
        </a:accent1>
        <a:accent2>
          <a:srgbClr val="CCC200"/>
        </a:accent2>
        <a:accent3>
          <a:srgbClr val="FFFFD3"/>
        </a:accent3>
        <a:accent4>
          <a:srgbClr val="568200"/>
        </a:accent4>
        <a:accent5>
          <a:srgbClr val="FBFEE3"/>
        </a:accent5>
        <a:accent6>
          <a:srgbClr val="B9B000"/>
        </a:accent6>
        <a:hlink>
          <a:srgbClr val="0099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FEF3D8"/>
        </a:dk1>
        <a:lt1>
          <a:srgbClr val="FCF9E2"/>
        </a:lt1>
        <a:dk2>
          <a:srgbClr val="808000"/>
        </a:dk2>
        <a:lt2>
          <a:srgbClr val="969696"/>
        </a:lt2>
        <a:accent1>
          <a:srgbClr val="C7AD2D"/>
        </a:accent1>
        <a:accent2>
          <a:srgbClr val="8DC6FF"/>
        </a:accent2>
        <a:accent3>
          <a:srgbClr val="FDFBEE"/>
        </a:accent3>
        <a:accent4>
          <a:srgbClr val="D9D0B8"/>
        </a:accent4>
        <a:accent5>
          <a:srgbClr val="E0D3AD"/>
        </a:accent5>
        <a:accent6>
          <a:srgbClr val="7FB3E7"/>
        </a:accent6>
        <a:hlink>
          <a:srgbClr val="0066CC"/>
        </a:hlink>
        <a:folHlink>
          <a:srgbClr val="768D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CC9900"/>
        </a:dk1>
        <a:lt1>
          <a:srgbClr val="FFF9CF"/>
        </a:lt1>
        <a:dk2>
          <a:srgbClr val="996600"/>
        </a:dk2>
        <a:lt2>
          <a:srgbClr val="808080"/>
        </a:lt2>
        <a:accent1>
          <a:srgbClr val="E9E3B7"/>
        </a:accent1>
        <a:accent2>
          <a:srgbClr val="333399"/>
        </a:accent2>
        <a:accent3>
          <a:srgbClr val="FFFBE4"/>
        </a:accent3>
        <a:accent4>
          <a:srgbClr val="AE8200"/>
        </a:accent4>
        <a:accent5>
          <a:srgbClr val="F2EFD8"/>
        </a:accent5>
        <a:accent6>
          <a:srgbClr val="2D2D8A"/>
        </a:accent6>
        <a:hlink>
          <a:srgbClr val="009999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01072125</Template>
  <TotalTime>74</TotalTime>
  <Words>170</Words>
  <Application>Microsoft Office PowerPoint</Application>
  <PresentationFormat>Экран (4:3)</PresentationFormat>
  <Paragraphs>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Arial Black</vt:lpstr>
      <vt:lpstr>01072125</vt:lpstr>
      <vt:lpstr>Демографічна проблема людства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Демографічна проблема людства</dc:title>
  <dc:creator>DELL</dc:creator>
  <cp:lastModifiedBy>DELL</cp:lastModifiedBy>
  <cp:revision>5</cp:revision>
  <dcterms:created xsi:type="dcterms:W3CDTF">2013-11-18T17:19:57Z</dcterms:created>
  <dcterms:modified xsi:type="dcterms:W3CDTF">2013-11-18T18:34:49Z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TC010721251049</vt:lpwstr>
  </property>
</Properties>
</file>