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7102475" cy="8991600"/>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4A5CA"/>
    <a:srgbClr val="5F5F5F"/>
    <a:srgbClr val="AAC1DA"/>
    <a:srgbClr val="D1DBEB"/>
    <a:srgbClr val="808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9449" autoAdjust="0"/>
    <p:restoredTop sz="94660" autoAdjust="0"/>
  </p:normalViewPr>
  <p:slideViewPr>
    <p:cSldViewPr>
      <p:cViewPr varScale="1">
        <p:scale>
          <a:sx n="106" d="100"/>
          <a:sy n="106" d="100"/>
        </p:scale>
        <p:origin x="-166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42" name="Rectangle 2"/>
          <p:cNvSpPr>
            <a:spLocks noGrp="1" noChangeArrowheads="1"/>
          </p:cNvSpPr>
          <p:nvPr>
            <p:ph type="hdr" sz="quarter"/>
          </p:nvPr>
        </p:nvSpPr>
        <p:spPr bwMode="auto">
          <a:xfrm>
            <a:off x="0" y="0"/>
            <a:ext cx="3078163"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112643" name="Rectangle 3"/>
          <p:cNvSpPr>
            <a:spLocks noGrp="1" noChangeArrowheads="1"/>
          </p:cNvSpPr>
          <p:nvPr>
            <p:ph type="dt" sz="quarter" idx="1"/>
          </p:nvPr>
        </p:nvSpPr>
        <p:spPr bwMode="auto">
          <a:xfrm>
            <a:off x="4022725" y="0"/>
            <a:ext cx="3078163" cy="4492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12644" name="Rectangle 4"/>
          <p:cNvSpPr>
            <a:spLocks noGrp="1" noChangeArrowheads="1"/>
          </p:cNvSpPr>
          <p:nvPr>
            <p:ph type="ftr" sz="quarter" idx="2"/>
          </p:nvPr>
        </p:nvSpPr>
        <p:spPr bwMode="auto">
          <a:xfrm>
            <a:off x="0" y="8540750"/>
            <a:ext cx="3078163" cy="4492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112645" name="Rectangle 5"/>
          <p:cNvSpPr>
            <a:spLocks noGrp="1" noChangeArrowheads="1"/>
          </p:cNvSpPr>
          <p:nvPr>
            <p:ph type="sldNum" sz="quarter" idx="3"/>
          </p:nvPr>
        </p:nvSpPr>
        <p:spPr bwMode="auto">
          <a:xfrm>
            <a:off x="4022725" y="8540750"/>
            <a:ext cx="3078163" cy="4492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F1195A14-7330-4CCA-BF24-2A60A3C5AB4F}" type="slidenum">
              <a:rPr lang="en-US"/>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3101" name="Group 29"/>
          <p:cNvGrpSpPr>
            <a:grpSpLocks/>
          </p:cNvGrpSpPr>
          <p:nvPr/>
        </p:nvGrpSpPr>
        <p:grpSpPr bwMode="auto">
          <a:xfrm>
            <a:off x="1143000" y="628650"/>
            <a:ext cx="8012113" cy="2571750"/>
            <a:chOff x="720" y="396"/>
            <a:chExt cx="5047" cy="1620"/>
          </a:xfrm>
        </p:grpSpPr>
        <p:sp>
          <p:nvSpPr>
            <p:cNvPr id="3090" name="Rectangle 18"/>
            <p:cNvSpPr>
              <a:spLocks noChangeArrowheads="1"/>
            </p:cNvSpPr>
            <p:nvPr userDrawn="1"/>
          </p:nvSpPr>
          <p:spPr bwMode="gray">
            <a:xfrm>
              <a:off x="1081" y="396"/>
              <a:ext cx="4686" cy="1596"/>
            </a:xfrm>
            <a:prstGeom prst="rect">
              <a:avLst/>
            </a:prstGeom>
            <a:solidFill>
              <a:schemeClr val="folHlink"/>
            </a:solidFill>
            <a:ln w="9525">
              <a:noFill/>
              <a:miter lim="800000"/>
              <a:headEnd/>
              <a:tailEnd/>
            </a:ln>
          </p:spPr>
          <p:txBody>
            <a:bodyPr/>
            <a:lstStyle/>
            <a:p>
              <a:endParaRPr lang="ru-RU"/>
            </a:p>
          </p:txBody>
        </p:sp>
        <p:sp>
          <p:nvSpPr>
            <p:cNvPr id="3100" name="Rectangle 28"/>
            <p:cNvSpPr>
              <a:spLocks noChangeArrowheads="1"/>
            </p:cNvSpPr>
            <p:nvPr userDrawn="1"/>
          </p:nvSpPr>
          <p:spPr bwMode="gray">
            <a:xfrm>
              <a:off x="720" y="1440"/>
              <a:ext cx="576" cy="576"/>
            </a:xfrm>
            <a:prstGeom prst="rect">
              <a:avLst/>
            </a:prstGeom>
            <a:solidFill>
              <a:schemeClr val="folHlink"/>
            </a:solidFill>
            <a:ln w="9525">
              <a:noFill/>
              <a:miter lim="800000"/>
              <a:headEnd/>
              <a:tailEnd/>
            </a:ln>
            <a:effectLst/>
          </p:spPr>
          <p:txBody>
            <a:bodyPr wrap="none" anchor="ctr"/>
            <a:lstStyle/>
            <a:p>
              <a:endParaRPr lang="ru-RU"/>
            </a:p>
          </p:txBody>
        </p:sp>
      </p:grpSp>
      <p:sp>
        <p:nvSpPr>
          <p:cNvPr id="3089" name="Rectangle 17"/>
          <p:cNvSpPr>
            <a:spLocks noChangeArrowheads="1"/>
          </p:cNvSpPr>
          <p:nvPr/>
        </p:nvSpPr>
        <p:spPr bwMode="gray">
          <a:xfrm>
            <a:off x="1130300" y="3141663"/>
            <a:ext cx="8013700" cy="574675"/>
          </a:xfrm>
          <a:prstGeom prst="rect">
            <a:avLst/>
          </a:prstGeom>
          <a:solidFill>
            <a:schemeClr val="tx2"/>
          </a:solidFill>
          <a:ln w="9525">
            <a:noFill/>
            <a:miter lim="800000"/>
            <a:headEnd/>
            <a:tailEnd/>
          </a:ln>
          <a:effectLst/>
        </p:spPr>
        <p:txBody>
          <a:bodyPr wrap="none" anchor="ctr"/>
          <a:lstStyle/>
          <a:p>
            <a:endParaRPr lang="ru-RU"/>
          </a:p>
        </p:txBody>
      </p:sp>
      <p:sp>
        <p:nvSpPr>
          <p:cNvPr id="3091" name="Rectangle 19"/>
          <p:cNvSpPr>
            <a:spLocks noChangeArrowheads="1"/>
          </p:cNvSpPr>
          <p:nvPr/>
        </p:nvSpPr>
        <p:spPr bwMode="gray">
          <a:xfrm>
            <a:off x="573088" y="2520950"/>
            <a:ext cx="576262" cy="641350"/>
          </a:xfrm>
          <a:prstGeom prst="rect">
            <a:avLst/>
          </a:prstGeom>
          <a:solidFill>
            <a:schemeClr val="accent2"/>
          </a:solidFill>
          <a:ln w="9525">
            <a:noFill/>
            <a:miter lim="800000"/>
            <a:headEnd/>
            <a:tailEnd/>
          </a:ln>
        </p:spPr>
        <p:txBody>
          <a:bodyPr/>
          <a:lstStyle/>
          <a:p>
            <a:endParaRPr lang="ru-RU"/>
          </a:p>
        </p:txBody>
      </p:sp>
      <p:sp>
        <p:nvSpPr>
          <p:cNvPr id="3092" name="Rectangle 20"/>
          <p:cNvSpPr>
            <a:spLocks noChangeArrowheads="1"/>
          </p:cNvSpPr>
          <p:nvPr/>
        </p:nvSpPr>
        <p:spPr bwMode="gray">
          <a:xfrm>
            <a:off x="1716088" y="628650"/>
            <a:ext cx="566737" cy="636588"/>
          </a:xfrm>
          <a:prstGeom prst="rect">
            <a:avLst/>
          </a:prstGeom>
          <a:solidFill>
            <a:schemeClr val="hlink"/>
          </a:solidFill>
          <a:ln w="9525">
            <a:noFill/>
            <a:miter lim="800000"/>
            <a:headEnd/>
            <a:tailEnd/>
          </a:ln>
        </p:spPr>
        <p:txBody>
          <a:bodyPr/>
          <a:lstStyle/>
          <a:p>
            <a:endParaRPr lang="ru-RU"/>
          </a:p>
        </p:txBody>
      </p:sp>
      <p:sp>
        <p:nvSpPr>
          <p:cNvPr id="3093" name="Rectangle 21"/>
          <p:cNvSpPr>
            <a:spLocks noChangeArrowheads="1"/>
          </p:cNvSpPr>
          <p:nvPr/>
        </p:nvSpPr>
        <p:spPr bwMode="gray">
          <a:xfrm>
            <a:off x="2278063" y="0"/>
            <a:ext cx="585787" cy="635000"/>
          </a:xfrm>
          <a:prstGeom prst="rect">
            <a:avLst/>
          </a:prstGeom>
          <a:solidFill>
            <a:schemeClr val="hlink"/>
          </a:solidFill>
          <a:ln w="9525">
            <a:noFill/>
            <a:miter lim="800000"/>
            <a:headEnd/>
            <a:tailEnd/>
          </a:ln>
        </p:spPr>
        <p:txBody>
          <a:bodyPr/>
          <a:lstStyle/>
          <a:p>
            <a:endParaRPr lang="ru-RU"/>
          </a:p>
        </p:txBody>
      </p:sp>
      <p:sp>
        <p:nvSpPr>
          <p:cNvPr id="3094" name="Rectangle 22"/>
          <p:cNvSpPr>
            <a:spLocks noChangeArrowheads="1"/>
          </p:cNvSpPr>
          <p:nvPr/>
        </p:nvSpPr>
        <p:spPr bwMode="gray">
          <a:xfrm>
            <a:off x="2281238" y="628650"/>
            <a:ext cx="585787" cy="631825"/>
          </a:xfrm>
          <a:prstGeom prst="rect">
            <a:avLst/>
          </a:prstGeom>
          <a:solidFill>
            <a:schemeClr val="accent2"/>
          </a:solidFill>
          <a:ln w="9525">
            <a:noFill/>
            <a:miter lim="800000"/>
            <a:headEnd/>
            <a:tailEnd/>
          </a:ln>
        </p:spPr>
        <p:txBody>
          <a:bodyPr/>
          <a:lstStyle/>
          <a:p>
            <a:endParaRPr lang="ru-RU"/>
          </a:p>
        </p:txBody>
      </p:sp>
      <p:sp>
        <p:nvSpPr>
          <p:cNvPr id="3095" name="Rectangle 23"/>
          <p:cNvSpPr>
            <a:spLocks noChangeArrowheads="1"/>
          </p:cNvSpPr>
          <p:nvPr/>
        </p:nvSpPr>
        <p:spPr bwMode="gray">
          <a:xfrm>
            <a:off x="1141413" y="1262063"/>
            <a:ext cx="574675" cy="625475"/>
          </a:xfrm>
          <a:prstGeom prst="rect">
            <a:avLst/>
          </a:prstGeom>
          <a:solidFill>
            <a:schemeClr val="hlink"/>
          </a:solidFill>
          <a:ln w="9525">
            <a:noFill/>
            <a:miter lim="800000"/>
            <a:headEnd/>
            <a:tailEnd/>
          </a:ln>
        </p:spPr>
        <p:txBody>
          <a:bodyPr/>
          <a:lstStyle/>
          <a:p>
            <a:endParaRPr lang="ru-RU"/>
          </a:p>
        </p:txBody>
      </p:sp>
      <p:sp>
        <p:nvSpPr>
          <p:cNvPr id="3096" name="Rectangle 24"/>
          <p:cNvSpPr>
            <a:spLocks noChangeArrowheads="1"/>
          </p:cNvSpPr>
          <p:nvPr/>
        </p:nvSpPr>
        <p:spPr bwMode="gray">
          <a:xfrm>
            <a:off x="1716088" y="1263650"/>
            <a:ext cx="566737" cy="622300"/>
          </a:xfrm>
          <a:prstGeom prst="rect">
            <a:avLst/>
          </a:prstGeom>
          <a:solidFill>
            <a:schemeClr val="accent2"/>
          </a:solidFill>
          <a:ln w="9525">
            <a:noFill/>
            <a:miter lim="800000"/>
            <a:headEnd/>
            <a:tailEnd/>
          </a:ln>
        </p:spPr>
        <p:txBody>
          <a:bodyPr/>
          <a:lstStyle/>
          <a:p>
            <a:endParaRPr lang="ru-RU"/>
          </a:p>
        </p:txBody>
      </p:sp>
      <p:sp>
        <p:nvSpPr>
          <p:cNvPr id="3097" name="Rectangle 25"/>
          <p:cNvSpPr>
            <a:spLocks noChangeArrowheads="1"/>
          </p:cNvSpPr>
          <p:nvPr/>
        </p:nvSpPr>
        <p:spPr bwMode="gray">
          <a:xfrm>
            <a:off x="573088" y="1885950"/>
            <a:ext cx="576262" cy="644525"/>
          </a:xfrm>
          <a:prstGeom prst="rect">
            <a:avLst/>
          </a:prstGeom>
          <a:solidFill>
            <a:schemeClr val="hlink"/>
          </a:solidFill>
          <a:ln w="9525">
            <a:noFill/>
            <a:miter lim="800000"/>
            <a:headEnd/>
            <a:tailEnd/>
          </a:ln>
        </p:spPr>
        <p:txBody>
          <a:bodyPr/>
          <a:lstStyle/>
          <a:p>
            <a:endParaRPr lang="ru-RU"/>
          </a:p>
        </p:txBody>
      </p:sp>
      <p:sp>
        <p:nvSpPr>
          <p:cNvPr id="3098" name="Rectangle 26"/>
          <p:cNvSpPr>
            <a:spLocks noChangeArrowheads="1"/>
          </p:cNvSpPr>
          <p:nvPr/>
        </p:nvSpPr>
        <p:spPr bwMode="gray">
          <a:xfrm>
            <a:off x="1141413" y="1885950"/>
            <a:ext cx="576262" cy="644525"/>
          </a:xfrm>
          <a:prstGeom prst="rect">
            <a:avLst/>
          </a:prstGeom>
          <a:solidFill>
            <a:schemeClr val="accent2"/>
          </a:solidFill>
          <a:ln w="9525">
            <a:noFill/>
            <a:miter lim="800000"/>
            <a:headEnd/>
            <a:tailEnd/>
          </a:ln>
        </p:spPr>
        <p:txBody>
          <a:bodyPr/>
          <a:lstStyle/>
          <a:p>
            <a:endParaRPr lang="ru-RU"/>
          </a:p>
        </p:txBody>
      </p:sp>
      <p:sp>
        <p:nvSpPr>
          <p:cNvPr id="3099" name="Rectangle 27"/>
          <p:cNvSpPr>
            <a:spLocks noChangeArrowheads="1"/>
          </p:cNvSpPr>
          <p:nvPr/>
        </p:nvSpPr>
        <p:spPr bwMode="gray">
          <a:xfrm>
            <a:off x="0" y="2528888"/>
            <a:ext cx="574675" cy="633412"/>
          </a:xfrm>
          <a:prstGeom prst="rect">
            <a:avLst/>
          </a:prstGeom>
          <a:solidFill>
            <a:schemeClr val="hlink"/>
          </a:solidFill>
          <a:ln w="9525">
            <a:noFill/>
            <a:miter lim="800000"/>
            <a:headEnd/>
            <a:tailEnd/>
          </a:ln>
        </p:spPr>
        <p:txBody>
          <a:bodyPr/>
          <a:lstStyle/>
          <a:p>
            <a:endParaRPr lang="ru-RU"/>
          </a:p>
        </p:txBody>
      </p:sp>
      <p:sp>
        <p:nvSpPr>
          <p:cNvPr id="3074" name="Rectangle 2"/>
          <p:cNvSpPr>
            <a:spLocks noGrp="1" noChangeArrowheads="1"/>
          </p:cNvSpPr>
          <p:nvPr>
            <p:ph type="ctrTitle"/>
          </p:nvPr>
        </p:nvSpPr>
        <p:spPr bwMode="gray">
          <a:xfrm>
            <a:off x="1752600" y="1800225"/>
            <a:ext cx="6629400" cy="1012825"/>
          </a:xfrm>
        </p:spPr>
        <p:txBody>
          <a:bodyPr/>
          <a:lstStyle>
            <a:lvl1pPr algn="ctr">
              <a:defRPr sz="3600" i="1">
                <a:latin typeface="Verdana" pitchFamily="34" charset="0"/>
              </a:defRPr>
            </a:lvl1pPr>
          </a:lstStyle>
          <a:p>
            <a:r>
              <a:rPr lang="ru-RU" smtClean="0"/>
              <a:t>Образец заголовка</a:t>
            </a:r>
            <a:endParaRPr lang="en-US"/>
          </a:p>
        </p:txBody>
      </p:sp>
      <p:sp>
        <p:nvSpPr>
          <p:cNvPr id="3075" name="Rectangle 3"/>
          <p:cNvSpPr>
            <a:spLocks noGrp="1" noChangeArrowheads="1"/>
          </p:cNvSpPr>
          <p:nvPr>
            <p:ph type="subTitle" idx="1"/>
          </p:nvPr>
        </p:nvSpPr>
        <p:spPr bwMode="gray">
          <a:xfrm>
            <a:off x="1600200" y="3276600"/>
            <a:ext cx="6324600" cy="381000"/>
          </a:xfrm>
        </p:spPr>
        <p:txBody>
          <a:bodyPr/>
          <a:lstStyle>
            <a:lvl1pPr marL="0" indent="0" algn="ctr">
              <a:buFont typeface="Wingdings" pitchFamily="2" charset="2"/>
              <a:buNone/>
              <a:defRPr sz="1800" b="1">
                <a:solidFill>
                  <a:schemeClr val="bg1"/>
                </a:solidFill>
              </a:defRPr>
            </a:lvl1pPr>
          </a:lstStyle>
          <a:p>
            <a:r>
              <a:rPr lang="ru-RU" smtClean="0"/>
              <a:t>Образец подзаголовка</a:t>
            </a:r>
            <a:endParaRPr lang="en-US"/>
          </a:p>
        </p:txBody>
      </p:sp>
      <p:grpSp>
        <p:nvGrpSpPr>
          <p:cNvPr id="3088" name="Group 16"/>
          <p:cNvGrpSpPr>
            <a:grpSpLocks/>
          </p:cNvGrpSpPr>
          <p:nvPr/>
        </p:nvGrpSpPr>
        <p:grpSpPr bwMode="auto">
          <a:xfrm>
            <a:off x="4191000" y="5410200"/>
            <a:ext cx="1295400" cy="695325"/>
            <a:chOff x="2680" y="3678"/>
            <a:chExt cx="680" cy="438"/>
          </a:xfrm>
        </p:grpSpPr>
        <p:sp>
          <p:nvSpPr>
            <p:cNvPr id="3086" name="Text Box 14"/>
            <p:cNvSpPr txBox="1">
              <a:spLocks noChangeArrowheads="1"/>
            </p:cNvSpPr>
            <p:nvPr userDrawn="1"/>
          </p:nvSpPr>
          <p:spPr bwMode="gray">
            <a:xfrm>
              <a:off x="2680" y="3789"/>
              <a:ext cx="680" cy="327"/>
            </a:xfrm>
            <a:prstGeom prst="rect">
              <a:avLst/>
            </a:prstGeom>
            <a:noFill/>
            <a:ln w="9525">
              <a:noFill/>
              <a:miter lim="800000"/>
              <a:headEnd/>
              <a:tailEnd/>
            </a:ln>
            <a:effectLst/>
          </p:spPr>
          <p:txBody>
            <a:bodyPr>
              <a:spAutoFit/>
            </a:bodyPr>
            <a:lstStyle/>
            <a:p>
              <a:pPr algn="l"/>
              <a:r>
                <a:rPr lang="en-US" sz="2800" b="1">
                  <a:solidFill>
                    <a:schemeClr val="tx2"/>
                  </a:solidFill>
                </a:rPr>
                <a:t>LOGO</a:t>
              </a:r>
            </a:p>
          </p:txBody>
        </p:sp>
        <p:sp>
          <p:nvSpPr>
            <p:cNvPr id="3087" name="AutoShape 15"/>
            <p:cNvSpPr>
              <a:spLocks noChangeArrowheads="1"/>
            </p:cNvSpPr>
            <p:nvPr userDrawn="1"/>
          </p:nvSpPr>
          <p:spPr bwMode="gray">
            <a:xfrm rot="5400000">
              <a:off x="2928" y="3493"/>
              <a:ext cx="172" cy="542"/>
            </a:xfrm>
            <a:prstGeom prst="moon">
              <a:avLst>
                <a:gd name="adj" fmla="val 21208"/>
              </a:avLst>
            </a:prstGeom>
            <a:solidFill>
              <a:schemeClr val="accent2"/>
            </a:solidFill>
            <a:ln w="9525">
              <a:noFill/>
              <a:miter lim="800000"/>
              <a:headEnd/>
              <a:tailEnd/>
            </a:ln>
            <a:effectLst/>
          </p:spPr>
          <p:txBody>
            <a:bodyPr wrap="none" anchor="ctr"/>
            <a:lstStyle/>
            <a:p>
              <a:endParaRPr lang="ru-RU"/>
            </a:p>
          </p:txBody>
        </p:sp>
      </p:grpSp>
    </p:spTree>
  </p:cSld>
  <p:clrMapOvr>
    <a:masterClrMapping/>
  </p:clrMapOvr>
  <p:transition>
    <p:pull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ижний колонтитул 3"/>
          <p:cNvSpPr>
            <a:spLocks noGrp="1"/>
          </p:cNvSpPr>
          <p:nvPr>
            <p:ph type="ftr" sz="quarter" idx="10"/>
          </p:nvPr>
        </p:nvSpPr>
        <p:spPr/>
        <p:txBody>
          <a:bodyPr/>
          <a:lstStyle>
            <a:lvl1pPr>
              <a:defRPr/>
            </a:lvl1pPr>
          </a:lstStyle>
          <a:p>
            <a:r>
              <a:rPr lang="en-US"/>
              <a:t>Company name</a:t>
            </a:r>
          </a:p>
        </p:txBody>
      </p:sp>
      <p:sp>
        <p:nvSpPr>
          <p:cNvPr id="5" name="Номер слайда 4"/>
          <p:cNvSpPr>
            <a:spLocks noGrp="1"/>
          </p:cNvSpPr>
          <p:nvPr>
            <p:ph type="sldNum" sz="quarter" idx="11"/>
          </p:nvPr>
        </p:nvSpPr>
        <p:spPr/>
        <p:txBody>
          <a:bodyPr/>
          <a:lstStyle>
            <a:lvl1pPr>
              <a:defRPr/>
            </a:lvl1pPr>
          </a:lstStyle>
          <a:p>
            <a:fld id="{9D3975F5-23D8-490D-A989-2D902714B414}" type="slidenum">
              <a:rPr lang="en-US"/>
              <a:pPr/>
              <a:t>‹#›</a:t>
            </a:fld>
            <a:endParaRPr lang="en-US"/>
          </a:p>
        </p:txBody>
      </p:sp>
      <p:sp>
        <p:nvSpPr>
          <p:cNvPr id="6" name="Дата 5"/>
          <p:cNvSpPr>
            <a:spLocks noGrp="1"/>
          </p:cNvSpPr>
          <p:nvPr>
            <p:ph type="dt" sz="half" idx="12"/>
          </p:nvPr>
        </p:nvSpPr>
        <p:spPr/>
        <p:txBody>
          <a:bodyPr/>
          <a:lstStyle>
            <a:lvl1pPr>
              <a:defRPr/>
            </a:lvl1pPr>
          </a:lstStyle>
          <a:p>
            <a:r>
              <a:rPr lang="en-US"/>
              <a:t>www.themegallery.com</a:t>
            </a:r>
          </a:p>
        </p:txBody>
      </p:sp>
    </p:spTree>
  </p:cSld>
  <p:clrMapOvr>
    <a:masterClrMapping/>
  </p:clrMapOvr>
  <p:transition>
    <p:pull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457200"/>
            <a:ext cx="2057400" cy="60198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457200"/>
            <a:ext cx="6019800" cy="60198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ижний колонтитул 3"/>
          <p:cNvSpPr>
            <a:spLocks noGrp="1"/>
          </p:cNvSpPr>
          <p:nvPr>
            <p:ph type="ftr" sz="quarter" idx="10"/>
          </p:nvPr>
        </p:nvSpPr>
        <p:spPr/>
        <p:txBody>
          <a:bodyPr/>
          <a:lstStyle>
            <a:lvl1pPr>
              <a:defRPr/>
            </a:lvl1pPr>
          </a:lstStyle>
          <a:p>
            <a:r>
              <a:rPr lang="en-US"/>
              <a:t>Company name</a:t>
            </a:r>
          </a:p>
        </p:txBody>
      </p:sp>
      <p:sp>
        <p:nvSpPr>
          <p:cNvPr id="5" name="Номер слайда 4"/>
          <p:cNvSpPr>
            <a:spLocks noGrp="1"/>
          </p:cNvSpPr>
          <p:nvPr>
            <p:ph type="sldNum" sz="quarter" idx="11"/>
          </p:nvPr>
        </p:nvSpPr>
        <p:spPr/>
        <p:txBody>
          <a:bodyPr/>
          <a:lstStyle>
            <a:lvl1pPr>
              <a:defRPr/>
            </a:lvl1pPr>
          </a:lstStyle>
          <a:p>
            <a:fld id="{30576063-621A-4711-8CFF-6D8D9C393B28}" type="slidenum">
              <a:rPr lang="en-US"/>
              <a:pPr/>
              <a:t>‹#›</a:t>
            </a:fld>
            <a:endParaRPr lang="en-US"/>
          </a:p>
        </p:txBody>
      </p:sp>
      <p:sp>
        <p:nvSpPr>
          <p:cNvPr id="6" name="Дата 5"/>
          <p:cNvSpPr>
            <a:spLocks noGrp="1"/>
          </p:cNvSpPr>
          <p:nvPr>
            <p:ph type="dt" sz="half" idx="12"/>
          </p:nvPr>
        </p:nvSpPr>
        <p:spPr/>
        <p:txBody>
          <a:bodyPr/>
          <a:lstStyle>
            <a:lvl1pPr>
              <a:defRPr/>
            </a:lvl1pPr>
          </a:lstStyle>
          <a:p>
            <a:r>
              <a:rPr lang="en-US"/>
              <a:t>www.themegallery.com</a:t>
            </a:r>
          </a:p>
        </p:txBody>
      </p:sp>
    </p:spTree>
  </p:cSld>
  <p:clrMapOvr>
    <a:masterClrMapping/>
  </p:clrMapOvr>
  <p:transition>
    <p:pull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43000" y="457200"/>
            <a:ext cx="7391400" cy="487363"/>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228725"/>
            <a:ext cx="8229600" cy="5248275"/>
          </a:xfrm>
        </p:spPr>
        <p:txBody>
          <a:bodyPr/>
          <a:lstStyle/>
          <a:p>
            <a:r>
              <a:rPr lang="ru-RU" smtClean="0"/>
              <a:t>Вставка таблицы</a:t>
            </a:r>
            <a:endParaRPr lang="ru-RU"/>
          </a:p>
        </p:txBody>
      </p:sp>
      <p:sp>
        <p:nvSpPr>
          <p:cNvPr id="4" name="Нижний колонтитул 3"/>
          <p:cNvSpPr>
            <a:spLocks noGrp="1"/>
          </p:cNvSpPr>
          <p:nvPr>
            <p:ph type="ftr" sz="quarter" idx="10"/>
          </p:nvPr>
        </p:nvSpPr>
        <p:spPr>
          <a:xfrm>
            <a:off x="5943600" y="6537325"/>
            <a:ext cx="2895600" cy="320675"/>
          </a:xfrm>
        </p:spPr>
        <p:txBody>
          <a:bodyPr/>
          <a:lstStyle>
            <a:lvl1pPr>
              <a:defRPr/>
            </a:lvl1pPr>
          </a:lstStyle>
          <a:p>
            <a:r>
              <a:rPr lang="en-US"/>
              <a:t>Company name</a:t>
            </a:r>
          </a:p>
        </p:txBody>
      </p:sp>
      <p:sp>
        <p:nvSpPr>
          <p:cNvPr id="5" name="Номер слайда 4"/>
          <p:cNvSpPr>
            <a:spLocks noGrp="1"/>
          </p:cNvSpPr>
          <p:nvPr>
            <p:ph type="sldNum" sz="quarter" idx="11"/>
          </p:nvPr>
        </p:nvSpPr>
        <p:spPr>
          <a:xfrm>
            <a:off x="2971800" y="6537325"/>
            <a:ext cx="2133600" cy="320675"/>
          </a:xfrm>
        </p:spPr>
        <p:txBody>
          <a:bodyPr/>
          <a:lstStyle>
            <a:lvl1pPr>
              <a:defRPr/>
            </a:lvl1pPr>
          </a:lstStyle>
          <a:p>
            <a:fld id="{99207046-49B4-4890-BCC2-CCDBD4FC7557}" type="slidenum">
              <a:rPr lang="en-US"/>
              <a:pPr/>
              <a:t>‹#›</a:t>
            </a:fld>
            <a:endParaRPr lang="en-US"/>
          </a:p>
        </p:txBody>
      </p:sp>
      <p:sp>
        <p:nvSpPr>
          <p:cNvPr id="6" name="Дата 5"/>
          <p:cNvSpPr>
            <a:spLocks noGrp="1"/>
          </p:cNvSpPr>
          <p:nvPr>
            <p:ph type="dt" sz="half" idx="12"/>
          </p:nvPr>
        </p:nvSpPr>
        <p:spPr>
          <a:xfrm>
            <a:off x="5943600" y="68263"/>
            <a:ext cx="2590800" cy="236537"/>
          </a:xfrm>
        </p:spPr>
        <p:txBody>
          <a:bodyPr/>
          <a:lstStyle>
            <a:lvl1pPr>
              <a:defRPr/>
            </a:lvl1pPr>
          </a:lstStyle>
          <a:p>
            <a:r>
              <a:rPr lang="en-US"/>
              <a:t>www.themegallery.com</a:t>
            </a:r>
          </a:p>
        </p:txBody>
      </p:sp>
    </p:spTree>
  </p:cSld>
  <p:clrMapOvr>
    <a:masterClrMapping/>
  </p:clrMapOvr>
  <p:transition>
    <p:pull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Нижний колонтитул 3"/>
          <p:cNvSpPr>
            <a:spLocks noGrp="1"/>
          </p:cNvSpPr>
          <p:nvPr>
            <p:ph type="ftr" sz="quarter" idx="10"/>
          </p:nvPr>
        </p:nvSpPr>
        <p:spPr/>
        <p:txBody>
          <a:bodyPr/>
          <a:lstStyle>
            <a:lvl1pPr>
              <a:defRPr/>
            </a:lvl1pPr>
          </a:lstStyle>
          <a:p>
            <a:r>
              <a:rPr lang="en-US"/>
              <a:t>Company name</a:t>
            </a:r>
          </a:p>
        </p:txBody>
      </p:sp>
      <p:sp>
        <p:nvSpPr>
          <p:cNvPr id="5" name="Номер слайда 4"/>
          <p:cNvSpPr>
            <a:spLocks noGrp="1"/>
          </p:cNvSpPr>
          <p:nvPr>
            <p:ph type="sldNum" sz="quarter" idx="11"/>
          </p:nvPr>
        </p:nvSpPr>
        <p:spPr/>
        <p:txBody>
          <a:bodyPr/>
          <a:lstStyle>
            <a:lvl1pPr>
              <a:defRPr/>
            </a:lvl1pPr>
          </a:lstStyle>
          <a:p>
            <a:fld id="{BC5A79B5-5479-422D-8FFF-EF1C0C302D18}" type="slidenum">
              <a:rPr lang="en-US"/>
              <a:pPr/>
              <a:t>‹#›</a:t>
            </a:fld>
            <a:endParaRPr lang="en-US"/>
          </a:p>
        </p:txBody>
      </p:sp>
      <p:sp>
        <p:nvSpPr>
          <p:cNvPr id="6" name="Дата 5"/>
          <p:cNvSpPr>
            <a:spLocks noGrp="1"/>
          </p:cNvSpPr>
          <p:nvPr>
            <p:ph type="dt" sz="half" idx="12"/>
          </p:nvPr>
        </p:nvSpPr>
        <p:spPr/>
        <p:txBody>
          <a:bodyPr/>
          <a:lstStyle>
            <a:lvl1pPr>
              <a:defRPr/>
            </a:lvl1pPr>
          </a:lstStyle>
          <a:p>
            <a:r>
              <a:rPr lang="en-US"/>
              <a:t>www.themegallery.com</a:t>
            </a:r>
          </a:p>
        </p:txBody>
      </p:sp>
    </p:spTree>
  </p:cSld>
  <p:clrMapOvr>
    <a:masterClrMapping/>
  </p:clrMapOvr>
  <p:transition>
    <p:pull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Нижний колонтитул 3"/>
          <p:cNvSpPr>
            <a:spLocks noGrp="1"/>
          </p:cNvSpPr>
          <p:nvPr>
            <p:ph type="ftr" sz="quarter" idx="10"/>
          </p:nvPr>
        </p:nvSpPr>
        <p:spPr/>
        <p:txBody>
          <a:bodyPr/>
          <a:lstStyle>
            <a:lvl1pPr>
              <a:defRPr/>
            </a:lvl1pPr>
          </a:lstStyle>
          <a:p>
            <a:r>
              <a:rPr lang="en-US"/>
              <a:t>Company name</a:t>
            </a:r>
          </a:p>
        </p:txBody>
      </p:sp>
      <p:sp>
        <p:nvSpPr>
          <p:cNvPr id="5" name="Номер слайда 4"/>
          <p:cNvSpPr>
            <a:spLocks noGrp="1"/>
          </p:cNvSpPr>
          <p:nvPr>
            <p:ph type="sldNum" sz="quarter" idx="11"/>
          </p:nvPr>
        </p:nvSpPr>
        <p:spPr/>
        <p:txBody>
          <a:bodyPr/>
          <a:lstStyle>
            <a:lvl1pPr>
              <a:defRPr/>
            </a:lvl1pPr>
          </a:lstStyle>
          <a:p>
            <a:fld id="{4A917D71-9A4E-4306-B78F-348B69156F55}" type="slidenum">
              <a:rPr lang="en-US"/>
              <a:pPr/>
              <a:t>‹#›</a:t>
            </a:fld>
            <a:endParaRPr lang="en-US"/>
          </a:p>
        </p:txBody>
      </p:sp>
      <p:sp>
        <p:nvSpPr>
          <p:cNvPr id="6" name="Дата 5"/>
          <p:cNvSpPr>
            <a:spLocks noGrp="1"/>
          </p:cNvSpPr>
          <p:nvPr>
            <p:ph type="dt" sz="half" idx="12"/>
          </p:nvPr>
        </p:nvSpPr>
        <p:spPr/>
        <p:txBody>
          <a:bodyPr/>
          <a:lstStyle>
            <a:lvl1pPr>
              <a:defRPr/>
            </a:lvl1pPr>
          </a:lstStyle>
          <a:p>
            <a:r>
              <a:rPr lang="en-US"/>
              <a:t>www.themegallery.com</a:t>
            </a:r>
          </a:p>
        </p:txBody>
      </p:sp>
    </p:spTree>
  </p:cSld>
  <p:clrMapOvr>
    <a:masterClrMapping/>
  </p:clrMapOvr>
  <p:transition>
    <p:pull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228725"/>
            <a:ext cx="4038600" cy="524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228725"/>
            <a:ext cx="4038600" cy="524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Нижний колонтитул 4"/>
          <p:cNvSpPr>
            <a:spLocks noGrp="1"/>
          </p:cNvSpPr>
          <p:nvPr>
            <p:ph type="ftr" sz="quarter" idx="10"/>
          </p:nvPr>
        </p:nvSpPr>
        <p:spPr/>
        <p:txBody>
          <a:bodyPr/>
          <a:lstStyle>
            <a:lvl1pPr>
              <a:defRPr/>
            </a:lvl1pPr>
          </a:lstStyle>
          <a:p>
            <a:r>
              <a:rPr lang="en-US"/>
              <a:t>Company name</a:t>
            </a:r>
          </a:p>
        </p:txBody>
      </p:sp>
      <p:sp>
        <p:nvSpPr>
          <p:cNvPr id="6" name="Номер слайда 5"/>
          <p:cNvSpPr>
            <a:spLocks noGrp="1"/>
          </p:cNvSpPr>
          <p:nvPr>
            <p:ph type="sldNum" sz="quarter" idx="11"/>
          </p:nvPr>
        </p:nvSpPr>
        <p:spPr/>
        <p:txBody>
          <a:bodyPr/>
          <a:lstStyle>
            <a:lvl1pPr>
              <a:defRPr/>
            </a:lvl1pPr>
          </a:lstStyle>
          <a:p>
            <a:fld id="{6654C82D-70CE-4D4D-968E-363548BDA751}" type="slidenum">
              <a:rPr lang="en-US"/>
              <a:pPr/>
              <a:t>‹#›</a:t>
            </a:fld>
            <a:endParaRPr lang="en-US"/>
          </a:p>
        </p:txBody>
      </p:sp>
      <p:sp>
        <p:nvSpPr>
          <p:cNvPr id="7" name="Дата 6"/>
          <p:cNvSpPr>
            <a:spLocks noGrp="1"/>
          </p:cNvSpPr>
          <p:nvPr>
            <p:ph type="dt" sz="half" idx="12"/>
          </p:nvPr>
        </p:nvSpPr>
        <p:spPr/>
        <p:txBody>
          <a:bodyPr/>
          <a:lstStyle>
            <a:lvl1pPr>
              <a:defRPr/>
            </a:lvl1pPr>
          </a:lstStyle>
          <a:p>
            <a:r>
              <a:rPr lang="en-US"/>
              <a:t>www.themegallery.com</a:t>
            </a:r>
          </a:p>
        </p:txBody>
      </p:sp>
    </p:spTree>
  </p:cSld>
  <p:clrMapOvr>
    <a:masterClrMapping/>
  </p:clrMapOvr>
  <p:transition>
    <p:pull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Нижний колонтитул 6"/>
          <p:cNvSpPr>
            <a:spLocks noGrp="1"/>
          </p:cNvSpPr>
          <p:nvPr>
            <p:ph type="ftr" sz="quarter" idx="10"/>
          </p:nvPr>
        </p:nvSpPr>
        <p:spPr/>
        <p:txBody>
          <a:bodyPr/>
          <a:lstStyle>
            <a:lvl1pPr>
              <a:defRPr/>
            </a:lvl1pPr>
          </a:lstStyle>
          <a:p>
            <a:r>
              <a:rPr lang="en-US"/>
              <a:t>Company name</a:t>
            </a:r>
          </a:p>
        </p:txBody>
      </p:sp>
      <p:sp>
        <p:nvSpPr>
          <p:cNvPr id="8" name="Номер слайда 7"/>
          <p:cNvSpPr>
            <a:spLocks noGrp="1"/>
          </p:cNvSpPr>
          <p:nvPr>
            <p:ph type="sldNum" sz="quarter" idx="11"/>
          </p:nvPr>
        </p:nvSpPr>
        <p:spPr/>
        <p:txBody>
          <a:bodyPr/>
          <a:lstStyle>
            <a:lvl1pPr>
              <a:defRPr/>
            </a:lvl1pPr>
          </a:lstStyle>
          <a:p>
            <a:fld id="{FFE96397-01E3-4F62-9665-F7BC06683322}" type="slidenum">
              <a:rPr lang="en-US"/>
              <a:pPr/>
              <a:t>‹#›</a:t>
            </a:fld>
            <a:endParaRPr lang="en-US"/>
          </a:p>
        </p:txBody>
      </p:sp>
      <p:sp>
        <p:nvSpPr>
          <p:cNvPr id="9" name="Дата 8"/>
          <p:cNvSpPr>
            <a:spLocks noGrp="1"/>
          </p:cNvSpPr>
          <p:nvPr>
            <p:ph type="dt" sz="half" idx="12"/>
          </p:nvPr>
        </p:nvSpPr>
        <p:spPr/>
        <p:txBody>
          <a:bodyPr/>
          <a:lstStyle>
            <a:lvl1pPr>
              <a:defRPr/>
            </a:lvl1pPr>
          </a:lstStyle>
          <a:p>
            <a:r>
              <a:rPr lang="en-US"/>
              <a:t>www.themegallery.com</a:t>
            </a:r>
          </a:p>
        </p:txBody>
      </p:sp>
    </p:spTree>
  </p:cSld>
  <p:clrMapOvr>
    <a:masterClrMapping/>
  </p:clrMapOvr>
  <p:transition>
    <p:pull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Нижний колонтитул 2"/>
          <p:cNvSpPr>
            <a:spLocks noGrp="1"/>
          </p:cNvSpPr>
          <p:nvPr>
            <p:ph type="ftr" sz="quarter" idx="10"/>
          </p:nvPr>
        </p:nvSpPr>
        <p:spPr/>
        <p:txBody>
          <a:bodyPr/>
          <a:lstStyle>
            <a:lvl1pPr>
              <a:defRPr/>
            </a:lvl1pPr>
          </a:lstStyle>
          <a:p>
            <a:r>
              <a:rPr lang="en-US"/>
              <a:t>Company name</a:t>
            </a:r>
          </a:p>
        </p:txBody>
      </p:sp>
      <p:sp>
        <p:nvSpPr>
          <p:cNvPr id="4" name="Номер слайда 3"/>
          <p:cNvSpPr>
            <a:spLocks noGrp="1"/>
          </p:cNvSpPr>
          <p:nvPr>
            <p:ph type="sldNum" sz="quarter" idx="11"/>
          </p:nvPr>
        </p:nvSpPr>
        <p:spPr/>
        <p:txBody>
          <a:bodyPr/>
          <a:lstStyle>
            <a:lvl1pPr>
              <a:defRPr/>
            </a:lvl1pPr>
          </a:lstStyle>
          <a:p>
            <a:fld id="{B3761F43-8057-44B2-B737-055DF588186F}" type="slidenum">
              <a:rPr lang="en-US"/>
              <a:pPr/>
              <a:t>‹#›</a:t>
            </a:fld>
            <a:endParaRPr lang="en-US"/>
          </a:p>
        </p:txBody>
      </p:sp>
      <p:sp>
        <p:nvSpPr>
          <p:cNvPr id="5" name="Дата 4"/>
          <p:cNvSpPr>
            <a:spLocks noGrp="1"/>
          </p:cNvSpPr>
          <p:nvPr>
            <p:ph type="dt" sz="half" idx="12"/>
          </p:nvPr>
        </p:nvSpPr>
        <p:spPr/>
        <p:txBody>
          <a:bodyPr/>
          <a:lstStyle>
            <a:lvl1pPr>
              <a:defRPr/>
            </a:lvl1pPr>
          </a:lstStyle>
          <a:p>
            <a:r>
              <a:rPr lang="en-US"/>
              <a:t>www.themegallery.com</a:t>
            </a:r>
          </a:p>
        </p:txBody>
      </p:sp>
    </p:spTree>
  </p:cSld>
  <p:clrMapOvr>
    <a:masterClrMapping/>
  </p:clrMapOvr>
  <p:transition>
    <p:pull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Нижний колонтитул 1"/>
          <p:cNvSpPr>
            <a:spLocks noGrp="1"/>
          </p:cNvSpPr>
          <p:nvPr>
            <p:ph type="ftr" sz="quarter" idx="10"/>
          </p:nvPr>
        </p:nvSpPr>
        <p:spPr/>
        <p:txBody>
          <a:bodyPr/>
          <a:lstStyle>
            <a:lvl1pPr>
              <a:defRPr/>
            </a:lvl1pPr>
          </a:lstStyle>
          <a:p>
            <a:r>
              <a:rPr lang="en-US"/>
              <a:t>Company name</a:t>
            </a:r>
          </a:p>
        </p:txBody>
      </p:sp>
      <p:sp>
        <p:nvSpPr>
          <p:cNvPr id="3" name="Номер слайда 2"/>
          <p:cNvSpPr>
            <a:spLocks noGrp="1"/>
          </p:cNvSpPr>
          <p:nvPr>
            <p:ph type="sldNum" sz="quarter" idx="11"/>
          </p:nvPr>
        </p:nvSpPr>
        <p:spPr/>
        <p:txBody>
          <a:bodyPr/>
          <a:lstStyle>
            <a:lvl1pPr>
              <a:defRPr/>
            </a:lvl1pPr>
          </a:lstStyle>
          <a:p>
            <a:fld id="{42556834-95B8-45A0-AADB-FB834039C25F}" type="slidenum">
              <a:rPr lang="en-US"/>
              <a:pPr/>
              <a:t>‹#›</a:t>
            </a:fld>
            <a:endParaRPr lang="en-US"/>
          </a:p>
        </p:txBody>
      </p:sp>
      <p:sp>
        <p:nvSpPr>
          <p:cNvPr id="4" name="Дата 3"/>
          <p:cNvSpPr>
            <a:spLocks noGrp="1"/>
          </p:cNvSpPr>
          <p:nvPr>
            <p:ph type="dt" sz="half" idx="12"/>
          </p:nvPr>
        </p:nvSpPr>
        <p:spPr/>
        <p:txBody>
          <a:bodyPr/>
          <a:lstStyle>
            <a:lvl1pPr>
              <a:defRPr/>
            </a:lvl1pPr>
          </a:lstStyle>
          <a:p>
            <a:r>
              <a:rPr lang="en-US"/>
              <a:t>www.themegallery.com</a:t>
            </a:r>
          </a:p>
        </p:txBody>
      </p:sp>
    </p:spTree>
  </p:cSld>
  <p:clrMapOvr>
    <a:masterClrMapping/>
  </p:clrMapOvr>
  <p:transition>
    <p:pull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Нижний колонтитул 4"/>
          <p:cNvSpPr>
            <a:spLocks noGrp="1"/>
          </p:cNvSpPr>
          <p:nvPr>
            <p:ph type="ftr" sz="quarter" idx="10"/>
          </p:nvPr>
        </p:nvSpPr>
        <p:spPr/>
        <p:txBody>
          <a:bodyPr/>
          <a:lstStyle>
            <a:lvl1pPr>
              <a:defRPr/>
            </a:lvl1pPr>
          </a:lstStyle>
          <a:p>
            <a:r>
              <a:rPr lang="en-US"/>
              <a:t>Company name</a:t>
            </a:r>
          </a:p>
        </p:txBody>
      </p:sp>
      <p:sp>
        <p:nvSpPr>
          <p:cNvPr id="6" name="Номер слайда 5"/>
          <p:cNvSpPr>
            <a:spLocks noGrp="1"/>
          </p:cNvSpPr>
          <p:nvPr>
            <p:ph type="sldNum" sz="quarter" idx="11"/>
          </p:nvPr>
        </p:nvSpPr>
        <p:spPr/>
        <p:txBody>
          <a:bodyPr/>
          <a:lstStyle>
            <a:lvl1pPr>
              <a:defRPr/>
            </a:lvl1pPr>
          </a:lstStyle>
          <a:p>
            <a:fld id="{558505C9-DD75-45B4-B0A2-5CEBB3039FC5}" type="slidenum">
              <a:rPr lang="en-US"/>
              <a:pPr/>
              <a:t>‹#›</a:t>
            </a:fld>
            <a:endParaRPr lang="en-US"/>
          </a:p>
        </p:txBody>
      </p:sp>
      <p:sp>
        <p:nvSpPr>
          <p:cNvPr id="7" name="Дата 6"/>
          <p:cNvSpPr>
            <a:spLocks noGrp="1"/>
          </p:cNvSpPr>
          <p:nvPr>
            <p:ph type="dt" sz="half" idx="12"/>
          </p:nvPr>
        </p:nvSpPr>
        <p:spPr/>
        <p:txBody>
          <a:bodyPr/>
          <a:lstStyle>
            <a:lvl1pPr>
              <a:defRPr/>
            </a:lvl1pPr>
          </a:lstStyle>
          <a:p>
            <a:r>
              <a:rPr lang="en-US"/>
              <a:t>www.themegallery.com</a:t>
            </a:r>
          </a:p>
        </p:txBody>
      </p:sp>
    </p:spTree>
  </p:cSld>
  <p:clrMapOvr>
    <a:masterClrMapping/>
  </p:clrMapOvr>
  <p:transition>
    <p:pull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Нижний колонтитул 4"/>
          <p:cNvSpPr>
            <a:spLocks noGrp="1"/>
          </p:cNvSpPr>
          <p:nvPr>
            <p:ph type="ftr" sz="quarter" idx="10"/>
          </p:nvPr>
        </p:nvSpPr>
        <p:spPr/>
        <p:txBody>
          <a:bodyPr/>
          <a:lstStyle>
            <a:lvl1pPr>
              <a:defRPr/>
            </a:lvl1pPr>
          </a:lstStyle>
          <a:p>
            <a:r>
              <a:rPr lang="en-US"/>
              <a:t>Company name</a:t>
            </a:r>
          </a:p>
        </p:txBody>
      </p:sp>
      <p:sp>
        <p:nvSpPr>
          <p:cNvPr id="6" name="Номер слайда 5"/>
          <p:cNvSpPr>
            <a:spLocks noGrp="1"/>
          </p:cNvSpPr>
          <p:nvPr>
            <p:ph type="sldNum" sz="quarter" idx="11"/>
          </p:nvPr>
        </p:nvSpPr>
        <p:spPr/>
        <p:txBody>
          <a:bodyPr/>
          <a:lstStyle>
            <a:lvl1pPr>
              <a:defRPr/>
            </a:lvl1pPr>
          </a:lstStyle>
          <a:p>
            <a:fld id="{AA56DF10-1BCA-452F-BF39-7938052690DE}" type="slidenum">
              <a:rPr lang="en-US"/>
              <a:pPr/>
              <a:t>‹#›</a:t>
            </a:fld>
            <a:endParaRPr lang="en-US"/>
          </a:p>
        </p:txBody>
      </p:sp>
      <p:sp>
        <p:nvSpPr>
          <p:cNvPr id="7" name="Дата 6"/>
          <p:cNvSpPr>
            <a:spLocks noGrp="1"/>
          </p:cNvSpPr>
          <p:nvPr>
            <p:ph type="dt" sz="half" idx="12"/>
          </p:nvPr>
        </p:nvSpPr>
        <p:spPr/>
        <p:txBody>
          <a:bodyPr/>
          <a:lstStyle>
            <a:lvl1pPr>
              <a:defRPr/>
            </a:lvl1pPr>
          </a:lstStyle>
          <a:p>
            <a:r>
              <a:rPr lang="en-US"/>
              <a:t>www.themegallery.com</a:t>
            </a:r>
          </a:p>
        </p:txBody>
      </p:sp>
    </p:spTree>
  </p:cSld>
  <p:clrMapOvr>
    <a:masterClrMapping/>
  </p:clrMapOvr>
  <p:transition>
    <p:pull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ChangeArrowheads="1"/>
          </p:cNvSpPr>
          <p:nvPr/>
        </p:nvSpPr>
        <p:spPr bwMode="gray">
          <a:xfrm>
            <a:off x="655638" y="360363"/>
            <a:ext cx="8497887" cy="719137"/>
          </a:xfrm>
          <a:prstGeom prst="rect">
            <a:avLst/>
          </a:prstGeom>
          <a:solidFill>
            <a:schemeClr val="folHlink"/>
          </a:solidFill>
          <a:ln w="9525">
            <a:noFill/>
            <a:miter lim="800000"/>
            <a:headEnd/>
            <a:tailEnd/>
          </a:ln>
        </p:spPr>
        <p:txBody>
          <a:bodyPr/>
          <a:lstStyle/>
          <a:p>
            <a:endParaRPr lang="ru-RU"/>
          </a:p>
        </p:txBody>
      </p:sp>
      <p:sp>
        <p:nvSpPr>
          <p:cNvPr id="1027" name="Rectangle 3"/>
          <p:cNvSpPr>
            <a:spLocks noGrp="1" noChangeArrowheads="1"/>
          </p:cNvSpPr>
          <p:nvPr>
            <p:ph type="body" idx="1"/>
          </p:nvPr>
        </p:nvSpPr>
        <p:spPr bwMode="auto">
          <a:xfrm>
            <a:off x="457200" y="1228725"/>
            <a:ext cx="8229600" cy="5248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29" name="Rectangle 5"/>
          <p:cNvSpPr>
            <a:spLocks noGrp="1" noChangeArrowheads="1"/>
          </p:cNvSpPr>
          <p:nvPr>
            <p:ph type="ftr" sz="quarter" idx="3"/>
          </p:nvPr>
        </p:nvSpPr>
        <p:spPr bwMode="auto">
          <a:xfrm>
            <a:off x="5943600" y="6537325"/>
            <a:ext cx="2895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atin typeface="+mn-lt"/>
              </a:defRPr>
            </a:lvl1pPr>
          </a:lstStyle>
          <a:p>
            <a:r>
              <a:rPr lang="en-US"/>
              <a:t>Company name</a:t>
            </a:r>
          </a:p>
        </p:txBody>
      </p:sp>
      <p:sp>
        <p:nvSpPr>
          <p:cNvPr id="1030" name="Rectangle 6"/>
          <p:cNvSpPr>
            <a:spLocks noGrp="1" noChangeArrowheads="1"/>
          </p:cNvSpPr>
          <p:nvPr>
            <p:ph type="sldNum" sz="quarter" idx="4"/>
          </p:nvPr>
        </p:nvSpPr>
        <p:spPr bwMode="auto">
          <a:xfrm>
            <a:off x="2971800" y="6537325"/>
            <a:ext cx="2133600" cy="3206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D8F3579-1863-4205-A0DF-D2B2EA7143DD}" type="slidenum">
              <a:rPr lang="en-US"/>
              <a:pPr/>
              <a:t>‹#›</a:t>
            </a:fld>
            <a:endParaRPr lang="en-US"/>
          </a:p>
        </p:txBody>
      </p:sp>
      <p:sp>
        <p:nvSpPr>
          <p:cNvPr id="1026" name="Rectangle 2"/>
          <p:cNvSpPr>
            <a:spLocks noGrp="1" noChangeArrowheads="1"/>
          </p:cNvSpPr>
          <p:nvPr>
            <p:ph type="title"/>
          </p:nvPr>
        </p:nvSpPr>
        <p:spPr bwMode="white">
          <a:xfrm>
            <a:off x="1143000" y="457200"/>
            <a:ext cx="7391400" cy="4873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1048" name="Rectangle 24"/>
          <p:cNvSpPr>
            <a:spLocks noChangeArrowheads="1"/>
          </p:cNvSpPr>
          <p:nvPr/>
        </p:nvSpPr>
        <p:spPr bwMode="gray">
          <a:xfrm>
            <a:off x="0" y="719138"/>
            <a:ext cx="328613" cy="361950"/>
          </a:xfrm>
          <a:prstGeom prst="rect">
            <a:avLst/>
          </a:prstGeom>
          <a:solidFill>
            <a:schemeClr val="hlink"/>
          </a:solidFill>
          <a:ln w="9525">
            <a:noFill/>
            <a:miter lim="800000"/>
            <a:headEnd/>
            <a:tailEnd/>
          </a:ln>
          <a:effectLst/>
        </p:spPr>
        <p:txBody>
          <a:bodyPr wrap="none" anchor="ctr"/>
          <a:lstStyle/>
          <a:p>
            <a:endParaRPr lang="ru-RU"/>
          </a:p>
        </p:txBody>
      </p:sp>
      <p:sp>
        <p:nvSpPr>
          <p:cNvPr id="1049" name="Rectangle 25"/>
          <p:cNvSpPr>
            <a:spLocks noChangeArrowheads="1"/>
          </p:cNvSpPr>
          <p:nvPr/>
        </p:nvSpPr>
        <p:spPr bwMode="gray">
          <a:xfrm>
            <a:off x="328613" y="357188"/>
            <a:ext cx="328612" cy="361950"/>
          </a:xfrm>
          <a:prstGeom prst="rect">
            <a:avLst/>
          </a:prstGeom>
          <a:solidFill>
            <a:schemeClr val="hlink"/>
          </a:solidFill>
          <a:ln w="9525">
            <a:noFill/>
            <a:miter lim="800000"/>
            <a:headEnd/>
            <a:tailEnd/>
          </a:ln>
          <a:effectLst/>
        </p:spPr>
        <p:txBody>
          <a:bodyPr wrap="none" anchor="ctr"/>
          <a:lstStyle/>
          <a:p>
            <a:endParaRPr lang="ru-RU"/>
          </a:p>
        </p:txBody>
      </p:sp>
      <p:sp>
        <p:nvSpPr>
          <p:cNvPr id="1050" name="Rectangle 26"/>
          <p:cNvSpPr>
            <a:spLocks noChangeArrowheads="1"/>
          </p:cNvSpPr>
          <p:nvPr/>
        </p:nvSpPr>
        <p:spPr bwMode="gray">
          <a:xfrm>
            <a:off x="657225" y="0"/>
            <a:ext cx="328613" cy="361950"/>
          </a:xfrm>
          <a:prstGeom prst="rect">
            <a:avLst/>
          </a:prstGeom>
          <a:solidFill>
            <a:schemeClr val="hlink"/>
          </a:solidFill>
          <a:ln w="9525">
            <a:noFill/>
            <a:miter lim="800000"/>
            <a:headEnd/>
            <a:tailEnd/>
          </a:ln>
          <a:effectLst/>
        </p:spPr>
        <p:txBody>
          <a:bodyPr wrap="none" anchor="ctr"/>
          <a:lstStyle/>
          <a:p>
            <a:endParaRPr lang="ru-RU"/>
          </a:p>
        </p:txBody>
      </p:sp>
      <p:sp>
        <p:nvSpPr>
          <p:cNvPr id="1052" name="Rectangle 28"/>
          <p:cNvSpPr>
            <a:spLocks noChangeArrowheads="1"/>
          </p:cNvSpPr>
          <p:nvPr/>
        </p:nvSpPr>
        <p:spPr bwMode="gray">
          <a:xfrm>
            <a:off x="657225" y="361950"/>
            <a:ext cx="328613" cy="361950"/>
          </a:xfrm>
          <a:prstGeom prst="rect">
            <a:avLst/>
          </a:prstGeom>
          <a:solidFill>
            <a:schemeClr val="accent2"/>
          </a:solidFill>
          <a:ln w="9525">
            <a:noFill/>
            <a:miter lim="800000"/>
            <a:headEnd/>
            <a:tailEnd/>
          </a:ln>
          <a:effectLst/>
        </p:spPr>
        <p:txBody>
          <a:bodyPr wrap="none" anchor="ctr"/>
          <a:lstStyle/>
          <a:p>
            <a:endParaRPr lang="ru-RU"/>
          </a:p>
        </p:txBody>
      </p:sp>
      <p:sp>
        <p:nvSpPr>
          <p:cNvPr id="1053" name="Rectangle 29"/>
          <p:cNvSpPr>
            <a:spLocks noChangeArrowheads="1"/>
          </p:cNvSpPr>
          <p:nvPr/>
        </p:nvSpPr>
        <p:spPr bwMode="gray">
          <a:xfrm>
            <a:off x="328613" y="719138"/>
            <a:ext cx="328612" cy="361950"/>
          </a:xfrm>
          <a:prstGeom prst="rect">
            <a:avLst/>
          </a:prstGeom>
          <a:solidFill>
            <a:schemeClr val="accent2"/>
          </a:solidFill>
          <a:ln w="9525">
            <a:noFill/>
            <a:miter lim="800000"/>
            <a:headEnd/>
            <a:tailEnd/>
          </a:ln>
          <a:effectLst/>
        </p:spPr>
        <p:txBody>
          <a:bodyPr wrap="none" anchor="ctr"/>
          <a:lstStyle/>
          <a:p>
            <a:endParaRPr lang="ru-RU"/>
          </a:p>
        </p:txBody>
      </p:sp>
      <p:sp>
        <p:nvSpPr>
          <p:cNvPr id="1054" name="Rectangle 30"/>
          <p:cNvSpPr>
            <a:spLocks noGrp="1" noChangeArrowheads="1"/>
          </p:cNvSpPr>
          <p:nvPr>
            <p:ph type="dt" sz="half" idx="2"/>
          </p:nvPr>
        </p:nvSpPr>
        <p:spPr bwMode="auto">
          <a:xfrm>
            <a:off x="5943600" y="68263"/>
            <a:ext cx="2590800" cy="2365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1">
                <a:latin typeface="+mn-lt"/>
              </a:defRPr>
            </a:lvl1pPr>
          </a:lstStyle>
          <a:p>
            <a:r>
              <a:rPr lang="en-US"/>
              <a:t>www.themegallery.com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pull dir="u"/>
  </p:transition>
  <p:hf sldNum="0" hdr="0"/>
  <p:txStyles>
    <p:titleStyle>
      <a:lvl1pPr algn="l" rtl="0" eaLnBrk="1" fontAlgn="base" hangingPunct="1">
        <a:spcBef>
          <a:spcPct val="0"/>
        </a:spcBef>
        <a:spcAft>
          <a:spcPct val="0"/>
        </a:spcAft>
        <a:defRPr sz="2800" b="1">
          <a:solidFill>
            <a:schemeClr val="bg1"/>
          </a:solidFill>
          <a:latin typeface="+mj-lt"/>
          <a:ea typeface="+mj-ea"/>
          <a:cs typeface="+mj-cs"/>
        </a:defRPr>
      </a:lvl1pPr>
      <a:lvl2pPr algn="l" rtl="0" eaLnBrk="1" fontAlgn="base" hangingPunct="1">
        <a:spcBef>
          <a:spcPct val="0"/>
        </a:spcBef>
        <a:spcAft>
          <a:spcPct val="0"/>
        </a:spcAft>
        <a:defRPr sz="2800" b="1">
          <a:solidFill>
            <a:schemeClr val="bg1"/>
          </a:solidFill>
          <a:latin typeface="Arial" charset="0"/>
        </a:defRPr>
      </a:lvl2pPr>
      <a:lvl3pPr algn="l" rtl="0" eaLnBrk="1" fontAlgn="base" hangingPunct="1">
        <a:spcBef>
          <a:spcPct val="0"/>
        </a:spcBef>
        <a:spcAft>
          <a:spcPct val="0"/>
        </a:spcAft>
        <a:defRPr sz="2800" b="1">
          <a:solidFill>
            <a:schemeClr val="bg1"/>
          </a:solidFill>
          <a:latin typeface="Arial" charset="0"/>
        </a:defRPr>
      </a:lvl3pPr>
      <a:lvl4pPr algn="l" rtl="0" eaLnBrk="1" fontAlgn="base" hangingPunct="1">
        <a:spcBef>
          <a:spcPct val="0"/>
        </a:spcBef>
        <a:spcAft>
          <a:spcPct val="0"/>
        </a:spcAft>
        <a:defRPr sz="2800" b="1">
          <a:solidFill>
            <a:schemeClr val="bg1"/>
          </a:solidFill>
          <a:latin typeface="Arial" charset="0"/>
        </a:defRPr>
      </a:lvl4pPr>
      <a:lvl5pPr algn="l" rtl="0" eaLnBrk="1" fontAlgn="base" hangingPunct="1">
        <a:spcBef>
          <a:spcPct val="0"/>
        </a:spcBef>
        <a:spcAft>
          <a:spcPct val="0"/>
        </a:spcAft>
        <a:defRPr sz="2800" b="1">
          <a:solidFill>
            <a:schemeClr val="bg1"/>
          </a:solidFill>
          <a:latin typeface="Arial" charset="0"/>
        </a:defRPr>
      </a:lvl5pPr>
      <a:lvl6pPr marL="457200" algn="l" rtl="0" eaLnBrk="1" fontAlgn="base" hangingPunct="1">
        <a:spcBef>
          <a:spcPct val="0"/>
        </a:spcBef>
        <a:spcAft>
          <a:spcPct val="0"/>
        </a:spcAft>
        <a:defRPr sz="2800" b="1">
          <a:solidFill>
            <a:schemeClr val="bg1"/>
          </a:solidFill>
          <a:latin typeface="Arial" charset="0"/>
        </a:defRPr>
      </a:lvl6pPr>
      <a:lvl7pPr marL="914400" algn="l" rtl="0" eaLnBrk="1" fontAlgn="base" hangingPunct="1">
        <a:spcBef>
          <a:spcPct val="0"/>
        </a:spcBef>
        <a:spcAft>
          <a:spcPct val="0"/>
        </a:spcAft>
        <a:defRPr sz="2800" b="1">
          <a:solidFill>
            <a:schemeClr val="bg1"/>
          </a:solidFill>
          <a:latin typeface="Arial" charset="0"/>
        </a:defRPr>
      </a:lvl7pPr>
      <a:lvl8pPr marL="1371600" algn="l" rtl="0" eaLnBrk="1" fontAlgn="base" hangingPunct="1">
        <a:spcBef>
          <a:spcPct val="0"/>
        </a:spcBef>
        <a:spcAft>
          <a:spcPct val="0"/>
        </a:spcAft>
        <a:defRPr sz="2800" b="1">
          <a:solidFill>
            <a:schemeClr val="bg1"/>
          </a:solidFill>
          <a:latin typeface="Arial" charset="0"/>
        </a:defRPr>
      </a:lvl8pPr>
      <a:lvl9pPr marL="1828800" algn="l" rtl="0" eaLnBrk="1" fontAlgn="base" hangingPunct="1">
        <a:spcBef>
          <a:spcPct val="0"/>
        </a:spcBef>
        <a:spcAft>
          <a:spcPct val="0"/>
        </a:spcAft>
        <a:defRPr sz="2800" b="1">
          <a:solidFill>
            <a:schemeClr val="bg1"/>
          </a:solidFill>
          <a:latin typeface="Arial" charset="0"/>
        </a:defRPr>
      </a:lvl9pPr>
    </p:titleStyle>
    <p:bodyStyle>
      <a:lvl1pPr marL="342900" indent="-342900" algn="l" rtl="0" eaLnBrk="1" fontAlgn="base" hangingPunct="1">
        <a:spcBef>
          <a:spcPct val="20000"/>
        </a:spcBef>
        <a:spcAft>
          <a:spcPct val="0"/>
        </a:spcAft>
        <a:buClr>
          <a:schemeClr val="hlink"/>
        </a:buClr>
        <a:buFont typeface="Wingdings" pitchFamily="2" charset="2"/>
        <a:buChar char="v"/>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mj-lt"/>
        </a:defRPr>
      </a:lvl2pPr>
      <a:lvl3pPr marL="1143000" indent="-228600" algn="l" rtl="0" eaLnBrk="1" fontAlgn="base" hangingPunct="1">
        <a:spcBef>
          <a:spcPct val="20000"/>
        </a:spcBef>
        <a:spcAft>
          <a:spcPct val="0"/>
        </a:spcAft>
        <a:buClr>
          <a:schemeClr val="tx1"/>
        </a:buClr>
        <a:buChar char="•"/>
        <a:defRPr sz="2400">
          <a:solidFill>
            <a:schemeClr val="tx1"/>
          </a:solidFill>
          <a:latin typeface="+mj-lt"/>
        </a:defRPr>
      </a:lvl3pPr>
      <a:lvl4pPr marL="1600200" indent="-228600" algn="l" rtl="0" eaLnBrk="1" fontAlgn="base" hangingPunct="1">
        <a:spcBef>
          <a:spcPct val="20000"/>
        </a:spcBef>
        <a:spcAft>
          <a:spcPct val="0"/>
        </a:spcAft>
        <a:buChar char="–"/>
        <a:defRPr sz="2000">
          <a:solidFill>
            <a:schemeClr val="tx1"/>
          </a:solidFill>
          <a:latin typeface="+mj-lt"/>
        </a:defRPr>
      </a:lvl4pPr>
      <a:lvl5pPr marL="2057400" indent="-228600" algn="l" rtl="0" eaLnBrk="1" fontAlgn="base" hangingPunct="1">
        <a:spcBef>
          <a:spcPct val="20000"/>
        </a:spcBef>
        <a:spcAft>
          <a:spcPct val="0"/>
        </a:spcAft>
        <a:buChar char="»"/>
        <a:defRPr sz="2000">
          <a:solidFill>
            <a:schemeClr val="tx1"/>
          </a:solidFill>
          <a:latin typeface="+mj-lt"/>
        </a:defRPr>
      </a:lvl5pPr>
      <a:lvl6pPr marL="2514600" indent="-228600" algn="l" rtl="0" eaLnBrk="1" fontAlgn="base" hangingPunct="1">
        <a:spcBef>
          <a:spcPct val="20000"/>
        </a:spcBef>
        <a:spcAft>
          <a:spcPct val="0"/>
        </a:spcAft>
        <a:buChar char="»"/>
        <a:defRPr sz="2000">
          <a:solidFill>
            <a:schemeClr val="tx1"/>
          </a:solidFill>
          <a:latin typeface="+mj-lt"/>
        </a:defRPr>
      </a:lvl6pPr>
      <a:lvl7pPr marL="2971800" indent="-228600" algn="l" rtl="0" eaLnBrk="1" fontAlgn="base" hangingPunct="1">
        <a:spcBef>
          <a:spcPct val="20000"/>
        </a:spcBef>
        <a:spcAft>
          <a:spcPct val="0"/>
        </a:spcAft>
        <a:buChar char="»"/>
        <a:defRPr sz="2000">
          <a:solidFill>
            <a:schemeClr val="tx1"/>
          </a:solidFill>
          <a:latin typeface="+mj-lt"/>
        </a:defRPr>
      </a:lvl7pPr>
      <a:lvl8pPr marL="3429000" indent="-228600" algn="l" rtl="0" eaLnBrk="1" fontAlgn="base" hangingPunct="1">
        <a:spcBef>
          <a:spcPct val="20000"/>
        </a:spcBef>
        <a:spcAft>
          <a:spcPct val="0"/>
        </a:spcAft>
        <a:buChar char="»"/>
        <a:defRPr sz="2000">
          <a:solidFill>
            <a:schemeClr val="tx1"/>
          </a:solidFill>
          <a:latin typeface="+mj-lt"/>
        </a:defRPr>
      </a:lvl8pPr>
      <a:lvl9pPr marL="3886200" indent="-228600" algn="l" rtl="0" eaLnBrk="1" fontAlgn="base" hangingPunct="1">
        <a:spcBef>
          <a:spcPct val="20000"/>
        </a:spcBef>
        <a:spcAft>
          <a:spcPct val="0"/>
        </a:spcAft>
        <a:buChar char="»"/>
        <a:defRPr sz="2000">
          <a:solidFill>
            <a:schemeClr val="tx1"/>
          </a:solidFill>
          <a:latin typeface="+mj-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2640873" y="1285860"/>
            <a:ext cx="6755375" cy="1754326"/>
          </a:xfrm>
          <a:prstGeom prst="rect">
            <a:avLst/>
          </a:prstGeom>
          <a:noFill/>
        </p:spPr>
        <p:txBody>
          <a:bodyPr wrap="none" lIns="91440" tIns="45720" rIns="91440" bIns="45720">
            <a:spAutoFit/>
          </a:bodyPr>
          <a:lstStyle/>
          <a:p>
            <a:pPr algn="ctr"/>
            <a:r>
              <a:rPr lang="uk-UA" sz="5400" b="1" i="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Century Gothic" pitchFamily="34" charset="0"/>
              </a:rPr>
              <a:t>Економ-географи </a:t>
            </a:r>
          </a:p>
          <a:p>
            <a:pPr algn="ctr"/>
            <a:r>
              <a:rPr lang="uk-UA" sz="5400" b="1" i="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Century Gothic" pitchFamily="34" charset="0"/>
              </a:rPr>
              <a:t>України</a:t>
            </a:r>
            <a:endParaRPr lang="uk-UA" sz="5400" b="1" i="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Century Gothic" pitchFamily="34" charset="0"/>
            </a:endParaRPr>
          </a:p>
        </p:txBody>
      </p:sp>
      <p:sp>
        <p:nvSpPr>
          <p:cNvPr id="7" name="Прямоугольник 6"/>
          <p:cNvSpPr/>
          <p:nvPr/>
        </p:nvSpPr>
        <p:spPr bwMode="auto">
          <a:xfrm>
            <a:off x="4071934" y="5214950"/>
            <a:ext cx="1500198" cy="1000132"/>
          </a:xfrm>
          <a:prstGeom prst="rect">
            <a:avLst/>
          </a:prstGeom>
          <a:ln>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charset="0"/>
            </a:endParaRPr>
          </a:p>
        </p:txBody>
      </p:sp>
      <p:sp>
        <p:nvSpPr>
          <p:cNvPr id="9" name="Подзаголовок 6"/>
          <p:cNvSpPr>
            <a:spLocks noGrp="1"/>
          </p:cNvSpPr>
          <p:nvPr>
            <p:ph type="subTitle" idx="1"/>
          </p:nvPr>
        </p:nvSpPr>
        <p:spPr>
          <a:xfrm>
            <a:off x="5357818" y="5072074"/>
            <a:ext cx="3543304" cy="1438284"/>
          </a:xfrm>
        </p:spPr>
        <p:txBody>
          <a:bodyPr/>
          <a:lstStyle/>
          <a:p>
            <a:r>
              <a:rPr lang="uk-UA" sz="2000" dirty="0" smtClean="0">
                <a:solidFill>
                  <a:schemeClr val="accent1">
                    <a:lumMod val="75000"/>
                  </a:schemeClr>
                </a:solidFill>
                <a:latin typeface="Century Gothic" pitchFamily="34" charset="0"/>
              </a:rPr>
              <a:t>Підготувала</a:t>
            </a:r>
          </a:p>
          <a:p>
            <a:r>
              <a:rPr lang="uk-UA" sz="2000" dirty="0" smtClean="0">
                <a:solidFill>
                  <a:schemeClr val="accent1">
                    <a:lumMod val="75000"/>
                  </a:schemeClr>
                </a:solidFill>
                <a:latin typeface="Century Gothic" pitchFamily="34" charset="0"/>
              </a:rPr>
              <a:t>Учениця 9-В класу</a:t>
            </a:r>
          </a:p>
          <a:p>
            <a:r>
              <a:rPr lang="uk-UA" sz="2000" dirty="0" err="1" smtClean="0">
                <a:solidFill>
                  <a:schemeClr val="accent1">
                    <a:lumMod val="75000"/>
                  </a:schemeClr>
                </a:solidFill>
                <a:latin typeface="Century Gothic" pitchFamily="34" charset="0"/>
              </a:rPr>
              <a:t>Кошина</a:t>
            </a:r>
            <a:r>
              <a:rPr lang="uk-UA" sz="2000" dirty="0" smtClean="0">
                <a:solidFill>
                  <a:schemeClr val="accent1">
                    <a:lumMod val="75000"/>
                  </a:schemeClr>
                </a:solidFill>
                <a:latin typeface="Century Gothic" pitchFamily="34" charset="0"/>
              </a:rPr>
              <a:t> Анна</a:t>
            </a:r>
            <a:endParaRPr lang="ru-RU" sz="2000" dirty="0">
              <a:solidFill>
                <a:schemeClr val="accent1">
                  <a:lumMod val="75000"/>
                </a:schemeClr>
              </a:solidFill>
              <a:latin typeface="Century Gothic" pitchFamily="34" charset="0"/>
            </a:endParaRP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 calcmode="lin" valueType="num">
                                      <p:cBhvr additive="base">
                                        <p:cTn id="12"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9">
                                            <p:txEl>
                                              <p:pRg st="1" end="1"/>
                                            </p:txEl>
                                          </p:spTgt>
                                        </p:tgtEl>
                                        <p:attrNameLst>
                                          <p:attrName>style.visibility</p:attrName>
                                        </p:attrNameLst>
                                      </p:cBhvr>
                                      <p:to>
                                        <p:strVal val="visible"/>
                                      </p:to>
                                    </p:set>
                                    <p:anim calcmode="lin" valueType="num">
                                      <p:cBhvr additive="base">
                                        <p:cTn id="17" dur="500" fill="hold"/>
                                        <p:tgtEl>
                                          <p:spTgt spid="9">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1" end="1"/>
                                            </p:txEl>
                                          </p:spTgt>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9">
                                            <p:txEl>
                                              <p:pRg st="2" end="2"/>
                                            </p:txEl>
                                          </p:spTgt>
                                        </p:tgtEl>
                                        <p:attrNameLst>
                                          <p:attrName>style.visibility</p:attrName>
                                        </p:attrNameLst>
                                      </p:cBhvr>
                                      <p:to>
                                        <p:strVal val="visible"/>
                                      </p:to>
                                    </p:set>
                                    <p:anim calcmode="lin" valueType="num">
                                      <p:cBhvr additive="base">
                                        <p:cTn id="22"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p:nvPr/>
        </p:nvSpPr>
        <p:spPr>
          <a:xfrm>
            <a:off x="928662" y="428604"/>
            <a:ext cx="6255239" cy="646331"/>
          </a:xfrm>
          <a:prstGeom prst="rect">
            <a:avLst/>
          </a:prstGeom>
          <a:noFill/>
        </p:spPr>
        <p:txBody>
          <a:bodyPr wrap="none" lIns="91440" tIns="45720" rIns="91440" bIns="45720">
            <a:spAutoFit/>
          </a:bodyPr>
          <a:lstStyle/>
          <a:p>
            <a:r>
              <a:rPr lang="uk-UA" sz="3600" b="1" i="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Century Gothic" pitchFamily="34" charset="0"/>
              </a:rPr>
              <a:t>Ігор Георгійович Смирнов</a:t>
            </a:r>
            <a:endParaRPr lang="uk-UA" sz="3600" b="1" i="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Century Gothic" pitchFamily="34" charset="0"/>
            </a:endParaRPr>
          </a:p>
        </p:txBody>
      </p:sp>
      <p:pic>
        <p:nvPicPr>
          <p:cNvPr id="123906" name="Picture 2" descr="D:\Аня ;)\Школа\География\p108_1_01.png"/>
          <p:cNvPicPr>
            <a:picLocks noChangeAspect="1" noChangeArrowheads="1"/>
          </p:cNvPicPr>
          <p:nvPr/>
        </p:nvPicPr>
        <p:blipFill>
          <a:blip r:embed="rId2"/>
          <a:srcRect/>
          <a:stretch>
            <a:fillRect/>
          </a:stretch>
        </p:blipFill>
        <p:spPr bwMode="auto">
          <a:xfrm>
            <a:off x="5626350" y="1214422"/>
            <a:ext cx="3517650" cy="4214842"/>
          </a:xfrm>
          <a:prstGeom prst="rect">
            <a:avLst/>
          </a:prstGeom>
          <a:noFill/>
        </p:spPr>
      </p:pic>
      <p:sp>
        <p:nvSpPr>
          <p:cNvPr id="5" name="Прямоугольник 4"/>
          <p:cNvSpPr/>
          <p:nvPr/>
        </p:nvSpPr>
        <p:spPr>
          <a:xfrm>
            <a:off x="285720" y="1214422"/>
            <a:ext cx="5429288" cy="4573560"/>
          </a:xfrm>
          <a:prstGeom prst="rect">
            <a:avLst/>
          </a:prstGeom>
        </p:spPr>
        <p:txBody>
          <a:bodyPr wrap="square">
            <a:spAutoFit/>
          </a:bodyPr>
          <a:lstStyle/>
          <a:p>
            <a:pPr lvl="0" algn="l">
              <a:spcBef>
                <a:spcPct val="20000"/>
              </a:spcBef>
              <a:buClr>
                <a:schemeClr val="hlink"/>
              </a:buClr>
            </a:pP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Фундатор наукових досліджень із розробки логістичного напрямку в суспільній географії та логістики туризму. Розробив і застосував на практиці наукові засади </a:t>
            </a:r>
            <a:r>
              <a:rPr kumimoji="0" lang="uk-UA" sz="1600" b="0" i="0" u="none" strike="noStrike" kern="0" cap="none" spc="0" normalizeH="0" baseline="0" dirty="0" err="1" smtClean="0">
                <a:ln>
                  <a:noFill/>
                </a:ln>
                <a:solidFill>
                  <a:schemeClr val="accent1">
                    <a:lumMod val="75000"/>
                  </a:schemeClr>
                </a:solidFill>
                <a:effectLst/>
                <a:uLnTx/>
                <a:uFillTx/>
                <a:latin typeface="Century Gothic" pitchFamily="34" charset="0"/>
                <a:ea typeface="+mn-ea"/>
                <a:cs typeface="+mn-cs"/>
              </a:rPr>
              <a:t>геопросторвого</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дослідження галузевих та регіональних логістичних систем, зокрема в туризмі та митній справі, на транспорті та в зовнішньоекономічній діяльності. Сфера наукових досліджень: </a:t>
            </a:r>
            <a:r>
              <a:rPr kumimoji="0" lang="uk-UA" sz="1600" b="0" i="0" u="none" strike="noStrike" kern="0" cap="none" spc="0" normalizeH="0" baseline="0" dirty="0" err="1" smtClean="0">
                <a:ln>
                  <a:noFill/>
                </a:ln>
                <a:solidFill>
                  <a:schemeClr val="accent1">
                    <a:lumMod val="75000"/>
                  </a:schemeClr>
                </a:solidFill>
                <a:effectLst/>
                <a:uLnTx/>
                <a:uFillTx/>
                <a:latin typeface="Century Gothic" pitchFamily="34" charset="0"/>
                <a:ea typeface="+mn-ea"/>
                <a:cs typeface="+mn-cs"/>
              </a:rPr>
              <a:t>геопросторові</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аспекти логістики, </a:t>
            </a:r>
            <a:r>
              <a:rPr kumimoji="0" lang="uk-UA" sz="1600" b="0" i="0" u="none" strike="noStrike" kern="0" cap="none" spc="0" normalizeH="0" baseline="0" dirty="0" err="1" smtClean="0">
                <a:ln>
                  <a:noFill/>
                </a:ln>
                <a:solidFill>
                  <a:schemeClr val="accent1">
                    <a:lumMod val="75000"/>
                  </a:schemeClr>
                </a:solidFill>
                <a:effectLst/>
                <a:uLnTx/>
                <a:uFillTx/>
                <a:latin typeface="Century Gothic" pitchFamily="34" charset="0"/>
                <a:ea typeface="+mn-ea"/>
                <a:cs typeface="+mn-cs"/>
              </a:rPr>
              <a:t>геоінформаційні</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системи в логістиці, логістика туризму, митна логістика, міжнародна логістика, </a:t>
            </a:r>
            <a:r>
              <a:rPr kumimoji="0" lang="uk-UA" sz="1600" b="0" i="0" u="none" strike="noStrike" kern="0" cap="none" spc="0" normalizeH="0" baseline="0" dirty="0" err="1" smtClean="0">
                <a:ln>
                  <a:noFill/>
                </a:ln>
                <a:solidFill>
                  <a:schemeClr val="accent1">
                    <a:lumMod val="75000"/>
                  </a:schemeClr>
                </a:solidFill>
                <a:effectLst/>
                <a:uLnTx/>
                <a:uFillTx/>
                <a:latin typeface="Century Gothic" pitchFamily="34" charset="0"/>
                <a:ea typeface="+mn-ea"/>
                <a:cs typeface="+mn-cs"/>
              </a:rPr>
              <a:t>логістика</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транснаціональних корпорацій, </a:t>
            </a:r>
            <a:r>
              <a:rPr kumimoji="0" lang="uk-UA" sz="1600" b="0" i="0" u="none" strike="noStrike" kern="0" cap="none" spc="0" normalizeH="0" baseline="0" dirty="0" err="1" smtClean="0">
                <a:ln>
                  <a:noFill/>
                </a:ln>
                <a:solidFill>
                  <a:schemeClr val="accent1">
                    <a:lumMod val="75000"/>
                  </a:schemeClr>
                </a:solidFill>
                <a:effectLst/>
                <a:uLnTx/>
                <a:uFillTx/>
                <a:latin typeface="Century Gothic" pitchFamily="34" charset="0"/>
                <a:ea typeface="+mn-ea"/>
                <a:cs typeface="+mn-cs"/>
              </a:rPr>
              <a:t>єврологістика</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світовий та український ринок логістичних послуг, </a:t>
            </a:r>
            <a:r>
              <a:rPr kumimoji="0" lang="uk-UA" sz="1600" b="0" i="0" u="none" strike="noStrike" kern="0" cap="none" spc="0" normalizeH="0" baseline="0" dirty="0" err="1" smtClean="0">
                <a:ln>
                  <a:noFill/>
                </a:ln>
                <a:solidFill>
                  <a:schemeClr val="accent1">
                    <a:lumMod val="75000"/>
                  </a:schemeClr>
                </a:solidFill>
                <a:effectLst/>
                <a:uLnTx/>
                <a:uFillTx/>
                <a:latin typeface="Century Gothic" pitchFamily="34" charset="0"/>
                <a:ea typeface="+mn-ea"/>
                <a:cs typeface="+mn-cs"/>
              </a:rPr>
              <a:t>агрологістика</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фінансово-банківська логістика, міжнародний туристичний бізнес, маркетинг у туризмі, психологія та соціологія туризму.</a:t>
            </a:r>
          </a:p>
          <a:p>
            <a:pPr lvl="0" algn="l">
              <a:spcBef>
                <a:spcPct val="20000"/>
              </a:spcBef>
              <a:buClr>
                <a:schemeClr val="hlink"/>
              </a:buClr>
            </a:pP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Автор понад 650 наукових та науково-методичних праць, 4 монографій, 15 навчальних посібників.</a:t>
            </a: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from="(-#ppt_w/2)" to="(#ppt_x)" calcmode="lin" valueType="num">
                                      <p:cBhvr>
                                        <p:cTn id="7" dur="600" fill="hold">
                                          <p:stCondLst>
                                            <p:cond delay="0"/>
                                          </p:stCondLst>
                                        </p:cTn>
                                        <p:tgtEl>
                                          <p:spTgt spid="10"/>
                                        </p:tgtEl>
                                        <p:attrNameLst>
                                          <p:attrName>ppt_x</p:attrName>
                                        </p:attrNameLst>
                                      </p:cBhvr>
                                    </p:anim>
                                    <p:anim from="0" to="-1.0" calcmode="lin" valueType="num">
                                      <p:cBhvr>
                                        <p:cTn id="8" dur="200" decel="50000" autoRev="1" fill="hold">
                                          <p:stCondLst>
                                            <p:cond delay="600"/>
                                          </p:stCondLst>
                                        </p:cTn>
                                        <p:tgtEl>
                                          <p:spTgt spid="10"/>
                                        </p:tgtEl>
                                        <p:attrNameLst>
                                          <p:attrName>xshear</p:attrName>
                                        </p:attrNameLst>
                                      </p:cBhvr>
                                    </p:anim>
                                    <p:animScale>
                                      <p:cBhvr>
                                        <p:cTn id="9" dur="200" decel="100000" autoRev="1" fill="hold">
                                          <p:stCondLst>
                                            <p:cond delay="600"/>
                                          </p:stCondLst>
                                        </p:cTn>
                                        <p:tgtEl>
                                          <p:spTgt spid="10"/>
                                        </p:tgtEl>
                                      </p:cBhvr>
                                      <p:from x="100000" y="100000"/>
                                      <p:to x="80000" y="100000"/>
                                    </p:animScale>
                                    <p:anim by="(#ppt_h/3+#ppt_w*0.1)" calcmode="lin" valueType="num">
                                      <p:cBhvr additive="sum">
                                        <p:cTn id="10" dur="200" decel="100000" autoRev="1" fill="hold">
                                          <p:stCondLst>
                                            <p:cond delay="600"/>
                                          </p:stCondLst>
                                        </p:cTn>
                                        <p:tgtEl>
                                          <p:spTgt spid="10"/>
                                        </p:tgtEl>
                                        <p:attrNameLst>
                                          <p:attrName>ppt_x</p:attrName>
                                        </p:attrNameLst>
                                      </p:cBhvr>
                                    </p:anim>
                                  </p:childTnLst>
                                </p:cTn>
                              </p:par>
                            </p:childTnLst>
                          </p:cTn>
                        </p:par>
                        <p:par>
                          <p:cTn id="11" fill="hold">
                            <p:stCondLst>
                              <p:cond delay="1000"/>
                            </p:stCondLst>
                            <p:childTnLst>
                              <p:par>
                                <p:cTn id="12" presetID="37" presetClass="entr" presetSubtype="0"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900" decel="100000" fill="hold"/>
                                        <p:tgtEl>
                                          <p:spTgt spid="5"/>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par>
                          <p:cTn id="18" fill="hold">
                            <p:stCondLst>
                              <p:cond delay="2000"/>
                            </p:stCondLst>
                            <p:childTnLst>
                              <p:par>
                                <p:cTn id="19" presetID="4" presetClass="entr" presetSubtype="16" fill="hold" nodeType="afterEffect">
                                  <p:stCondLst>
                                    <p:cond delay="0"/>
                                  </p:stCondLst>
                                  <p:childTnLst>
                                    <p:set>
                                      <p:cBhvr>
                                        <p:cTn id="20" dur="1" fill="hold">
                                          <p:stCondLst>
                                            <p:cond delay="0"/>
                                          </p:stCondLst>
                                        </p:cTn>
                                        <p:tgtEl>
                                          <p:spTgt spid="123906"/>
                                        </p:tgtEl>
                                        <p:attrNameLst>
                                          <p:attrName>style.visibility</p:attrName>
                                        </p:attrNameLst>
                                      </p:cBhvr>
                                      <p:to>
                                        <p:strVal val="visible"/>
                                      </p:to>
                                    </p:set>
                                    <p:animEffect transition="in" filter="box(in)">
                                      <p:cBhvr>
                                        <p:cTn id="21" dur="500"/>
                                        <p:tgtEl>
                                          <p:spTgt spid="1239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4930" name="Picture 2" descr="D:\Аня ;)\Школа\География\0_55400_b02b4af2_XL.jpeg"/>
          <p:cNvPicPr>
            <a:picLocks noChangeAspect="1" noChangeArrowheads="1"/>
          </p:cNvPicPr>
          <p:nvPr/>
        </p:nvPicPr>
        <p:blipFill>
          <a:blip r:embed="rId2"/>
          <a:srcRect/>
          <a:stretch>
            <a:fillRect/>
          </a:stretch>
        </p:blipFill>
        <p:spPr bwMode="auto">
          <a:xfrm>
            <a:off x="71406" y="53578"/>
            <a:ext cx="8977343" cy="6733008"/>
          </a:xfrm>
          <a:prstGeom prst="rect">
            <a:avLst/>
          </a:prstGeom>
          <a:noFill/>
          <a:ln>
            <a:solidFill>
              <a:schemeClr val="tx2">
                <a:lumMod val="75000"/>
              </a:schemeClr>
            </a:solidFill>
          </a:ln>
          <a:effectLst>
            <a:outerShdw blurRad="50800" dist="38100" dir="2700000" algn="tl" rotWithShape="0">
              <a:prstClr val="black">
                <a:alpha val="40000"/>
              </a:prstClr>
            </a:outerShdw>
          </a:effectLst>
        </p:spPr>
      </p:pic>
      <p:sp>
        <p:nvSpPr>
          <p:cNvPr id="7" name="Прямоугольник 6"/>
          <p:cNvSpPr/>
          <p:nvPr/>
        </p:nvSpPr>
        <p:spPr>
          <a:xfrm>
            <a:off x="714348" y="428604"/>
            <a:ext cx="5418471" cy="1107996"/>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6600" b="1" cap="none" spc="50" dirty="0" err="1" smtClean="0">
                <a:ln w="11430"/>
                <a:solidFill>
                  <a:schemeClr val="tx2">
                    <a:lumMod val="50000"/>
                  </a:schemeClr>
                </a:solidFill>
                <a:effectLst>
                  <a:outerShdw blurRad="76200" dist="50800" dir="5400000" algn="tl" rotWithShape="0">
                    <a:srgbClr val="000000">
                      <a:alpha val="65000"/>
                    </a:srgbClr>
                  </a:outerShdw>
                </a:effectLst>
                <a:latin typeface="Monotype Corsiva" pitchFamily="66" charset="0"/>
              </a:rPr>
              <a:t>Дякую</a:t>
            </a:r>
            <a:r>
              <a:rPr lang="ru-RU" sz="6600" b="1" cap="none" spc="50" dirty="0" smtClean="0">
                <a:ln w="11430"/>
                <a:solidFill>
                  <a:schemeClr val="tx2">
                    <a:lumMod val="50000"/>
                  </a:schemeClr>
                </a:solidFill>
                <a:effectLst>
                  <a:outerShdw blurRad="76200" dist="50800" dir="5400000" algn="tl" rotWithShape="0">
                    <a:srgbClr val="000000">
                      <a:alpha val="65000"/>
                    </a:srgbClr>
                  </a:outerShdw>
                </a:effectLst>
                <a:latin typeface="Monotype Corsiva" pitchFamily="66" charset="0"/>
              </a:rPr>
              <a:t> за </a:t>
            </a:r>
            <a:r>
              <a:rPr lang="ru-RU" sz="6600" b="1" cap="none" spc="50" dirty="0" err="1" smtClean="0">
                <a:ln w="11430"/>
                <a:solidFill>
                  <a:schemeClr val="tx2">
                    <a:lumMod val="50000"/>
                  </a:schemeClr>
                </a:solidFill>
                <a:effectLst>
                  <a:outerShdw blurRad="76200" dist="50800" dir="5400000" algn="tl" rotWithShape="0">
                    <a:srgbClr val="000000">
                      <a:alpha val="65000"/>
                    </a:srgbClr>
                  </a:outerShdw>
                </a:effectLst>
                <a:latin typeface="Monotype Corsiva" pitchFamily="66" charset="0"/>
              </a:rPr>
              <a:t>увагу</a:t>
            </a:r>
            <a:r>
              <a:rPr lang="ru-RU" sz="6600" b="1" cap="none" spc="50" dirty="0" smtClean="0">
                <a:ln w="11430"/>
                <a:solidFill>
                  <a:schemeClr val="tx2">
                    <a:lumMod val="50000"/>
                  </a:schemeClr>
                </a:solidFill>
                <a:effectLst>
                  <a:outerShdw blurRad="76200" dist="50800" dir="5400000" algn="tl" rotWithShape="0">
                    <a:srgbClr val="000000">
                      <a:alpha val="65000"/>
                    </a:srgbClr>
                  </a:outerShdw>
                </a:effectLst>
                <a:latin typeface="Monotype Corsiva" pitchFamily="66" charset="0"/>
              </a:rPr>
              <a:t>!</a:t>
            </a:r>
            <a:endParaRPr lang="ru-RU" sz="6600" b="1" cap="none" spc="50" dirty="0">
              <a:ln w="11430"/>
              <a:solidFill>
                <a:schemeClr val="tx2">
                  <a:lumMod val="50000"/>
                </a:schemeClr>
              </a:solidFill>
              <a:effectLst>
                <a:outerShdw blurRad="76200" dist="50800" dir="5400000" algn="tl" rotWithShape="0">
                  <a:srgbClr val="000000">
                    <a:alpha val="65000"/>
                  </a:srgbClr>
                </a:outerShdw>
              </a:effectLst>
              <a:latin typeface="Monotype Corsiva" pitchFamily="66" charset="0"/>
            </a:endParaRP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24930"/>
                                        </p:tgtEl>
                                        <p:attrNameLst>
                                          <p:attrName>style.visibility</p:attrName>
                                        </p:attrNameLst>
                                      </p:cBhvr>
                                      <p:to>
                                        <p:strVal val="visible"/>
                                      </p:to>
                                    </p:set>
                                    <p:animEffect transition="in" filter="fade">
                                      <p:cBhvr>
                                        <p:cTn id="7" dur="1000"/>
                                        <p:tgtEl>
                                          <p:spTgt spid="12493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p:nvPr/>
        </p:nvSpPr>
        <p:spPr>
          <a:xfrm>
            <a:off x="1071538" y="428604"/>
            <a:ext cx="5347939" cy="646331"/>
          </a:xfrm>
          <a:prstGeom prst="rect">
            <a:avLst/>
          </a:prstGeom>
          <a:noFill/>
        </p:spPr>
        <p:txBody>
          <a:bodyPr wrap="none" lIns="91440" tIns="45720" rIns="91440" bIns="45720">
            <a:spAutoFit/>
          </a:bodyPr>
          <a:lstStyle/>
          <a:p>
            <a:r>
              <a:rPr lang="uk-UA" sz="3600" b="1" i="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Century Gothic" pitchFamily="34" charset="0"/>
              </a:rPr>
              <a:t>Степан Іванович Іщук</a:t>
            </a:r>
            <a:endParaRPr lang="uk-UA" sz="3600" b="1" i="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Century Gothic" pitchFamily="34" charset="0"/>
            </a:endParaRPr>
          </a:p>
        </p:txBody>
      </p:sp>
      <p:sp>
        <p:nvSpPr>
          <p:cNvPr id="12" name="Подзаголовок 6"/>
          <p:cNvSpPr txBox="1">
            <a:spLocks/>
          </p:cNvSpPr>
          <p:nvPr/>
        </p:nvSpPr>
        <p:spPr bwMode="auto">
          <a:xfrm>
            <a:off x="3143240" y="1285860"/>
            <a:ext cx="5572164" cy="271464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l">
              <a:spcBef>
                <a:spcPct val="20000"/>
              </a:spcBef>
              <a:buClr>
                <a:schemeClr val="hlink"/>
              </a:buClr>
            </a:pP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Народився на Вінниччині. Закінчив географічний факультет Львівського університету (1959). Зараз Професор кафедри</a:t>
            </a:r>
            <a:r>
              <a:rPr kumimoji="0" lang="uk-UA" sz="1600" b="0" i="0" u="none" strike="noStrike" kern="0" cap="none" spc="0" normalizeH="0" dirty="0" smtClean="0">
                <a:ln>
                  <a:noFill/>
                </a:ln>
                <a:solidFill>
                  <a:schemeClr val="accent1">
                    <a:lumMod val="75000"/>
                  </a:schemeClr>
                </a:solidFill>
                <a:effectLst/>
                <a:uLnTx/>
                <a:uFillTx/>
                <a:latin typeface="Century Gothic" pitchFamily="34" charset="0"/>
                <a:ea typeface="+mn-ea"/>
                <a:cs typeface="+mn-cs"/>
              </a:rPr>
              <a:t> </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економічної та соціальної географії Київського національного</a:t>
            </a:r>
            <a:r>
              <a:rPr kumimoji="0" lang="uk-UA" sz="1600" b="0" i="0" u="none" strike="noStrike" kern="0" cap="none" spc="0" normalizeH="0" dirty="0" smtClean="0">
                <a:ln>
                  <a:noFill/>
                </a:ln>
                <a:solidFill>
                  <a:schemeClr val="accent1">
                    <a:lumMod val="75000"/>
                  </a:schemeClr>
                </a:solidFill>
                <a:effectLst/>
                <a:uLnTx/>
                <a:uFillTx/>
                <a:latin typeface="Century Gothic" pitchFamily="34" charset="0"/>
                <a:ea typeface="+mn-ea"/>
                <a:cs typeface="+mn-cs"/>
              </a:rPr>
              <a:t> </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університету</a:t>
            </a:r>
            <a:r>
              <a:rPr lang="uk-UA" sz="1600" kern="0" dirty="0">
                <a:solidFill>
                  <a:schemeClr val="accent1">
                    <a:lumMod val="75000"/>
                  </a:schemeClr>
                </a:solidFill>
                <a:latin typeface="Century Gothic" pitchFamily="34" charset="0"/>
              </a:rPr>
              <a:t> </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імені Тараса Шевченка,</a:t>
            </a:r>
            <a:r>
              <a:rPr kumimoji="0" lang="uk-UA" sz="1600" b="0" i="0" u="none" strike="noStrike" kern="0" cap="none" spc="0" normalizeH="0" dirty="0" smtClean="0">
                <a:ln>
                  <a:noFill/>
                </a:ln>
                <a:solidFill>
                  <a:schemeClr val="accent1">
                    <a:lumMod val="75000"/>
                  </a:schemeClr>
                </a:solidFill>
                <a:effectLst/>
                <a:uLnTx/>
                <a:uFillTx/>
                <a:latin typeface="Century Gothic" pitchFamily="34" charset="0"/>
                <a:ea typeface="+mn-ea"/>
                <a:cs typeface="+mn-cs"/>
              </a:rPr>
              <a:t> </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доктор географічних наук. Відмінник народної освіти України 1990 року. Лауреат нагороди Ярослава Мудрого Академії наук вищої школи. Почесний професор Полтавського університету споживчої кооперації. Присвоєно почесне звання «Заслужений діяч науки і техніки України» у 2009 році</a:t>
            </a:r>
            <a:r>
              <a:rPr lang="uk-UA" sz="1600" kern="0" dirty="0" smtClean="0">
                <a:solidFill>
                  <a:schemeClr val="accent1">
                    <a:lumMod val="75000"/>
                  </a:schemeClr>
                </a:solidFill>
                <a:latin typeface="Century Gothic" pitchFamily="34" charset="0"/>
              </a:rPr>
              <a:t>. Фахівець у галузі теорії суспільної географії, </a:t>
            </a:r>
            <a:r>
              <a:rPr lang="uk-UA" sz="1600" kern="0" dirty="0" err="1" smtClean="0">
                <a:solidFill>
                  <a:schemeClr val="accent1">
                    <a:lumMod val="75000"/>
                  </a:schemeClr>
                </a:solidFill>
                <a:latin typeface="Century Gothic" pitchFamily="34" charset="0"/>
              </a:rPr>
              <a:t>регіоналістики</a:t>
            </a:r>
            <a:r>
              <a:rPr lang="uk-UA" sz="1600" kern="0" dirty="0" smtClean="0">
                <a:solidFill>
                  <a:schemeClr val="accent1">
                    <a:lumMod val="75000"/>
                  </a:schemeClr>
                </a:solidFill>
                <a:latin typeface="Century Gothic" pitchFamily="34" charset="0"/>
              </a:rPr>
              <a:t>, територіальної організації виробництва і промислових комплексів. Вивчає умови і фактори формування і розвитку міжгалузевих промислових комплексів України, напрямки їх реструктуризації. Розробляє наукові основи нового напрямку в суспільній географії — су</a:t>
            </a:r>
            <a:r>
              <a:rPr lang="de-DE" sz="1600" kern="0" dirty="0" smtClean="0">
                <a:solidFill>
                  <a:schemeClr val="accent1">
                    <a:lumMod val="75000"/>
                  </a:schemeClr>
                </a:solidFill>
                <a:latin typeface="Century Gothic" pitchFamily="34" charset="0"/>
              </a:rPr>
              <a:t>c</a:t>
            </a:r>
            <a:r>
              <a:rPr lang="uk-UA" sz="1600" kern="0" dirty="0" err="1" smtClean="0">
                <a:solidFill>
                  <a:schemeClr val="accent1">
                    <a:lumMod val="75000"/>
                  </a:schemeClr>
                </a:solidFill>
                <a:latin typeface="Century Gothic" pitchFamily="34" charset="0"/>
              </a:rPr>
              <a:t>пільно-господарчої</a:t>
            </a:r>
            <a:r>
              <a:rPr lang="uk-UA" sz="1600" kern="0" dirty="0" smtClean="0">
                <a:solidFill>
                  <a:schemeClr val="accent1">
                    <a:lumMod val="75000"/>
                  </a:schemeClr>
                </a:solidFill>
                <a:latin typeface="Century Gothic" pitchFamily="34" charset="0"/>
              </a:rPr>
              <a:t> </a:t>
            </a:r>
            <a:r>
              <a:rPr lang="uk-UA" sz="1600" kern="0" dirty="0" err="1" smtClean="0">
                <a:solidFill>
                  <a:schemeClr val="accent1">
                    <a:lumMod val="75000"/>
                  </a:schemeClr>
                </a:solidFill>
                <a:latin typeface="Century Gothic" pitchFamily="34" charset="0"/>
              </a:rPr>
              <a:t>комплексології</a:t>
            </a:r>
            <a:r>
              <a:rPr lang="uk-UA" sz="1600" kern="0" dirty="0" smtClean="0">
                <a:solidFill>
                  <a:schemeClr val="accent1">
                    <a:lumMod val="75000"/>
                  </a:schemeClr>
                </a:solidFill>
                <a:latin typeface="Century Gothic" pitchFamily="34" charset="0"/>
              </a:rPr>
              <a:t>. Відповідальний редактор наукового збірника «Економічна та соціальна географія», член експертної ради ВАК України з географічних наук.</a:t>
            </a:r>
          </a:p>
          <a:p>
            <a:pPr lvl="0" algn="l">
              <a:spcBef>
                <a:spcPct val="20000"/>
              </a:spcBef>
              <a:buClr>
                <a:schemeClr val="hlink"/>
              </a:buClr>
            </a:pPr>
            <a:endPar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endParaRPr>
          </a:p>
        </p:txBody>
      </p:sp>
      <p:pic>
        <p:nvPicPr>
          <p:cNvPr id="116738" name="Picture 2" descr="D:\Аня ;)\Школа\География\ishchuk.jpg"/>
          <p:cNvPicPr>
            <a:picLocks noChangeAspect="1" noChangeArrowheads="1"/>
          </p:cNvPicPr>
          <p:nvPr/>
        </p:nvPicPr>
        <p:blipFill>
          <a:blip r:embed="rId2"/>
          <a:srcRect/>
          <a:stretch>
            <a:fillRect/>
          </a:stretch>
        </p:blipFill>
        <p:spPr bwMode="auto">
          <a:xfrm>
            <a:off x="214282" y="1428736"/>
            <a:ext cx="2857520" cy="3571900"/>
          </a:xfrm>
          <a:prstGeom prst="rect">
            <a:avLst/>
          </a:prstGeom>
          <a:noFill/>
          <a:ln>
            <a:solidFill>
              <a:schemeClr val="tx2">
                <a:lumMod val="75000"/>
              </a:schemeClr>
            </a:solidFill>
          </a:ln>
          <a:effectLst>
            <a:outerShdw blurRad="50800" dist="38100" dir="2700000" algn="tl" rotWithShape="0">
              <a:prstClr val="black">
                <a:alpha val="40000"/>
              </a:prstClr>
            </a:outerShdw>
          </a:effectLst>
        </p:spPr>
      </p:pic>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from="(-#ppt_w/2)" to="(#ppt_x)" calcmode="lin" valueType="num">
                                      <p:cBhvr>
                                        <p:cTn id="7" dur="600" fill="hold">
                                          <p:stCondLst>
                                            <p:cond delay="0"/>
                                          </p:stCondLst>
                                        </p:cTn>
                                        <p:tgtEl>
                                          <p:spTgt spid="10"/>
                                        </p:tgtEl>
                                        <p:attrNameLst>
                                          <p:attrName>ppt_x</p:attrName>
                                        </p:attrNameLst>
                                      </p:cBhvr>
                                    </p:anim>
                                    <p:anim from="0" to="-1.0" calcmode="lin" valueType="num">
                                      <p:cBhvr>
                                        <p:cTn id="8" dur="200" decel="50000" autoRev="1" fill="hold">
                                          <p:stCondLst>
                                            <p:cond delay="600"/>
                                          </p:stCondLst>
                                        </p:cTn>
                                        <p:tgtEl>
                                          <p:spTgt spid="10"/>
                                        </p:tgtEl>
                                        <p:attrNameLst>
                                          <p:attrName>xshear</p:attrName>
                                        </p:attrNameLst>
                                      </p:cBhvr>
                                    </p:anim>
                                    <p:animScale>
                                      <p:cBhvr>
                                        <p:cTn id="9" dur="200" decel="100000" autoRev="1" fill="hold">
                                          <p:stCondLst>
                                            <p:cond delay="600"/>
                                          </p:stCondLst>
                                        </p:cTn>
                                        <p:tgtEl>
                                          <p:spTgt spid="10"/>
                                        </p:tgtEl>
                                      </p:cBhvr>
                                      <p:from x="100000" y="100000"/>
                                      <p:to x="80000" y="100000"/>
                                    </p:animScale>
                                    <p:anim by="(#ppt_h/3+#ppt_w*0.1)" calcmode="lin" valueType="num">
                                      <p:cBhvr additive="sum">
                                        <p:cTn id="10" dur="200" decel="100000" autoRev="1" fill="hold">
                                          <p:stCondLst>
                                            <p:cond delay="600"/>
                                          </p:stCondLst>
                                        </p:cTn>
                                        <p:tgtEl>
                                          <p:spTgt spid="10"/>
                                        </p:tgtEl>
                                        <p:attrNameLst>
                                          <p:attrName>ppt_x</p:attrName>
                                        </p:attrNameLst>
                                      </p:cBhvr>
                                    </p:anim>
                                  </p:childTnLst>
                                </p:cTn>
                              </p:par>
                            </p:childTnLst>
                          </p:cTn>
                        </p:par>
                        <p:par>
                          <p:cTn id="11" fill="hold">
                            <p:stCondLst>
                              <p:cond delay="1000"/>
                            </p:stCondLst>
                            <p:childTnLst>
                              <p:par>
                                <p:cTn id="12" presetID="37" presetClass="entr" presetSubtype="0"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900" decel="100000" fill="hold"/>
                                        <p:tgtEl>
                                          <p:spTgt spid="12"/>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18" fill="hold">
                            <p:stCondLst>
                              <p:cond delay="2000"/>
                            </p:stCondLst>
                            <p:childTnLst>
                              <p:par>
                                <p:cTn id="19" presetID="4" presetClass="entr" presetSubtype="16" fill="hold" nodeType="afterEffect">
                                  <p:stCondLst>
                                    <p:cond delay="0"/>
                                  </p:stCondLst>
                                  <p:childTnLst>
                                    <p:set>
                                      <p:cBhvr>
                                        <p:cTn id="20" dur="1" fill="hold">
                                          <p:stCondLst>
                                            <p:cond delay="0"/>
                                          </p:stCondLst>
                                        </p:cTn>
                                        <p:tgtEl>
                                          <p:spTgt spid="116738"/>
                                        </p:tgtEl>
                                        <p:attrNameLst>
                                          <p:attrName>style.visibility</p:attrName>
                                        </p:attrNameLst>
                                      </p:cBhvr>
                                      <p:to>
                                        <p:strVal val="visible"/>
                                      </p:to>
                                    </p:set>
                                    <p:animEffect transition="in" filter="box(in)">
                                      <p:cBhvr>
                                        <p:cTn id="21" dur="500"/>
                                        <p:tgtEl>
                                          <p:spTgt spid="1167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p:nvPr/>
        </p:nvSpPr>
        <p:spPr>
          <a:xfrm>
            <a:off x="714348" y="428604"/>
            <a:ext cx="8569975" cy="646331"/>
          </a:xfrm>
          <a:prstGeom prst="rect">
            <a:avLst/>
          </a:prstGeom>
          <a:noFill/>
        </p:spPr>
        <p:txBody>
          <a:bodyPr wrap="none" lIns="91440" tIns="45720" rIns="91440" bIns="45720">
            <a:spAutoFit/>
          </a:bodyPr>
          <a:lstStyle/>
          <a:p>
            <a:r>
              <a:rPr lang="uk-UA" sz="3600" b="1" i="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Century Gothic" pitchFamily="34" charset="0"/>
              </a:rPr>
              <a:t>Володимир Михайлович </a:t>
            </a:r>
            <a:r>
              <a:rPr lang="uk-UA" sz="3600" b="1" i="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Century Gothic" pitchFamily="34" charset="0"/>
              </a:rPr>
              <a:t>Кубійович</a:t>
            </a:r>
            <a:endParaRPr lang="uk-UA" sz="3600" b="1" i="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Century Gothic" pitchFamily="34" charset="0"/>
            </a:endParaRPr>
          </a:p>
        </p:txBody>
      </p:sp>
      <p:sp>
        <p:nvSpPr>
          <p:cNvPr id="12" name="Подзаголовок 6"/>
          <p:cNvSpPr txBox="1">
            <a:spLocks/>
          </p:cNvSpPr>
          <p:nvPr/>
        </p:nvSpPr>
        <p:spPr bwMode="auto">
          <a:xfrm>
            <a:off x="142844" y="1214422"/>
            <a:ext cx="5500726" cy="271464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a:spcBef>
                <a:spcPct val="20000"/>
              </a:spcBef>
              <a:buClr>
                <a:schemeClr val="hlink"/>
              </a:buClr>
            </a:pPr>
            <a:r>
              <a:rPr kumimoji="0" lang="vi-VN" sz="1600" b="1"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Волод</a:t>
            </a:r>
            <a:r>
              <a:rPr kumimoji="0" lang="uk-UA" sz="1600" b="1"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и</a:t>
            </a:r>
            <a:r>
              <a:rPr kumimoji="0" lang="vi-VN" sz="1600" b="1"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мир Мих</a:t>
            </a:r>
            <a:r>
              <a:rPr kumimoji="0" lang="uk-UA" sz="1600" b="1"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а</a:t>
            </a:r>
            <a:r>
              <a:rPr kumimoji="0" lang="vi-VN" sz="1600" b="1"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йлович Кубій</a:t>
            </a:r>
            <a:r>
              <a:rPr kumimoji="0" lang="uk-UA" sz="1600" b="1"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о</a:t>
            </a:r>
            <a:r>
              <a:rPr kumimoji="0" lang="vi-VN" sz="1600" b="1"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вич</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a:t>
            </a:r>
            <a:r>
              <a:rPr kumimoji="0" lang="vi-VN"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український історик, географ, енциклопедист, видавець, громадсько-політичний діяч, організатор видання та головний редактор Енциклопедії українознавства та фундаментальної праці «Географія українських і сумежних земель».</a:t>
            </a:r>
            <a:endPar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endParaRPr>
          </a:p>
          <a:p>
            <a:pPr lvl="0" algn="l">
              <a:spcBef>
                <a:spcPct val="20000"/>
              </a:spcBef>
              <a:buClr>
                <a:schemeClr val="hlink"/>
              </a:buClr>
            </a:pP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Займався вивченням українських етнічних земель у складі Польщі, </a:t>
            </a:r>
            <a:r>
              <a:rPr kumimoji="0" lang="uk-UA" sz="1600" b="0" i="0" u="none" strike="noStrike" kern="0" cap="none" spc="0" normalizeH="0" baseline="0" dirty="0" err="1" smtClean="0">
                <a:ln>
                  <a:noFill/>
                </a:ln>
                <a:solidFill>
                  <a:schemeClr val="accent1">
                    <a:lumMod val="75000"/>
                  </a:schemeClr>
                </a:solidFill>
                <a:effectLst/>
                <a:uLnTx/>
                <a:uFillTx/>
                <a:latin typeface="Century Gothic" pitchFamily="34" charset="0"/>
                <a:ea typeface="+mn-ea"/>
                <a:cs typeface="+mn-cs"/>
              </a:rPr>
              <a:t>Чехо-Словаччини</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та Румунії. З 1931 року — дійсний член Наукового Товариства ім. Шевченка, голова його географічної секції. Як видатний географ брав участь у міжнародних наукових конгресах у Празі (1932), Варшаві (1934) і Болгарії (1936), де виступав з доповідями. У своїх дослідженнях польсько-українських окраїн </a:t>
            </a:r>
            <a:r>
              <a:rPr kumimoji="0" lang="uk-UA" sz="1600" b="0" i="0" u="none" strike="noStrike" kern="0" cap="none" spc="0" normalizeH="0" baseline="0" dirty="0" err="1" smtClean="0">
                <a:ln>
                  <a:noFill/>
                </a:ln>
                <a:solidFill>
                  <a:schemeClr val="accent1">
                    <a:lumMod val="75000"/>
                  </a:schemeClr>
                </a:solidFill>
                <a:effectLst/>
                <a:uLnTx/>
                <a:uFillTx/>
                <a:latin typeface="Century Gothic" pitchFamily="34" charset="0"/>
                <a:ea typeface="+mn-ea"/>
                <a:cs typeface="+mn-cs"/>
              </a:rPr>
              <a:t>Кубійович</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послідовно обстоював українські геополітичні інтереси і провадив наукову дискусію з польськими вченими, яких звинувачував в умисному підробленні статистичних даних в дослідженнях, за що в 1939 був позбавлений кафедри в </a:t>
            </a:r>
            <a:r>
              <a:rPr kumimoji="0" lang="uk-UA" sz="1600" b="0" i="0" u="none" strike="noStrike" kern="0" cap="none" spc="0" normalizeH="0" baseline="0" dirty="0" err="1" smtClean="0">
                <a:ln>
                  <a:noFill/>
                </a:ln>
                <a:solidFill>
                  <a:schemeClr val="accent1">
                    <a:lumMod val="75000"/>
                  </a:schemeClr>
                </a:solidFill>
                <a:effectLst/>
                <a:uLnTx/>
                <a:uFillTx/>
                <a:latin typeface="Century Gothic" pitchFamily="34" charset="0"/>
                <a:ea typeface="+mn-ea"/>
                <a:cs typeface="+mn-cs"/>
              </a:rPr>
              <a:t>Ягеллонському</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університеті.</a:t>
            </a:r>
          </a:p>
        </p:txBody>
      </p:sp>
      <p:pic>
        <p:nvPicPr>
          <p:cNvPr id="117762" name="Picture 2" descr="D:\Аня ;)\Школа\География\Kubijowicz.jpg"/>
          <p:cNvPicPr>
            <a:picLocks noChangeAspect="1" noChangeArrowheads="1"/>
          </p:cNvPicPr>
          <p:nvPr/>
        </p:nvPicPr>
        <p:blipFill>
          <a:blip r:embed="rId2"/>
          <a:srcRect/>
          <a:stretch>
            <a:fillRect/>
          </a:stretch>
        </p:blipFill>
        <p:spPr bwMode="auto">
          <a:xfrm>
            <a:off x="5643570" y="1357298"/>
            <a:ext cx="3310468" cy="4714908"/>
          </a:xfrm>
          <a:prstGeom prst="rect">
            <a:avLst/>
          </a:prstGeom>
          <a:noFill/>
          <a:ln>
            <a:solidFill>
              <a:schemeClr val="tx2">
                <a:lumMod val="75000"/>
              </a:schemeClr>
            </a:solidFill>
          </a:ln>
          <a:effectLst>
            <a:outerShdw blurRad="50800" dist="38100" dir="2700000" algn="tl" rotWithShape="0">
              <a:prstClr val="black">
                <a:alpha val="40000"/>
              </a:prstClr>
            </a:outerShdw>
          </a:effectLst>
        </p:spPr>
      </p:pic>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from="(-#ppt_w/2)" to="(#ppt_x)" calcmode="lin" valueType="num">
                                      <p:cBhvr>
                                        <p:cTn id="7" dur="600" fill="hold">
                                          <p:stCondLst>
                                            <p:cond delay="0"/>
                                          </p:stCondLst>
                                        </p:cTn>
                                        <p:tgtEl>
                                          <p:spTgt spid="10"/>
                                        </p:tgtEl>
                                        <p:attrNameLst>
                                          <p:attrName>ppt_x</p:attrName>
                                        </p:attrNameLst>
                                      </p:cBhvr>
                                    </p:anim>
                                    <p:anim from="0" to="-1.0" calcmode="lin" valueType="num">
                                      <p:cBhvr>
                                        <p:cTn id="8" dur="200" decel="50000" autoRev="1" fill="hold">
                                          <p:stCondLst>
                                            <p:cond delay="600"/>
                                          </p:stCondLst>
                                        </p:cTn>
                                        <p:tgtEl>
                                          <p:spTgt spid="10"/>
                                        </p:tgtEl>
                                        <p:attrNameLst>
                                          <p:attrName>xshear</p:attrName>
                                        </p:attrNameLst>
                                      </p:cBhvr>
                                    </p:anim>
                                    <p:animScale>
                                      <p:cBhvr>
                                        <p:cTn id="9" dur="200" decel="100000" autoRev="1" fill="hold">
                                          <p:stCondLst>
                                            <p:cond delay="600"/>
                                          </p:stCondLst>
                                        </p:cTn>
                                        <p:tgtEl>
                                          <p:spTgt spid="10"/>
                                        </p:tgtEl>
                                      </p:cBhvr>
                                      <p:from x="100000" y="100000"/>
                                      <p:to x="80000" y="100000"/>
                                    </p:animScale>
                                    <p:anim by="(#ppt_h/3+#ppt_w*0.1)" calcmode="lin" valueType="num">
                                      <p:cBhvr additive="sum">
                                        <p:cTn id="10" dur="200" decel="100000" autoRev="1" fill="hold">
                                          <p:stCondLst>
                                            <p:cond delay="600"/>
                                          </p:stCondLst>
                                        </p:cTn>
                                        <p:tgtEl>
                                          <p:spTgt spid="10"/>
                                        </p:tgtEl>
                                        <p:attrNameLst>
                                          <p:attrName>ppt_x</p:attrName>
                                        </p:attrNameLst>
                                      </p:cBhvr>
                                    </p:anim>
                                  </p:childTnLst>
                                </p:cTn>
                              </p:par>
                            </p:childTnLst>
                          </p:cTn>
                        </p:par>
                        <p:par>
                          <p:cTn id="11" fill="hold">
                            <p:stCondLst>
                              <p:cond delay="1000"/>
                            </p:stCondLst>
                            <p:childTnLst>
                              <p:par>
                                <p:cTn id="12" presetID="37" presetClass="entr" presetSubtype="0"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900" decel="100000" fill="hold"/>
                                        <p:tgtEl>
                                          <p:spTgt spid="12"/>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18" fill="hold">
                            <p:stCondLst>
                              <p:cond delay="2000"/>
                            </p:stCondLst>
                            <p:childTnLst>
                              <p:par>
                                <p:cTn id="19" presetID="4" presetClass="entr" presetSubtype="16" fill="hold" nodeType="afterEffect">
                                  <p:stCondLst>
                                    <p:cond delay="0"/>
                                  </p:stCondLst>
                                  <p:childTnLst>
                                    <p:set>
                                      <p:cBhvr>
                                        <p:cTn id="20" dur="1" fill="hold">
                                          <p:stCondLst>
                                            <p:cond delay="0"/>
                                          </p:stCondLst>
                                        </p:cTn>
                                        <p:tgtEl>
                                          <p:spTgt spid="117762"/>
                                        </p:tgtEl>
                                        <p:attrNameLst>
                                          <p:attrName>style.visibility</p:attrName>
                                        </p:attrNameLst>
                                      </p:cBhvr>
                                      <p:to>
                                        <p:strVal val="visible"/>
                                      </p:to>
                                    </p:set>
                                    <p:animEffect transition="in" filter="box(in)">
                                      <p:cBhvr>
                                        <p:cTn id="21" dur="500"/>
                                        <p:tgtEl>
                                          <p:spTgt spid="1177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p:nvPr/>
        </p:nvSpPr>
        <p:spPr>
          <a:xfrm>
            <a:off x="1071538" y="428604"/>
            <a:ext cx="7851829" cy="646331"/>
          </a:xfrm>
          <a:prstGeom prst="rect">
            <a:avLst/>
          </a:prstGeom>
          <a:noFill/>
        </p:spPr>
        <p:txBody>
          <a:bodyPr wrap="none" lIns="91440" tIns="45720" rIns="91440" bIns="45720">
            <a:spAutoFit/>
          </a:bodyPr>
          <a:lstStyle/>
          <a:p>
            <a:r>
              <a:rPr lang="uk-UA" sz="3600" b="1" i="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Century Gothic" pitchFamily="34" charset="0"/>
              </a:rPr>
              <a:t>Ольга Олександрівна </a:t>
            </a:r>
            <a:r>
              <a:rPr lang="uk-UA" sz="3600" b="1" i="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Century Gothic" pitchFamily="34" charset="0"/>
              </a:rPr>
              <a:t>Любіцева</a:t>
            </a:r>
            <a:r>
              <a:rPr lang="uk-UA" sz="3600" b="1" i="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Century Gothic" pitchFamily="34" charset="0"/>
              </a:rPr>
              <a:t> </a:t>
            </a:r>
            <a:endParaRPr lang="uk-UA" sz="3600" b="1" i="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Century Gothic" pitchFamily="34" charset="0"/>
            </a:endParaRPr>
          </a:p>
        </p:txBody>
      </p:sp>
      <p:sp>
        <p:nvSpPr>
          <p:cNvPr id="12" name="Подзаголовок 6"/>
          <p:cNvSpPr txBox="1">
            <a:spLocks/>
          </p:cNvSpPr>
          <p:nvPr/>
        </p:nvSpPr>
        <p:spPr bwMode="auto">
          <a:xfrm>
            <a:off x="3786182" y="1285860"/>
            <a:ext cx="5072098" cy="485778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a:spcBef>
                <a:spcPct val="20000"/>
              </a:spcBef>
              <a:buClr>
                <a:schemeClr val="hlink"/>
              </a:buClr>
            </a:pP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Народилася в м. Мінськ. У 1977р. закінчила кафедру економічної географії Київського державного університету ім. Т.Г.Шевченка за спеціальністю географ, економіко-географ, викладач. Фахівець з проблем соціальної географії, зокрема географії туризму, послуг, культури та релігії. Автор близько 150 наукових праць, 1 монографії, підручників, 5 навчальних посібників. Член 2 спеціалізованих вчених рад Київського університету з захисту дисертацій. Розробник стандарту вищої освіти в галузі туризму. Експерт державної </a:t>
            </a:r>
            <a:r>
              <a:rPr kumimoji="0" lang="uk-UA" sz="1600" b="0" i="0" u="none" strike="noStrike" kern="0" cap="none" spc="0" normalizeH="0" baseline="0" dirty="0" err="1" smtClean="0">
                <a:ln>
                  <a:noFill/>
                </a:ln>
                <a:solidFill>
                  <a:schemeClr val="accent1">
                    <a:lumMod val="75000"/>
                  </a:schemeClr>
                </a:solidFill>
                <a:effectLst/>
                <a:uLnTx/>
                <a:uFillTx/>
                <a:latin typeface="Century Gothic" pitchFamily="34" charset="0"/>
                <a:ea typeface="+mn-ea"/>
                <a:cs typeface="+mn-cs"/>
              </a:rPr>
              <a:t>акредитаційної</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комісії з культури, мистецтва та туризму Міністерства освіти і науки України.</a:t>
            </a:r>
          </a:p>
        </p:txBody>
      </p:sp>
      <p:pic>
        <p:nvPicPr>
          <p:cNvPr id="118786" name="Picture 2" descr="D:\Аня ;)\Школа\География\p105_1_00.png"/>
          <p:cNvPicPr>
            <a:picLocks noChangeAspect="1" noChangeArrowheads="1"/>
          </p:cNvPicPr>
          <p:nvPr/>
        </p:nvPicPr>
        <p:blipFill>
          <a:blip r:embed="rId2"/>
          <a:srcRect/>
          <a:stretch>
            <a:fillRect/>
          </a:stretch>
        </p:blipFill>
        <p:spPr bwMode="auto">
          <a:xfrm>
            <a:off x="-1" y="1142984"/>
            <a:ext cx="3820108" cy="4714908"/>
          </a:xfrm>
          <a:prstGeom prst="rect">
            <a:avLst/>
          </a:prstGeom>
          <a:noFill/>
        </p:spPr>
      </p:pic>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from="(-#ppt_w/2)" to="(#ppt_x)" calcmode="lin" valueType="num">
                                      <p:cBhvr>
                                        <p:cTn id="7" dur="600" fill="hold">
                                          <p:stCondLst>
                                            <p:cond delay="0"/>
                                          </p:stCondLst>
                                        </p:cTn>
                                        <p:tgtEl>
                                          <p:spTgt spid="10"/>
                                        </p:tgtEl>
                                        <p:attrNameLst>
                                          <p:attrName>ppt_x</p:attrName>
                                        </p:attrNameLst>
                                      </p:cBhvr>
                                    </p:anim>
                                    <p:anim from="0" to="-1.0" calcmode="lin" valueType="num">
                                      <p:cBhvr>
                                        <p:cTn id="8" dur="200" decel="50000" autoRev="1" fill="hold">
                                          <p:stCondLst>
                                            <p:cond delay="600"/>
                                          </p:stCondLst>
                                        </p:cTn>
                                        <p:tgtEl>
                                          <p:spTgt spid="10"/>
                                        </p:tgtEl>
                                        <p:attrNameLst>
                                          <p:attrName>xshear</p:attrName>
                                        </p:attrNameLst>
                                      </p:cBhvr>
                                    </p:anim>
                                    <p:animScale>
                                      <p:cBhvr>
                                        <p:cTn id="9" dur="200" decel="100000" autoRev="1" fill="hold">
                                          <p:stCondLst>
                                            <p:cond delay="600"/>
                                          </p:stCondLst>
                                        </p:cTn>
                                        <p:tgtEl>
                                          <p:spTgt spid="10"/>
                                        </p:tgtEl>
                                      </p:cBhvr>
                                      <p:from x="100000" y="100000"/>
                                      <p:to x="80000" y="100000"/>
                                    </p:animScale>
                                    <p:anim by="(#ppt_h/3+#ppt_w*0.1)" calcmode="lin" valueType="num">
                                      <p:cBhvr additive="sum">
                                        <p:cTn id="10" dur="200" decel="100000" autoRev="1" fill="hold">
                                          <p:stCondLst>
                                            <p:cond delay="600"/>
                                          </p:stCondLst>
                                        </p:cTn>
                                        <p:tgtEl>
                                          <p:spTgt spid="10"/>
                                        </p:tgtEl>
                                        <p:attrNameLst>
                                          <p:attrName>ppt_x</p:attrName>
                                        </p:attrNameLst>
                                      </p:cBhvr>
                                    </p:anim>
                                  </p:childTnLst>
                                </p:cTn>
                              </p:par>
                            </p:childTnLst>
                          </p:cTn>
                        </p:par>
                        <p:par>
                          <p:cTn id="11" fill="hold">
                            <p:stCondLst>
                              <p:cond delay="1000"/>
                            </p:stCondLst>
                            <p:childTnLst>
                              <p:par>
                                <p:cTn id="12" presetID="37" presetClass="entr" presetSubtype="0"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900" decel="100000" fill="hold"/>
                                        <p:tgtEl>
                                          <p:spTgt spid="12"/>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18" fill="hold">
                            <p:stCondLst>
                              <p:cond delay="2000"/>
                            </p:stCondLst>
                            <p:childTnLst>
                              <p:par>
                                <p:cTn id="19" presetID="4" presetClass="entr" presetSubtype="16" fill="hold" nodeType="afterEffect">
                                  <p:stCondLst>
                                    <p:cond delay="0"/>
                                  </p:stCondLst>
                                  <p:childTnLst>
                                    <p:set>
                                      <p:cBhvr>
                                        <p:cTn id="20" dur="1" fill="hold">
                                          <p:stCondLst>
                                            <p:cond delay="0"/>
                                          </p:stCondLst>
                                        </p:cTn>
                                        <p:tgtEl>
                                          <p:spTgt spid="118786"/>
                                        </p:tgtEl>
                                        <p:attrNameLst>
                                          <p:attrName>style.visibility</p:attrName>
                                        </p:attrNameLst>
                                      </p:cBhvr>
                                      <p:to>
                                        <p:strVal val="visible"/>
                                      </p:to>
                                    </p:set>
                                    <p:animEffect transition="in" filter="box(in)">
                                      <p:cBhvr>
                                        <p:cTn id="21" dur="500"/>
                                        <p:tgtEl>
                                          <p:spTgt spid="1187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p:nvPr/>
        </p:nvSpPr>
        <p:spPr>
          <a:xfrm>
            <a:off x="1043706" y="428604"/>
            <a:ext cx="8100294" cy="584775"/>
          </a:xfrm>
          <a:prstGeom prst="rect">
            <a:avLst/>
          </a:prstGeom>
          <a:noFill/>
        </p:spPr>
        <p:txBody>
          <a:bodyPr wrap="none" lIns="91440" tIns="45720" rIns="91440" bIns="45720">
            <a:spAutoFit/>
          </a:bodyPr>
          <a:lstStyle/>
          <a:p>
            <a:r>
              <a:rPr lang="uk-UA" sz="3200" b="1" i="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Century Gothic" pitchFamily="34" charset="0"/>
              </a:rPr>
              <a:t>Костянтин Володимирович Мезенцев </a:t>
            </a:r>
            <a:endParaRPr lang="uk-UA" sz="3200" b="1" i="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Century Gothic" pitchFamily="34" charset="0"/>
            </a:endParaRPr>
          </a:p>
        </p:txBody>
      </p:sp>
      <p:sp>
        <p:nvSpPr>
          <p:cNvPr id="12" name="Подзаголовок 6"/>
          <p:cNvSpPr txBox="1">
            <a:spLocks/>
          </p:cNvSpPr>
          <p:nvPr/>
        </p:nvSpPr>
        <p:spPr bwMode="auto">
          <a:xfrm>
            <a:off x="214282" y="1214422"/>
            <a:ext cx="5286412" cy="442915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a:spcBef>
                <a:spcPct val="20000"/>
              </a:spcBef>
              <a:buClr>
                <a:schemeClr val="hlink"/>
              </a:buClr>
            </a:pPr>
            <a:r>
              <a:rPr kumimoji="0" lang="uk-UA" sz="1600" b="1"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Мезенцев Костянтин </a:t>
            </a:r>
            <a:r>
              <a:rPr kumimoji="0" lang="uk-UA" sz="1600" b="1"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Володимирович </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український економіко-географ, доктор географічних наук, професор Київського національного університету імені Тараса Шевченка.</a:t>
            </a:r>
          </a:p>
          <a:p>
            <a:pPr lvl="0" algn="l">
              <a:spcBef>
                <a:spcPct val="20000"/>
              </a:spcBef>
              <a:buClr>
                <a:schemeClr val="hlink"/>
              </a:buClr>
            </a:pP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Наукові інтереси: регіональне прогнозування, районування, </a:t>
            </a:r>
            <a:r>
              <a:rPr kumimoji="0" lang="uk-UA" sz="1600" b="0" i="0" u="none" strike="noStrike" kern="0" cap="none" spc="0" normalizeH="0" baseline="0" dirty="0" err="1" smtClean="0">
                <a:ln>
                  <a:noFill/>
                </a:ln>
                <a:solidFill>
                  <a:schemeClr val="accent1">
                    <a:lumMod val="75000"/>
                  </a:schemeClr>
                </a:solidFill>
                <a:effectLst/>
                <a:uLnTx/>
                <a:uFillTx/>
                <a:latin typeface="Century Gothic" pitchFamily="34" charset="0"/>
                <a:ea typeface="+mn-ea"/>
                <a:cs typeface="+mn-cs"/>
              </a:rPr>
              <a:t>перцепційна</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географія, </a:t>
            </a:r>
            <a:r>
              <a:rPr kumimoji="0" lang="uk-UA" sz="1600" b="0" i="0" u="none" strike="noStrike" kern="0" cap="none" spc="0" normalizeH="0" baseline="0" dirty="0" err="1" smtClean="0">
                <a:ln>
                  <a:noFill/>
                </a:ln>
                <a:solidFill>
                  <a:schemeClr val="accent1">
                    <a:lumMod val="75000"/>
                  </a:schemeClr>
                </a:solidFill>
                <a:effectLst/>
                <a:uLnTx/>
                <a:uFillTx/>
                <a:latin typeface="Century Gothic" pitchFamily="34" charset="0"/>
                <a:ea typeface="+mn-ea"/>
                <a:cs typeface="+mn-cs"/>
              </a:rPr>
              <a:t>географія</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релігії, суспільна географія України, ЄС. Автор та співавтор понад 100 наукових праць, утому числі 5 навчальних посібників та 3 монографій.</a:t>
            </a:r>
          </a:p>
          <a:p>
            <a:pPr lvl="0" algn="l">
              <a:spcBef>
                <a:spcPct val="20000"/>
              </a:spcBef>
              <a:buClr>
                <a:schemeClr val="hlink"/>
              </a:buClr>
            </a:pPr>
            <a:endPar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endParaRPr>
          </a:p>
          <a:p>
            <a:pPr lvl="0" algn="l">
              <a:spcBef>
                <a:spcPct val="20000"/>
              </a:spcBef>
              <a:buClr>
                <a:schemeClr val="hlink"/>
              </a:buClr>
            </a:pPr>
            <a:endPar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endParaRPr>
          </a:p>
        </p:txBody>
      </p:sp>
      <p:pic>
        <p:nvPicPr>
          <p:cNvPr id="119811" name="Picture 3" descr="D:\Аня ;)\Школа\География\p087_1_01.png"/>
          <p:cNvPicPr>
            <a:picLocks noChangeAspect="1" noChangeArrowheads="1"/>
          </p:cNvPicPr>
          <p:nvPr/>
        </p:nvPicPr>
        <p:blipFill>
          <a:blip r:embed="rId2"/>
          <a:srcRect/>
          <a:stretch>
            <a:fillRect/>
          </a:stretch>
        </p:blipFill>
        <p:spPr bwMode="auto">
          <a:xfrm>
            <a:off x="5572132" y="1214422"/>
            <a:ext cx="3449399" cy="4429156"/>
          </a:xfrm>
          <a:prstGeom prst="rect">
            <a:avLst/>
          </a:prstGeom>
          <a:noFill/>
        </p:spPr>
      </p:pic>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from="(-#ppt_w/2)" to="(#ppt_x)" calcmode="lin" valueType="num">
                                      <p:cBhvr>
                                        <p:cTn id="7" dur="600" fill="hold">
                                          <p:stCondLst>
                                            <p:cond delay="0"/>
                                          </p:stCondLst>
                                        </p:cTn>
                                        <p:tgtEl>
                                          <p:spTgt spid="10"/>
                                        </p:tgtEl>
                                        <p:attrNameLst>
                                          <p:attrName>ppt_x</p:attrName>
                                        </p:attrNameLst>
                                      </p:cBhvr>
                                    </p:anim>
                                    <p:anim from="0" to="-1.0" calcmode="lin" valueType="num">
                                      <p:cBhvr>
                                        <p:cTn id="8" dur="200" decel="50000" autoRev="1" fill="hold">
                                          <p:stCondLst>
                                            <p:cond delay="600"/>
                                          </p:stCondLst>
                                        </p:cTn>
                                        <p:tgtEl>
                                          <p:spTgt spid="10"/>
                                        </p:tgtEl>
                                        <p:attrNameLst>
                                          <p:attrName>xshear</p:attrName>
                                        </p:attrNameLst>
                                      </p:cBhvr>
                                    </p:anim>
                                    <p:animScale>
                                      <p:cBhvr>
                                        <p:cTn id="9" dur="200" decel="100000" autoRev="1" fill="hold">
                                          <p:stCondLst>
                                            <p:cond delay="600"/>
                                          </p:stCondLst>
                                        </p:cTn>
                                        <p:tgtEl>
                                          <p:spTgt spid="10"/>
                                        </p:tgtEl>
                                      </p:cBhvr>
                                      <p:from x="100000" y="100000"/>
                                      <p:to x="80000" y="100000"/>
                                    </p:animScale>
                                    <p:anim by="(#ppt_h/3+#ppt_w*0.1)" calcmode="lin" valueType="num">
                                      <p:cBhvr additive="sum">
                                        <p:cTn id="10" dur="200" decel="100000" autoRev="1" fill="hold">
                                          <p:stCondLst>
                                            <p:cond delay="600"/>
                                          </p:stCondLst>
                                        </p:cTn>
                                        <p:tgtEl>
                                          <p:spTgt spid="10"/>
                                        </p:tgtEl>
                                        <p:attrNameLst>
                                          <p:attrName>ppt_x</p:attrName>
                                        </p:attrNameLst>
                                      </p:cBhvr>
                                    </p:anim>
                                  </p:childTnLst>
                                </p:cTn>
                              </p:par>
                            </p:childTnLst>
                          </p:cTn>
                        </p:par>
                        <p:par>
                          <p:cTn id="11" fill="hold">
                            <p:stCondLst>
                              <p:cond delay="1000"/>
                            </p:stCondLst>
                            <p:childTnLst>
                              <p:par>
                                <p:cTn id="12" presetID="37" presetClass="entr" presetSubtype="0"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900" decel="100000" fill="hold"/>
                                        <p:tgtEl>
                                          <p:spTgt spid="12"/>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18" fill="hold">
                            <p:stCondLst>
                              <p:cond delay="2000"/>
                            </p:stCondLst>
                            <p:childTnLst>
                              <p:par>
                                <p:cTn id="19" presetID="4" presetClass="entr" presetSubtype="16" fill="hold" nodeType="afterEffect">
                                  <p:stCondLst>
                                    <p:cond delay="0"/>
                                  </p:stCondLst>
                                  <p:childTnLst>
                                    <p:set>
                                      <p:cBhvr>
                                        <p:cTn id="20" dur="1" fill="hold">
                                          <p:stCondLst>
                                            <p:cond delay="0"/>
                                          </p:stCondLst>
                                        </p:cTn>
                                        <p:tgtEl>
                                          <p:spTgt spid="119811"/>
                                        </p:tgtEl>
                                        <p:attrNameLst>
                                          <p:attrName>style.visibility</p:attrName>
                                        </p:attrNameLst>
                                      </p:cBhvr>
                                      <p:to>
                                        <p:strVal val="visible"/>
                                      </p:to>
                                    </p:set>
                                    <p:animEffect transition="in" filter="box(in)">
                                      <p:cBhvr>
                                        <p:cTn id="21" dur="500"/>
                                        <p:tgtEl>
                                          <p:spTgt spid="1198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p:nvPr/>
        </p:nvSpPr>
        <p:spPr>
          <a:xfrm>
            <a:off x="928662" y="428604"/>
            <a:ext cx="8350364" cy="646331"/>
          </a:xfrm>
          <a:prstGeom prst="rect">
            <a:avLst/>
          </a:prstGeom>
          <a:noFill/>
        </p:spPr>
        <p:txBody>
          <a:bodyPr wrap="none" lIns="91440" tIns="45720" rIns="91440" bIns="45720">
            <a:spAutoFit/>
          </a:bodyPr>
          <a:lstStyle/>
          <a:p>
            <a:r>
              <a:rPr lang="uk-UA" sz="3600" b="1" i="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Century Gothic" pitchFamily="34" charset="0"/>
              </a:rPr>
              <a:t>Максим Мартинович Паламарчук </a:t>
            </a:r>
            <a:endParaRPr lang="uk-UA" sz="3600" b="1" i="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Century Gothic" pitchFamily="34" charset="0"/>
            </a:endParaRPr>
          </a:p>
        </p:txBody>
      </p:sp>
      <p:sp>
        <p:nvSpPr>
          <p:cNvPr id="12" name="Подзаголовок 6"/>
          <p:cNvSpPr txBox="1">
            <a:spLocks/>
          </p:cNvSpPr>
          <p:nvPr/>
        </p:nvSpPr>
        <p:spPr bwMode="auto">
          <a:xfrm>
            <a:off x="3286116" y="1142984"/>
            <a:ext cx="5857884" cy="271464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a:spcBef>
                <a:spcPct val="20000"/>
              </a:spcBef>
              <a:buClr>
                <a:schemeClr val="hlink"/>
              </a:buClr>
            </a:pP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Відомий український економіст та економіст-географ, академік НАН України, заслужений діяч науки УРСР. Закінчив Київський університет (1939). Учасник Великої Вітчизняної війни.</a:t>
            </a:r>
          </a:p>
          <a:p>
            <a:pPr lvl="0" algn="l">
              <a:spcBef>
                <a:spcPct val="20000"/>
              </a:spcBef>
              <a:buClr>
                <a:schemeClr val="hlink"/>
              </a:buClr>
            </a:pP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Член-кореспондент М. М. Паламарчук очолив створений відділ теорії економіки районів і економічної географії. Цей відділ став науковим центром фундаментальних досліджень для розробки схем розвитку і розміщення продуктивних сил республіки. Під його керівництвом і безпосередньої участі було розроблено перший варіант «</a:t>
            </a:r>
            <a:r>
              <a:rPr kumimoji="0" lang="uk-UA" sz="1600" b="0" i="0" u="none" strike="noStrike" kern="0" cap="none" spc="0" normalizeH="0" baseline="0" dirty="0" err="1" smtClean="0">
                <a:ln>
                  <a:noFill/>
                </a:ln>
                <a:solidFill>
                  <a:schemeClr val="accent1">
                    <a:lumMod val="75000"/>
                  </a:schemeClr>
                </a:solidFill>
                <a:effectLst/>
                <a:uLnTx/>
                <a:uFillTx/>
                <a:latin typeface="Century Gothic" pitchFamily="34" charset="0"/>
                <a:ea typeface="+mn-ea"/>
                <a:cs typeface="+mn-cs"/>
              </a:rPr>
              <a:t>Схемы</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a:t>
            </a:r>
            <a:r>
              <a:rPr kumimoji="0" lang="uk-UA" sz="1600" b="0" i="0" u="none" strike="noStrike" kern="0" cap="none" spc="0" normalizeH="0" baseline="0" dirty="0" err="1" smtClean="0">
                <a:ln>
                  <a:noFill/>
                </a:ln>
                <a:solidFill>
                  <a:schemeClr val="accent1">
                    <a:lumMod val="75000"/>
                  </a:schemeClr>
                </a:solidFill>
                <a:effectLst/>
                <a:uLnTx/>
                <a:uFillTx/>
                <a:latin typeface="Century Gothic" pitchFamily="34" charset="0"/>
                <a:ea typeface="+mn-ea"/>
                <a:cs typeface="+mn-cs"/>
              </a:rPr>
              <a:t>развития</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и </a:t>
            </a:r>
            <a:r>
              <a:rPr kumimoji="0" lang="uk-UA" sz="1600" b="0" i="0" u="none" strike="noStrike" kern="0" cap="none" spc="0" normalizeH="0" baseline="0" dirty="0" err="1" smtClean="0">
                <a:ln>
                  <a:noFill/>
                </a:ln>
                <a:solidFill>
                  <a:schemeClr val="accent1">
                    <a:lumMod val="75000"/>
                  </a:schemeClr>
                </a:solidFill>
                <a:effectLst/>
                <a:uLnTx/>
                <a:uFillTx/>
                <a:latin typeface="Century Gothic" pitchFamily="34" charset="0"/>
                <a:ea typeface="+mn-ea"/>
                <a:cs typeface="+mn-cs"/>
              </a:rPr>
              <a:t>размещения</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a:t>
            </a:r>
            <a:r>
              <a:rPr kumimoji="0" lang="uk-UA" sz="1600" b="0" i="0" u="none" strike="noStrike" kern="0" cap="none" spc="0" normalizeH="0" baseline="0" dirty="0" err="1" smtClean="0">
                <a:ln>
                  <a:noFill/>
                </a:ln>
                <a:solidFill>
                  <a:schemeClr val="accent1">
                    <a:lumMod val="75000"/>
                  </a:schemeClr>
                </a:solidFill>
                <a:effectLst/>
                <a:uLnTx/>
                <a:uFillTx/>
                <a:latin typeface="Century Gothic" pitchFamily="34" charset="0"/>
                <a:ea typeface="+mn-ea"/>
                <a:cs typeface="+mn-cs"/>
              </a:rPr>
              <a:t>производительных</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сил УРСР на </a:t>
            </a:r>
            <a:r>
              <a:rPr kumimoji="0" lang="uk-UA" sz="1600" b="0" i="0" u="none" strike="noStrike" kern="0" cap="none" spc="0" normalizeH="0" baseline="0" dirty="0" err="1" smtClean="0">
                <a:ln>
                  <a:noFill/>
                </a:ln>
                <a:solidFill>
                  <a:schemeClr val="accent1">
                    <a:lumMod val="75000"/>
                  </a:schemeClr>
                </a:solidFill>
                <a:effectLst/>
                <a:uLnTx/>
                <a:uFillTx/>
                <a:latin typeface="Century Gothic" pitchFamily="34" charset="0"/>
                <a:ea typeface="+mn-ea"/>
                <a:cs typeface="+mn-cs"/>
              </a:rPr>
              <a:t>период</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до 1980 </a:t>
            </a:r>
            <a:r>
              <a:rPr kumimoji="0" lang="uk-UA" sz="1600" b="0" i="0" u="none" strike="noStrike" kern="0" cap="none" spc="0" normalizeH="0" baseline="0" dirty="0" err="1" smtClean="0">
                <a:ln>
                  <a:noFill/>
                </a:ln>
                <a:solidFill>
                  <a:schemeClr val="accent1">
                    <a:lumMod val="75000"/>
                  </a:schemeClr>
                </a:solidFill>
                <a:effectLst/>
                <a:uLnTx/>
                <a:uFillTx/>
                <a:latin typeface="Century Gothic" pitchFamily="34" charset="0"/>
                <a:ea typeface="+mn-ea"/>
                <a:cs typeface="+mn-cs"/>
              </a:rPr>
              <a:t>года</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яка одержала високу оцінку Держплану УРСР.</a:t>
            </a:r>
          </a:p>
          <a:p>
            <a:pPr lvl="0" algn="l">
              <a:spcBef>
                <a:spcPct val="20000"/>
              </a:spcBef>
              <a:buClr>
                <a:schemeClr val="hlink"/>
              </a:buClr>
            </a:pPr>
            <a:endParaRPr kumimoji="0" lang="ru-RU"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endParaRPr>
          </a:p>
        </p:txBody>
      </p:sp>
      <p:pic>
        <p:nvPicPr>
          <p:cNvPr id="120834" name="Picture 2" descr="D:\Аня ;)\Школа\География\64216.jpg"/>
          <p:cNvPicPr>
            <a:picLocks noChangeAspect="1" noChangeArrowheads="1"/>
          </p:cNvPicPr>
          <p:nvPr/>
        </p:nvPicPr>
        <p:blipFill>
          <a:blip r:embed="rId2"/>
          <a:srcRect/>
          <a:stretch>
            <a:fillRect/>
          </a:stretch>
        </p:blipFill>
        <p:spPr bwMode="auto">
          <a:xfrm>
            <a:off x="246289" y="1131898"/>
            <a:ext cx="2968389" cy="3440110"/>
          </a:xfrm>
          <a:prstGeom prst="rect">
            <a:avLst/>
          </a:prstGeom>
          <a:noFill/>
          <a:ln>
            <a:solidFill>
              <a:schemeClr val="tx2">
                <a:lumMod val="75000"/>
              </a:schemeClr>
            </a:solidFill>
          </a:ln>
          <a:effectLst>
            <a:outerShdw blurRad="50800" dist="38100" dir="2700000" algn="tl" rotWithShape="0">
              <a:prstClr val="black">
                <a:alpha val="40000"/>
              </a:prstClr>
            </a:outerShdw>
          </a:effectLst>
        </p:spPr>
      </p:pic>
      <p:sp>
        <p:nvSpPr>
          <p:cNvPr id="6" name="Прямоугольник 5"/>
          <p:cNvSpPr/>
          <p:nvPr/>
        </p:nvSpPr>
        <p:spPr>
          <a:xfrm>
            <a:off x="214282" y="4549676"/>
            <a:ext cx="8929718" cy="2308324"/>
          </a:xfrm>
          <a:prstGeom prst="rect">
            <a:avLst/>
          </a:prstGeom>
        </p:spPr>
        <p:txBody>
          <a:bodyPr wrap="square">
            <a:spAutoFit/>
          </a:bodyPr>
          <a:lstStyle/>
          <a:p>
            <a:pPr lvl="0" algn="l">
              <a:spcBef>
                <a:spcPct val="20000"/>
              </a:spcBef>
              <a:buClr>
                <a:schemeClr val="hlink"/>
              </a:buClr>
            </a:pP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М. М. Паламарчук очолив також роботу для створення першої в Україні фундаментальної </a:t>
            </a:r>
            <a:r>
              <a:rPr kumimoji="0" lang="uk-UA" sz="1600" b="0" i="0" u="none" strike="noStrike" kern="0" cap="none" spc="0" normalizeH="0" baseline="0" dirty="0" err="1" smtClean="0">
                <a:ln>
                  <a:noFill/>
                </a:ln>
                <a:solidFill>
                  <a:schemeClr val="accent1">
                    <a:lumMod val="75000"/>
                  </a:schemeClr>
                </a:solidFill>
                <a:effectLst/>
                <a:uLnTx/>
                <a:uFillTx/>
                <a:latin typeface="Century Gothic" pitchFamily="34" charset="0"/>
                <a:ea typeface="+mn-ea"/>
                <a:cs typeface="+mn-cs"/>
              </a:rPr>
              <a:t>географо-картографічної</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праці — «</a:t>
            </a:r>
            <a:r>
              <a:rPr kumimoji="0" lang="uk-UA" sz="1600" b="0" i="0" u="none" strike="noStrike" kern="0" cap="none" spc="0" normalizeH="0" baseline="0" dirty="0" err="1" smtClean="0">
                <a:ln>
                  <a:noFill/>
                </a:ln>
                <a:solidFill>
                  <a:schemeClr val="accent1">
                    <a:lumMod val="75000"/>
                  </a:schemeClr>
                </a:solidFill>
                <a:effectLst/>
                <a:uLnTx/>
                <a:uFillTx/>
                <a:latin typeface="Century Gothic" pitchFamily="34" charset="0"/>
                <a:ea typeface="+mn-ea"/>
                <a:cs typeface="+mn-cs"/>
              </a:rPr>
              <a:t>Атласа</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a:t>
            </a:r>
            <a:r>
              <a:rPr kumimoji="0" lang="uk-UA" sz="1600" b="0" i="0" u="none" strike="noStrike" kern="0" cap="none" spc="0" normalizeH="0" baseline="0" dirty="0" err="1" smtClean="0">
                <a:ln>
                  <a:noFill/>
                </a:ln>
                <a:solidFill>
                  <a:schemeClr val="accent1">
                    <a:lumMod val="75000"/>
                  </a:schemeClr>
                </a:solidFill>
                <a:effectLst/>
                <a:uLnTx/>
                <a:uFillTx/>
                <a:latin typeface="Century Gothic" pitchFamily="34" charset="0"/>
                <a:ea typeface="+mn-ea"/>
                <a:cs typeface="+mn-cs"/>
              </a:rPr>
              <a:t>природных</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a:t>
            </a:r>
            <a:r>
              <a:rPr kumimoji="0" lang="uk-UA" sz="1600" b="0" i="0" u="none" strike="noStrike" kern="0" cap="none" spc="0" normalizeH="0" baseline="0" dirty="0" err="1" smtClean="0">
                <a:ln>
                  <a:noFill/>
                </a:ln>
                <a:solidFill>
                  <a:schemeClr val="accent1">
                    <a:lumMod val="75000"/>
                  </a:schemeClr>
                </a:solidFill>
                <a:effectLst/>
                <a:uLnTx/>
                <a:uFillTx/>
                <a:latin typeface="Century Gothic" pitchFamily="34" charset="0"/>
                <a:ea typeface="+mn-ea"/>
                <a:cs typeface="+mn-cs"/>
              </a:rPr>
              <a:t>условий</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и </a:t>
            </a:r>
            <a:r>
              <a:rPr kumimoji="0" lang="uk-UA" sz="1600" b="0" i="0" u="none" strike="noStrike" kern="0" cap="none" spc="0" normalizeH="0" baseline="0" dirty="0" err="1" smtClean="0">
                <a:ln>
                  <a:noFill/>
                </a:ln>
                <a:solidFill>
                  <a:schemeClr val="accent1">
                    <a:lumMod val="75000"/>
                  </a:schemeClr>
                </a:solidFill>
                <a:effectLst/>
                <a:uLnTx/>
                <a:uFillTx/>
                <a:latin typeface="Century Gothic" pitchFamily="34" charset="0"/>
                <a:ea typeface="+mn-ea"/>
                <a:cs typeface="+mn-cs"/>
              </a:rPr>
              <a:t>естественных</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a:t>
            </a:r>
            <a:r>
              <a:rPr kumimoji="0" lang="uk-UA" sz="1600" b="0" i="0" u="none" strike="noStrike" kern="0" cap="none" spc="0" normalizeH="0" baseline="0" dirty="0" err="1" smtClean="0">
                <a:ln>
                  <a:noFill/>
                </a:ln>
                <a:solidFill>
                  <a:schemeClr val="accent1">
                    <a:lumMod val="75000"/>
                  </a:schemeClr>
                </a:solidFill>
                <a:effectLst/>
                <a:uLnTx/>
                <a:uFillTx/>
                <a:latin typeface="Century Gothic" pitchFamily="34" charset="0"/>
                <a:ea typeface="+mn-ea"/>
                <a:cs typeface="+mn-cs"/>
              </a:rPr>
              <a:t>ресурсов</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a:t>
            </a:r>
            <a:r>
              <a:rPr kumimoji="0" lang="uk-UA" sz="1600" b="0" i="0" u="none" strike="noStrike" kern="0" cap="none" spc="0" normalizeH="0" baseline="0" dirty="0" err="1" smtClean="0">
                <a:ln>
                  <a:noFill/>
                </a:ln>
                <a:solidFill>
                  <a:schemeClr val="accent1">
                    <a:lumMod val="75000"/>
                  </a:schemeClr>
                </a:solidFill>
                <a:effectLst/>
                <a:uLnTx/>
                <a:uFillTx/>
                <a:latin typeface="Century Gothic" pitchFamily="34" charset="0"/>
                <a:ea typeface="+mn-ea"/>
                <a:cs typeface="+mn-cs"/>
              </a:rPr>
              <a:t>Украинской</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ССР». В ньому узагальнено матеріали досліджень природних ресурсів республіки за 50 років. Атлас було опубліковано в 1978 р. В цей же час М. М. Паламарчуком розроблена методика визначення рівня розвитку народного господарства областей та економічних районів, що мало значення для територіального планування, спрямованого на прискорений розвиток ряду областей Української РСР, особливо західних, для піднесення їх економіки і культури.</a:t>
            </a: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from="(-#ppt_w/2)" to="(#ppt_x)" calcmode="lin" valueType="num">
                                      <p:cBhvr>
                                        <p:cTn id="7" dur="600" fill="hold">
                                          <p:stCondLst>
                                            <p:cond delay="0"/>
                                          </p:stCondLst>
                                        </p:cTn>
                                        <p:tgtEl>
                                          <p:spTgt spid="10"/>
                                        </p:tgtEl>
                                        <p:attrNameLst>
                                          <p:attrName>ppt_x</p:attrName>
                                        </p:attrNameLst>
                                      </p:cBhvr>
                                    </p:anim>
                                    <p:anim from="0" to="-1.0" calcmode="lin" valueType="num">
                                      <p:cBhvr>
                                        <p:cTn id="8" dur="200" decel="50000" autoRev="1" fill="hold">
                                          <p:stCondLst>
                                            <p:cond delay="600"/>
                                          </p:stCondLst>
                                        </p:cTn>
                                        <p:tgtEl>
                                          <p:spTgt spid="10"/>
                                        </p:tgtEl>
                                        <p:attrNameLst>
                                          <p:attrName>xshear</p:attrName>
                                        </p:attrNameLst>
                                      </p:cBhvr>
                                    </p:anim>
                                    <p:animScale>
                                      <p:cBhvr>
                                        <p:cTn id="9" dur="200" decel="100000" autoRev="1" fill="hold">
                                          <p:stCondLst>
                                            <p:cond delay="600"/>
                                          </p:stCondLst>
                                        </p:cTn>
                                        <p:tgtEl>
                                          <p:spTgt spid="10"/>
                                        </p:tgtEl>
                                      </p:cBhvr>
                                      <p:from x="100000" y="100000"/>
                                      <p:to x="80000" y="100000"/>
                                    </p:animScale>
                                    <p:anim by="(#ppt_h/3+#ppt_w*0.1)" calcmode="lin" valueType="num">
                                      <p:cBhvr additive="sum">
                                        <p:cTn id="10" dur="200" decel="100000" autoRev="1" fill="hold">
                                          <p:stCondLst>
                                            <p:cond delay="600"/>
                                          </p:stCondLst>
                                        </p:cTn>
                                        <p:tgtEl>
                                          <p:spTgt spid="10"/>
                                        </p:tgtEl>
                                        <p:attrNameLst>
                                          <p:attrName>ppt_x</p:attrName>
                                        </p:attrNameLst>
                                      </p:cBhvr>
                                    </p:anim>
                                  </p:childTnLst>
                                </p:cTn>
                              </p:par>
                            </p:childTnLst>
                          </p:cTn>
                        </p:par>
                        <p:par>
                          <p:cTn id="11" fill="hold">
                            <p:stCondLst>
                              <p:cond delay="1000"/>
                            </p:stCondLst>
                            <p:childTnLst>
                              <p:par>
                                <p:cTn id="12" presetID="37" presetClass="entr" presetSubtype="0"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900" decel="100000" fill="hold"/>
                                        <p:tgtEl>
                                          <p:spTgt spid="12"/>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18" fill="hold">
                            <p:stCondLst>
                              <p:cond delay="2000"/>
                            </p:stCondLst>
                            <p:childTnLst>
                              <p:par>
                                <p:cTn id="19" presetID="37" presetClass="entr" presetSubtype="0" fill="hold" grpId="0"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900" decel="100000" fill="hold"/>
                                        <p:tgtEl>
                                          <p:spTgt spid="6"/>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id="25" fill="hold">
                            <p:stCondLst>
                              <p:cond delay="3000"/>
                            </p:stCondLst>
                            <p:childTnLst>
                              <p:par>
                                <p:cTn id="26" presetID="4" presetClass="entr" presetSubtype="16" fill="hold" nodeType="afterEffect">
                                  <p:stCondLst>
                                    <p:cond delay="0"/>
                                  </p:stCondLst>
                                  <p:childTnLst>
                                    <p:set>
                                      <p:cBhvr>
                                        <p:cTn id="27" dur="1" fill="hold">
                                          <p:stCondLst>
                                            <p:cond delay="0"/>
                                          </p:stCondLst>
                                        </p:cTn>
                                        <p:tgtEl>
                                          <p:spTgt spid="120834"/>
                                        </p:tgtEl>
                                        <p:attrNameLst>
                                          <p:attrName>style.visibility</p:attrName>
                                        </p:attrNameLst>
                                      </p:cBhvr>
                                      <p:to>
                                        <p:strVal val="visible"/>
                                      </p:to>
                                    </p:set>
                                    <p:animEffect transition="in" filter="box(in)">
                                      <p:cBhvr>
                                        <p:cTn id="28" dur="500"/>
                                        <p:tgtEl>
                                          <p:spTgt spid="1208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p:nvPr/>
        </p:nvSpPr>
        <p:spPr>
          <a:xfrm>
            <a:off x="928662" y="428604"/>
            <a:ext cx="6311343" cy="646331"/>
          </a:xfrm>
          <a:prstGeom prst="rect">
            <a:avLst/>
          </a:prstGeom>
          <a:noFill/>
        </p:spPr>
        <p:txBody>
          <a:bodyPr wrap="none" lIns="91440" tIns="45720" rIns="91440" bIns="45720">
            <a:spAutoFit/>
          </a:bodyPr>
          <a:lstStyle/>
          <a:p>
            <a:r>
              <a:rPr lang="uk-UA" sz="3600" b="1" i="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Century Gothic" pitchFamily="34" charset="0"/>
              </a:rPr>
              <a:t>Микола Данилович </a:t>
            </a:r>
            <a:r>
              <a:rPr lang="uk-UA" sz="3600" b="1" i="1" dirty="0" err="1"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Century Gothic" pitchFamily="34" charset="0"/>
              </a:rPr>
              <a:t>Пістун</a:t>
            </a:r>
            <a:endParaRPr lang="uk-UA" sz="3600" b="1" i="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Century Gothic" pitchFamily="34" charset="0"/>
            </a:endParaRPr>
          </a:p>
        </p:txBody>
      </p:sp>
      <p:sp>
        <p:nvSpPr>
          <p:cNvPr id="12" name="Подзаголовок 6"/>
          <p:cNvSpPr txBox="1">
            <a:spLocks/>
          </p:cNvSpPr>
          <p:nvPr/>
        </p:nvSpPr>
        <p:spPr bwMode="auto">
          <a:xfrm>
            <a:off x="285720" y="1214422"/>
            <a:ext cx="5072098" cy="271464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a:spcBef>
                <a:spcPct val="20000"/>
              </a:spcBef>
              <a:buClr>
                <a:schemeClr val="hlink"/>
              </a:buClr>
            </a:pPr>
            <a:r>
              <a:rPr kumimoji="0" lang="uk-UA" sz="1600" b="1" i="0" u="none" strike="noStrike" kern="0" cap="none" spc="0" normalizeH="0" baseline="0" dirty="0" err="1" smtClean="0">
                <a:ln>
                  <a:noFill/>
                </a:ln>
                <a:solidFill>
                  <a:schemeClr val="accent1">
                    <a:lumMod val="75000"/>
                  </a:schemeClr>
                </a:solidFill>
                <a:effectLst/>
                <a:uLnTx/>
                <a:uFillTx/>
                <a:latin typeface="Century Gothic" pitchFamily="34" charset="0"/>
                <a:ea typeface="+mn-ea"/>
                <a:cs typeface="+mn-cs"/>
              </a:rPr>
              <a:t>Пістун</a:t>
            </a:r>
            <a:r>
              <a:rPr kumimoji="0" lang="uk-UA" sz="1600" b="1"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Микола Данилович  </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український географ, заслужений працівник народної освіти України, доктор географічних наук, професор кафедри економічної та соціальної географії, відмінник народної освіти України, академік АН ВШ України.</a:t>
            </a:r>
          </a:p>
          <a:p>
            <a:pPr lvl="0" algn="l">
              <a:spcBef>
                <a:spcPct val="20000"/>
              </a:spcBef>
              <a:buClr>
                <a:schemeClr val="hlink"/>
              </a:buClr>
            </a:pP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Понад 20 років керував економіко-географічною експедицією, забезпечив наукове керівництво ряду держбюджетних і господарсько-договірних тем.</a:t>
            </a:r>
          </a:p>
          <a:p>
            <a:pPr lvl="0" algn="l">
              <a:spcBef>
                <a:spcPct val="20000"/>
              </a:spcBef>
              <a:buClr>
                <a:schemeClr val="hlink"/>
              </a:buClr>
            </a:pP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Наукові інтереси:</a:t>
            </a:r>
            <a:r>
              <a:rPr kumimoji="0" lang="uk-UA" sz="1600" b="0" i="0" u="none" strike="noStrike" kern="0" cap="none" spc="0" normalizeH="0" dirty="0" smtClean="0">
                <a:ln>
                  <a:noFill/>
                </a:ln>
                <a:solidFill>
                  <a:schemeClr val="accent1">
                    <a:lumMod val="75000"/>
                  </a:schemeClr>
                </a:solidFill>
                <a:effectLst/>
                <a:uLnTx/>
                <a:uFillTx/>
                <a:latin typeface="Century Gothic" pitchFamily="34" charset="0"/>
                <a:ea typeface="+mn-ea"/>
                <a:cs typeface="+mn-cs"/>
              </a:rPr>
              <a:t> </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теоретико-методологічні основи суспільної географії, проблеми географії сільського господарства і агропромислового </a:t>
            </a:r>
            <a:r>
              <a:rPr kumimoji="0" lang="uk-UA" sz="1600" b="0" i="0" u="none" strike="noStrike" kern="0" cap="none" spc="0" normalizeH="0" baseline="0" dirty="0" err="1" smtClean="0">
                <a:ln>
                  <a:noFill/>
                </a:ln>
                <a:solidFill>
                  <a:schemeClr val="accent1">
                    <a:lumMod val="75000"/>
                  </a:schemeClr>
                </a:solidFill>
                <a:effectLst/>
                <a:uLnTx/>
                <a:uFillTx/>
                <a:latin typeface="Century Gothic" pitchFamily="34" charset="0"/>
                <a:ea typeface="+mn-ea"/>
                <a:cs typeface="+mn-cs"/>
              </a:rPr>
              <a:t>комплексоутворення</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України, суспільно-географічні аспекти регіональної політики України, методика організації навчального процесу у вищій школі, методика суспільно-географічних досліджень, територіальна організація митної діяльності.</a:t>
            </a:r>
          </a:p>
        </p:txBody>
      </p:sp>
      <p:pic>
        <p:nvPicPr>
          <p:cNvPr id="121858" name="Picture 2" descr="D:\Аня ;)\Школа\География\00074440_n1.png"/>
          <p:cNvPicPr>
            <a:picLocks noChangeAspect="1" noChangeArrowheads="1"/>
          </p:cNvPicPr>
          <p:nvPr/>
        </p:nvPicPr>
        <p:blipFill>
          <a:blip r:embed="rId2"/>
          <a:srcRect/>
          <a:stretch>
            <a:fillRect/>
          </a:stretch>
        </p:blipFill>
        <p:spPr bwMode="auto">
          <a:xfrm>
            <a:off x="5219834" y="1357298"/>
            <a:ext cx="3567008" cy="4071966"/>
          </a:xfrm>
          <a:prstGeom prst="rect">
            <a:avLst/>
          </a:prstGeom>
          <a:noFill/>
        </p:spPr>
      </p:pic>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from="(-#ppt_w/2)" to="(#ppt_x)" calcmode="lin" valueType="num">
                                      <p:cBhvr>
                                        <p:cTn id="7" dur="600" fill="hold">
                                          <p:stCondLst>
                                            <p:cond delay="0"/>
                                          </p:stCondLst>
                                        </p:cTn>
                                        <p:tgtEl>
                                          <p:spTgt spid="10"/>
                                        </p:tgtEl>
                                        <p:attrNameLst>
                                          <p:attrName>ppt_x</p:attrName>
                                        </p:attrNameLst>
                                      </p:cBhvr>
                                    </p:anim>
                                    <p:anim from="0" to="-1.0" calcmode="lin" valueType="num">
                                      <p:cBhvr>
                                        <p:cTn id="8" dur="200" decel="50000" autoRev="1" fill="hold">
                                          <p:stCondLst>
                                            <p:cond delay="600"/>
                                          </p:stCondLst>
                                        </p:cTn>
                                        <p:tgtEl>
                                          <p:spTgt spid="10"/>
                                        </p:tgtEl>
                                        <p:attrNameLst>
                                          <p:attrName>xshear</p:attrName>
                                        </p:attrNameLst>
                                      </p:cBhvr>
                                    </p:anim>
                                    <p:animScale>
                                      <p:cBhvr>
                                        <p:cTn id="9" dur="200" decel="100000" autoRev="1" fill="hold">
                                          <p:stCondLst>
                                            <p:cond delay="600"/>
                                          </p:stCondLst>
                                        </p:cTn>
                                        <p:tgtEl>
                                          <p:spTgt spid="10"/>
                                        </p:tgtEl>
                                      </p:cBhvr>
                                      <p:from x="100000" y="100000"/>
                                      <p:to x="80000" y="100000"/>
                                    </p:animScale>
                                    <p:anim by="(#ppt_h/3+#ppt_w*0.1)" calcmode="lin" valueType="num">
                                      <p:cBhvr additive="sum">
                                        <p:cTn id="10" dur="200" decel="100000" autoRev="1" fill="hold">
                                          <p:stCondLst>
                                            <p:cond delay="600"/>
                                          </p:stCondLst>
                                        </p:cTn>
                                        <p:tgtEl>
                                          <p:spTgt spid="10"/>
                                        </p:tgtEl>
                                        <p:attrNameLst>
                                          <p:attrName>ppt_x</p:attrName>
                                        </p:attrNameLst>
                                      </p:cBhvr>
                                    </p:anim>
                                  </p:childTnLst>
                                </p:cTn>
                              </p:par>
                            </p:childTnLst>
                          </p:cTn>
                        </p:par>
                        <p:par>
                          <p:cTn id="11" fill="hold">
                            <p:stCondLst>
                              <p:cond delay="1000"/>
                            </p:stCondLst>
                            <p:childTnLst>
                              <p:par>
                                <p:cTn id="12" presetID="37" presetClass="entr" presetSubtype="0"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900" decel="100000" fill="hold"/>
                                        <p:tgtEl>
                                          <p:spTgt spid="12"/>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18" fill="hold">
                            <p:stCondLst>
                              <p:cond delay="2000"/>
                            </p:stCondLst>
                            <p:childTnLst>
                              <p:par>
                                <p:cTn id="19" presetID="4" presetClass="entr" presetSubtype="16" fill="hold" nodeType="afterEffect">
                                  <p:stCondLst>
                                    <p:cond delay="0"/>
                                  </p:stCondLst>
                                  <p:childTnLst>
                                    <p:set>
                                      <p:cBhvr>
                                        <p:cTn id="20" dur="1" fill="hold">
                                          <p:stCondLst>
                                            <p:cond delay="0"/>
                                          </p:stCondLst>
                                        </p:cTn>
                                        <p:tgtEl>
                                          <p:spTgt spid="121858"/>
                                        </p:tgtEl>
                                        <p:attrNameLst>
                                          <p:attrName>style.visibility</p:attrName>
                                        </p:attrNameLst>
                                      </p:cBhvr>
                                      <p:to>
                                        <p:strVal val="visible"/>
                                      </p:to>
                                    </p:set>
                                    <p:animEffect transition="in" filter="box(in)">
                                      <p:cBhvr>
                                        <p:cTn id="21" dur="500"/>
                                        <p:tgtEl>
                                          <p:spTgt spid="1218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p:nvPr/>
        </p:nvSpPr>
        <p:spPr>
          <a:xfrm>
            <a:off x="928662" y="428604"/>
            <a:ext cx="6816290" cy="646331"/>
          </a:xfrm>
          <a:prstGeom prst="rect">
            <a:avLst/>
          </a:prstGeom>
          <a:noFill/>
        </p:spPr>
        <p:txBody>
          <a:bodyPr wrap="none" lIns="91440" tIns="45720" rIns="91440" bIns="45720">
            <a:spAutoFit/>
          </a:bodyPr>
          <a:lstStyle/>
          <a:p>
            <a:r>
              <a:rPr lang="uk-UA" sz="3600" b="1" i="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Century Gothic" pitchFamily="34" charset="0"/>
              </a:rPr>
              <a:t>Степан Львович Рудницький</a:t>
            </a:r>
            <a:endParaRPr lang="uk-UA" sz="3600" b="1" i="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Century Gothic" pitchFamily="34" charset="0"/>
            </a:endParaRPr>
          </a:p>
        </p:txBody>
      </p:sp>
      <p:sp>
        <p:nvSpPr>
          <p:cNvPr id="12" name="Подзаголовок 6"/>
          <p:cNvSpPr txBox="1">
            <a:spLocks/>
          </p:cNvSpPr>
          <p:nvPr/>
        </p:nvSpPr>
        <p:spPr bwMode="auto">
          <a:xfrm>
            <a:off x="3500430" y="1500174"/>
            <a:ext cx="5357850" cy="271464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a:spcBef>
                <a:spcPct val="20000"/>
              </a:spcBef>
              <a:buClr>
                <a:schemeClr val="hlink"/>
              </a:buClr>
            </a:pP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С.Рудницький значною мірою засновник української геоморфології, </a:t>
            </a:r>
            <a:r>
              <a:rPr kumimoji="0" lang="uk-UA" sz="1600" b="0" i="0" u="none" strike="noStrike" kern="0" cap="none" spc="0" normalizeH="0" baseline="0" dirty="0" err="1" smtClean="0">
                <a:ln>
                  <a:noFill/>
                </a:ln>
                <a:solidFill>
                  <a:schemeClr val="accent1">
                    <a:lumMod val="75000"/>
                  </a:schemeClr>
                </a:solidFill>
                <a:effectLst/>
                <a:uLnTx/>
                <a:uFillTx/>
                <a:latin typeface="Century Gothic" pitchFamily="34" charset="0"/>
                <a:ea typeface="+mn-ea"/>
                <a:cs typeface="+mn-cs"/>
              </a:rPr>
              <a:t>антропогеографії</a:t>
            </a: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 політичної, соціально-економічної та демографічної географії. Особлива заслуга Р. в тому, що він започаткував картографічний напрямок в українській географії. Розробляти географічні карти українською мовою почав у Львові, продовжував в еміграції у Відні, а також в радянській Україні. Завдяки йому Україну чи не вперше було представлено у картографічних працях як цілісну просторову одиницю.</a:t>
            </a:r>
          </a:p>
          <a:p>
            <a:pPr lvl="0" algn="l">
              <a:spcBef>
                <a:spcPct val="20000"/>
              </a:spcBef>
              <a:buClr>
                <a:schemeClr val="hlink"/>
              </a:buClr>
            </a:pP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Праці С. Л. Рудницького, мабуть, найкращі у всій дотеперішній українській політології, мають і досі актуальне значення для справи державних змагань українського народу, формування його національної ідентичності, усвідомлення його ролі і місця в загальноєвропейському</a:t>
            </a:r>
          </a:p>
        </p:txBody>
      </p:sp>
      <p:pic>
        <p:nvPicPr>
          <p:cNvPr id="122882" name="Picture 2" descr="D:\Аня ;)\Школа\География\Рудницький_С.gif"/>
          <p:cNvPicPr>
            <a:picLocks noChangeAspect="1" noChangeArrowheads="1"/>
          </p:cNvPicPr>
          <p:nvPr/>
        </p:nvPicPr>
        <p:blipFill>
          <a:blip r:embed="rId2"/>
          <a:srcRect/>
          <a:stretch>
            <a:fillRect/>
          </a:stretch>
        </p:blipFill>
        <p:spPr bwMode="auto">
          <a:xfrm>
            <a:off x="285720" y="1500174"/>
            <a:ext cx="3116858" cy="4214842"/>
          </a:xfrm>
          <a:prstGeom prst="rect">
            <a:avLst/>
          </a:prstGeom>
          <a:noFill/>
          <a:ln>
            <a:solidFill>
              <a:schemeClr val="tx2">
                <a:lumMod val="75000"/>
              </a:schemeClr>
            </a:solidFill>
          </a:ln>
          <a:effectLst>
            <a:outerShdw blurRad="50800" dist="38100" dir="2700000" algn="tl" rotWithShape="0">
              <a:prstClr val="black">
                <a:alpha val="40000"/>
              </a:prstClr>
            </a:outerShdw>
          </a:effectLst>
        </p:spPr>
      </p:pic>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from="(-#ppt_w/2)" to="(#ppt_x)" calcmode="lin" valueType="num">
                                      <p:cBhvr>
                                        <p:cTn id="7" dur="600" fill="hold">
                                          <p:stCondLst>
                                            <p:cond delay="0"/>
                                          </p:stCondLst>
                                        </p:cTn>
                                        <p:tgtEl>
                                          <p:spTgt spid="10"/>
                                        </p:tgtEl>
                                        <p:attrNameLst>
                                          <p:attrName>ppt_x</p:attrName>
                                        </p:attrNameLst>
                                      </p:cBhvr>
                                    </p:anim>
                                    <p:anim from="0" to="-1.0" calcmode="lin" valueType="num">
                                      <p:cBhvr>
                                        <p:cTn id="8" dur="200" decel="50000" autoRev="1" fill="hold">
                                          <p:stCondLst>
                                            <p:cond delay="600"/>
                                          </p:stCondLst>
                                        </p:cTn>
                                        <p:tgtEl>
                                          <p:spTgt spid="10"/>
                                        </p:tgtEl>
                                        <p:attrNameLst>
                                          <p:attrName>xshear</p:attrName>
                                        </p:attrNameLst>
                                      </p:cBhvr>
                                    </p:anim>
                                    <p:animScale>
                                      <p:cBhvr>
                                        <p:cTn id="9" dur="200" decel="100000" autoRev="1" fill="hold">
                                          <p:stCondLst>
                                            <p:cond delay="600"/>
                                          </p:stCondLst>
                                        </p:cTn>
                                        <p:tgtEl>
                                          <p:spTgt spid="10"/>
                                        </p:tgtEl>
                                      </p:cBhvr>
                                      <p:from x="100000" y="100000"/>
                                      <p:to x="80000" y="100000"/>
                                    </p:animScale>
                                    <p:anim by="(#ppt_h/3+#ppt_w*0.1)" calcmode="lin" valueType="num">
                                      <p:cBhvr additive="sum">
                                        <p:cTn id="10" dur="200" decel="100000" autoRev="1" fill="hold">
                                          <p:stCondLst>
                                            <p:cond delay="600"/>
                                          </p:stCondLst>
                                        </p:cTn>
                                        <p:tgtEl>
                                          <p:spTgt spid="10"/>
                                        </p:tgtEl>
                                        <p:attrNameLst>
                                          <p:attrName>ppt_x</p:attrName>
                                        </p:attrNameLst>
                                      </p:cBhvr>
                                    </p:anim>
                                  </p:childTnLst>
                                </p:cTn>
                              </p:par>
                            </p:childTnLst>
                          </p:cTn>
                        </p:par>
                        <p:par>
                          <p:cTn id="11" fill="hold">
                            <p:stCondLst>
                              <p:cond delay="1000"/>
                            </p:stCondLst>
                            <p:childTnLst>
                              <p:par>
                                <p:cTn id="12" presetID="37" presetClass="entr" presetSubtype="0" fill="hold" grpId="0" nodeType="after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fade">
                                      <p:cBhvr>
                                        <p:cTn id="14" dur="1000"/>
                                        <p:tgtEl>
                                          <p:spTgt spid="12"/>
                                        </p:tgtEl>
                                      </p:cBhvr>
                                    </p:animEffect>
                                    <p:anim calcmode="lin" valueType="num">
                                      <p:cBhvr>
                                        <p:cTn id="15" dur="1000" fill="hold"/>
                                        <p:tgtEl>
                                          <p:spTgt spid="12"/>
                                        </p:tgtEl>
                                        <p:attrNameLst>
                                          <p:attrName>ppt_x</p:attrName>
                                        </p:attrNameLst>
                                      </p:cBhvr>
                                      <p:tavLst>
                                        <p:tav tm="0">
                                          <p:val>
                                            <p:strVal val="#ppt_x"/>
                                          </p:val>
                                        </p:tav>
                                        <p:tav tm="100000">
                                          <p:val>
                                            <p:strVal val="#ppt_x"/>
                                          </p:val>
                                        </p:tav>
                                      </p:tavLst>
                                    </p:anim>
                                    <p:anim calcmode="lin" valueType="num">
                                      <p:cBhvr>
                                        <p:cTn id="16" dur="900" decel="100000" fill="hold"/>
                                        <p:tgtEl>
                                          <p:spTgt spid="12"/>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childTnLst>
                          </p:cTn>
                        </p:par>
                        <p:par>
                          <p:cTn id="18" fill="hold">
                            <p:stCondLst>
                              <p:cond delay="2000"/>
                            </p:stCondLst>
                            <p:childTnLst>
                              <p:par>
                                <p:cTn id="19" presetID="4" presetClass="entr" presetSubtype="16" fill="hold" nodeType="afterEffect">
                                  <p:stCondLst>
                                    <p:cond delay="0"/>
                                  </p:stCondLst>
                                  <p:childTnLst>
                                    <p:set>
                                      <p:cBhvr>
                                        <p:cTn id="20" dur="1" fill="hold">
                                          <p:stCondLst>
                                            <p:cond delay="0"/>
                                          </p:stCondLst>
                                        </p:cTn>
                                        <p:tgtEl>
                                          <p:spTgt spid="122882"/>
                                        </p:tgtEl>
                                        <p:attrNameLst>
                                          <p:attrName>style.visibility</p:attrName>
                                        </p:attrNameLst>
                                      </p:cBhvr>
                                      <p:to>
                                        <p:strVal val="visible"/>
                                      </p:to>
                                    </p:set>
                                    <p:animEffect transition="in" filter="box(in)">
                                      <p:cBhvr>
                                        <p:cTn id="21" dur="500"/>
                                        <p:tgtEl>
                                          <p:spTgt spid="1228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Прямоугольник 9"/>
          <p:cNvSpPr/>
          <p:nvPr/>
        </p:nvSpPr>
        <p:spPr>
          <a:xfrm>
            <a:off x="928662" y="428604"/>
            <a:ext cx="6816290" cy="646331"/>
          </a:xfrm>
          <a:prstGeom prst="rect">
            <a:avLst/>
          </a:prstGeom>
          <a:noFill/>
        </p:spPr>
        <p:txBody>
          <a:bodyPr wrap="none" lIns="91440" tIns="45720" rIns="91440" bIns="45720">
            <a:spAutoFit/>
          </a:bodyPr>
          <a:lstStyle/>
          <a:p>
            <a:r>
              <a:rPr lang="uk-UA" sz="3600" b="1" i="1"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Century Gothic" pitchFamily="34" charset="0"/>
              </a:rPr>
              <a:t>Степан Львович Рудницький</a:t>
            </a:r>
            <a:endParaRPr lang="uk-UA" sz="3600" b="1" i="1"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effectLst>
              <a:latin typeface="Century Gothic" pitchFamily="34" charset="0"/>
            </a:endParaRPr>
          </a:p>
        </p:txBody>
      </p:sp>
      <p:sp>
        <p:nvSpPr>
          <p:cNvPr id="6" name="Прямоугольник 5"/>
          <p:cNvSpPr/>
          <p:nvPr/>
        </p:nvSpPr>
        <p:spPr>
          <a:xfrm>
            <a:off x="285720" y="1214422"/>
            <a:ext cx="8572560" cy="4278094"/>
          </a:xfrm>
          <a:prstGeom prst="rect">
            <a:avLst/>
          </a:prstGeom>
        </p:spPr>
        <p:txBody>
          <a:bodyPr wrap="square">
            <a:spAutoFit/>
          </a:bodyPr>
          <a:lstStyle/>
          <a:p>
            <a:pPr lvl="0" algn="l">
              <a:spcBef>
                <a:spcPct val="20000"/>
              </a:spcBef>
              <a:buClr>
                <a:schemeClr val="hlink"/>
              </a:buClr>
            </a:pPr>
            <a:r>
              <a:rPr kumimoji="0" lang="uk-UA" sz="1600" b="0" i="0" u="none" strike="noStrike" kern="0" cap="none" spc="0" normalizeH="0" baseline="0" dirty="0" smtClean="0">
                <a:ln>
                  <a:noFill/>
                </a:ln>
                <a:solidFill>
                  <a:schemeClr val="accent1">
                    <a:lumMod val="75000"/>
                  </a:schemeClr>
                </a:solidFill>
                <a:effectLst/>
                <a:uLnTx/>
                <a:uFillTx/>
                <a:latin typeface="Century Gothic" pitchFamily="34" charset="0"/>
                <a:ea typeface="+mn-ea"/>
                <a:cs typeface="+mn-cs"/>
              </a:rPr>
              <a:t>процесі демократичного оновлення. Концепція С. Л. Рудницького з'явилася у той час, коли виникла нагальна потреба інформувати світ про українські проблеми. В ній на оригінальній основі досліджуються і викладаються проблеми України, її національні, політичні, економічні і територіальні інтереси, наводяться докази для країн Західної Європи і світу про користь, яку вони могли б мати від утворення української держави. На основі аналізу політико-географічного розвитку та політичного життя Європи і світу С. Л. Рудницький приходить до висновку, що «тільки національним державам належить будучина. Модерна світова політика повинна підпирати творення винятково національних держав. Цього вчить досвід останніх століть». Стосовно української перспективи С. Л. Рудницький стояв на позиціях української національної державності. Це питання він розглядав у європейському контексті: «Утворення української національної держави в етнографічних границях є одиноким способом, щоб запобігти заколотам і конфліктам у південно-східному куті Європи, так важному для світового господарства й для світової політики. Без національної української держави доживемо в найкоротшому часі до нових тяжких воєнних і революційних катастроф».</a:t>
            </a:r>
          </a:p>
        </p:txBody>
      </p:sp>
    </p:spTree>
  </p:cSld>
  <p:clrMapOvr>
    <a:masterClrMapping/>
  </p:clrMapOvr>
  <p:transition>
    <p:pull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 from="(-#ppt_w/2)" to="(#ppt_x)" calcmode="lin" valueType="num">
                                      <p:cBhvr>
                                        <p:cTn id="7" dur="600" fill="hold">
                                          <p:stCondLst>
                                            <p:cond delay="0"/>
                                          </p:stCondLst>
                                        </p:cTn>
                                        <p:tgtEl>
                                          <p:spTgt spid="10"/>
                                        </p:tgtEl>
                                        <p:attrNameLst>
                                          <p:attrName>ppt_x</p:attrName>
                                        </p:attrNameLst>
                                      </p:cBhvr>
                                    </p:anim>
                                    <p:anim from="0" to="-1.0" calcmode="lin" valueType="num">
                                      <p:cBhvr>
                                        <p:cTn id="8" dur="200" decel="50000" autoRev="1" fill="hold">
                                          <p:stCondLst>
                                            <p:cond delay="600"/>
                                          </p:stCondLst>
                                        </p:cTn>
                                        <p:tgtEl>
                                          <p:spTgt spid="10"/>
                                        </p:tgtEl>
                                        <p:attrNameLst>
                                          <p:attrName>xshear</p:attrName>
                                        </p:attrNameLst>
                                      </p:cBhvr>
                                    </p:anim>
                                    <p:animScale>
                                      <p:cBhvr>
                                        <p:cTn id="9" dur="200" decel="100000" autoRev="1" fill="hold">
                                          <p:stCondLst>
                                            <p:cond delay="600"/>
                                          </p:stCondLst>
                                        </p:cTn>
                                        <p:tgtEl>
                                          <p:spTgt spid="10"/>
                                        </p:tgtEl>
                                      </p:cBhvr>
                                      <p:from x="100000" y="100000"/>
                                      <p:to x="80000" y="100000"/>
                                    </p:animScale>
                                    <p:anim by="(#ppt_h/3+#ppt_w*0.1)" calcmode="lin" valueType="num">
                                      <p:cBhvr additive="sum">
                                        <p:cTn id="10" dur="200" decel="100000" autoRev="1" fill="hold">
                                          <p:stCondLst>
                                            <p:cond delay="600"/>
                                          </p:stCondLst>
                                        </p:cTn>
                                        <p:tgtEl>
                                          <p:spTgt spid="10"/>
                                        </p:tgtEl>
                                        <p:attrNameLst>
                                          <p:attrName>ppt_x</p:attrName>
                                        </p:attrNameLst>
                                      </p:cBhvr>
                                    </p:anim>
                                  </p:childTnLst>
                                </p:cTn>
                              </p:par>
                            </p:childTnLst>
                          </p:cTn>
                        </p:par>
                        <p:par>
                          <p:cTn id="11" fill="hold">
                            <p:stCondLst>
                              <p:cond delay="1000"/>
                            </p:stCondLst>
                            <p:childTnLst>
                              <p:par>
                                <p:cTn id="12" presetID="37" presetClass="entr" presetSubtype="0" fill="hold" grpId="0"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900" decel="100000" fill="hold"/>
                                        <p:tgtEl>
                                          <p:spTgt spid="6"/>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6" grpId="0"/>
    </p:bldLst>
  </p:timing>
</p:sld>
</file>

<file path=ppt/theme/theme1.xml><?xml version="1.0" encoding="utf-8"?>
<a:theme xmlns:a="http://schemas.openxmlformats.org/drawingml/2006/main" name="cdb2004117gl">
  <a:themeElements>
    <a:clrScheme name="sample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sample">
      <a:majorFont>
        <a:latin typeface="Arial"/>
        <a:ea typeface=""/>
        <a:cs typeface=""/>
      </a:majorFont>
      <a:minorFont>
        <a:latin typeface="Verdan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ample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clrMap bg1="lt1" tx1="dk1" bg2="lt2" tx2="dk2" accent1="accent1" accent2="accent2" accent3="accent3" accent4="accent4" accent5="accent5" accent6="accent6" hlink="hlink" folHlink="folHlink"/>
    </a:extraClrScheme>
    <a:extraClrScheme>
      <a:clrScheme name="sample 2">
        <a:dk1>
          <a:srgbClr val="000000"/>
        </a:dk1>
        <a:lt1>
          <a:srgbClr val="FFFFFF"/>
        </a:lt1>
        <a:dk2>
          <a:srgbClr val="094332"/>
        </a:dk2>
        <a:lt2>
          <a:srgbClr val="B2B2B2"/>
        </a:lt2>
        <a:accent1>
          <a:srgbClr val="0D6531"/>
        </a:accent1>
        <a:accent2>
          <a:srgbClr val="39AF6E"/>
        </a:accent2>
        <a:accent3>
          <a:srgbClr val="FFFFFF"/>
        </a:accent3>
        <a:accent4>
          <a:srgbClr val="000000"/>
        </a:accent4>
        <a:accent5>
          <a:srgbClr val="AAB8AD"/>
        </a:accent5>
        <a:accent6>
          <a:srgbClr val="339E63"/>
        </a:accent6>
        <a:hlink>
          <a:srgbClr val="93E1A0"/>
        </a:hlink>
        <a:folHlink>
          <a:srgbClr val="1D834B"/>
        </a:folHlink>
      </a:clrScheme>
      <a:clrMap bg1="lt1" tx1="dk1" bg2="lt2" tx2="dk2" accent1="accent1" accent2="accent2" accent3="accent3" accent4="accent4" accent5="accent5" accent6="accent6" hlink="hlink" folHlink="folHlink"/>
    </a:extraClrScheme>
    <a:extraClrScheme>
      <a:clrScheme name="sample 3">
        <a:dk1>
          <a:srgbClr val="000000"/>
        </a:dk1>
        <a:lt1>
          <a:srgbClr val="FFFFFF"/>
        </a:lt1>
        <a:dk2>
          <a:srgbClr val="275CA3"/>
        </a:dk2>
        <a:lt2>
          <a:srgbClr val="C0C0C0"/>
        </a:lt2>
        <a:accent1>
          <a:srgbClr val="529EBC"/>
        </a:accent1>
        <a:accent2>
          <a:srgbClr val="55BEE3"/>
        </a:accent2>
        <a:accent3>
          <a:srgbClr val="FFFFFF"/>
        </a:accent3>
        <a:accent4>
          <a:srgbClr val="000000"/>
        </a:accent4>
        <a:accent5>
          <a:srgbClr val="B3CCDA"/>
        </a:accent5>
        <a:accent6>
          <a:srgbClr val="4CACCE"/>
        </a:accent6>
        <a:hlink>
          <a:srgbClr val="9FD4F1"/>
        </a:hlink>
        <a:folHlink>
          <a:srgbClr val="0099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cdb2004117gl</Template>
  <TotalTime>62</TotalTime>
  <Words>1133</Words>
  <Application>Microsoft PowerPoint</Application>
  <PresentationFormat>Экран (4:3)</PresentationFormat>
  <Paragraphs>32</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cdb2004117gl</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Кошины</dc:creator>
  <cp:lastModifiedBy>Кошины</cp:lastModifiedBy>
  <cp:revision>8</cp:revision>
  <dcterms:created xsi:type="dcterms:W3CDTF">2011-09-08T17:40:08Z</dcterms:created>
  <dcterms:modified xsi:type="dcterms:W3CDTF">2014-06-02T18:02:51Z</dcterms:modified>
</cp:coreProperties>
</file>