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3" r:id="rId4"/>
    <p:sldId id="259" r:id="rId5"/>
    <p:sldId id="260" r:id="rId6"/>
    <p:sldId id="257" r:id="rId7"/>
    <p:sldId id="258" r:id="rId8"/>
    <p:sldId id="262" r:id="rId9"/>
    <p:sldId id="266" r:id="rId10"/>
    <p:sldId id="267" r:id="rId11"/>
    <p:sldId id="270" r:id="rId12"/>
    <p:sldId id="271" r:id="rId13"/>
    <p:sldId id="272" r:id="rId14"/>
    <p:sldId id="261" r:id="rId15"/>
    <p:sldId id="274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sha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960" y="-31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537BF-EDDD-4C51-9875-1BEC2B6F53EA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B4DB-C577-4063-B875-7824FDFB6D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DEAAA-F703-4CC3-BB4B-528B83A14116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0B80-85F6-4418-ADA7-D36D986B4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B0B80-85F6-4418-ADA7-D36D986B476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Picture 28" descr="vectorh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389BDC-70CB-42AB-A01A-3E0D463BA5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8C0C-0FEF-4D11-AA0E-D3023B238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9157F-26A2-4752-930B-1D513BF0AF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13ACB-839D-4DDA-BBEF-A8F6D6CD7F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779E8-0229-45DD-87D1-DCFABAFA6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50D42-C86E-4ACE-AF26-0126E2604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FA516-43FB-46CB-BA7A-4AA25C6AF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6E515-E2AA-4DC6-9D28-AFFEA2F692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22CEF-ED7E-44BC-BFA3-179C0190A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A4F0-33BD-43AA-8CEF-83F9431E3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96DC5-16C8-477B-B188-F1909CE96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BC2704-5F90-4A7C-937F-E8B7CE53A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2496E0-1790-404F-ADC8-846E62F0C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38082-6625-4DF0-BE77-F208DA082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vectorhill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EAEE8C4-7ABE-4762-A871-9E82DC0F2E1B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940F0B-7F89-472E-858A-AB07C9754E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82100" cy="68865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bibl.tikva.ru/base/B1688/img/B1688p260-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Загрязнение. </a:t>
            </a:r>
            <a:b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Загрязнение атмосферы.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643314"/>
            <a:ext cx="6400800" cy="17526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Работу выполнила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ученица 11-У класса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Романенкова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Дарья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Причины появления в атмосфере некоторых примесей</a:t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 типичные их концентрации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4" name="Picture 4" descr="B1688p263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428736"/>
            <a:ext cx="7418016" cy="5143514"/>
          </a:xfr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3572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Антропогенные загрязнители атмосферы и связанные с ними изменения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B1688p26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05" y="2000240"/>
            <a:ext cx="9001395" cy="46974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Способы решения экологических проблем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95639"/>
            <a:ext cx="8572560" cy="4567404"/>
          </a:xfrm>
        </p:spPr>
        <p:txBody>
          <a:bodyPr wrap="square" lIns="0" tIns="0" rIns="0" bIns="0" anchor="ctr" anchorCtr="0">
            <a:spAutoFit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Уровень загрязнения атмосферного воздуха в городах и промышленных центрах остается недопустимо высоким.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решения этой глобальной проблемы необходимо: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высокоэффективную технологию переработки отходов производства и потребления в полезную продукцию;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ликвидировать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несанкционированные свалки;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сократить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объем вывозимых на захоронение отходов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ожидаемый эффект снижения объема не утилизируемых отходов составит 95%.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Необходимые меры: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14422"/>
            <a:ext cx="80772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Очистка вредных выбросов( например, с помощью фильтров).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очистных сооружений 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Устранение самих причин загрязнения, что требует разработки малоотходных, а в перспективе и безотходных технологий производства, которые позволяли бы комплексно использовать исходное сырье и утилизировать максимум вредных для биосферы веществ.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 в учебных заведениях экологического воспитания, формирующем уважение к природе.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714488"/>
            <a:ext cx="5472122" cy="2868610"/>
          </a:xfrm>
        </p:spPr>
        <p:txBody>
          <a:bodyPr/>
          <a:lstStyle/>
          <a:p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Загрязнение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8643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Загрязнение</a:t>
            </a:r>
            <a:r>
              <a:rPr lang="ru-RU" sz="2000" dirty="0"/>
              <a:t> — это принесение в окружающую среду или возникновение в ней новых, обычно не характерных физических, химических, информационных или биологических агентов или превышение их естественного среднемноголетнего уровня в различных средах, приводящее к негативным воздействиям.</a:t>
            </a:r>
          </a:p>
        </p:txBody>
      </p:sp>
      <p:pic>
        <p:nvPicPr>
          <p:cNvPr id="1026" name="Picture 2" descr="http://www.severinform.ru/media/img/800x600_1312812863_kanalia-gazetairkutsk-ru.jpg"/>
          <p:cNvPicPr>
            <a:picLocks noChangeAspect="1" noChangeArrowheads="1"/>
          </p:cNvPicPr>
          <p:nvPr/>
        </p:nvPicPr>
        <p:blipFill>
          <a:blip r:embed="rId2" cstate="print"/>
          <a:srcRect l="9238" r="12217"/>
          <a:stretch>
            <a:fillRect/>
          </a:stretch>
        </p:blipFill>
        <p:spPr bwMode="auto">
          <a:xfrm>
            <a:off x="5929322" y="3143248"/>
            <a:ext cx="2786082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im.rediff.com/money/2011/aug/23tiruppur5.jpg"/>
          <p:cNvPicPr>
            <a:picLocks noChangeAspect="1" noChangeArrowheads="1"/>
          </p:cNvPicPr>
          <p:nvPr/>
        </p:nvPicPr>
        <p:blipFill>
          <a:blip r:embed="rId3" cstate="print"/>
          <a:srcRect r="9690"/>
          <a:stretch>
            <a:fillRect/>
          </a:stretch>
        </p:blipFill>
        <p:spPr bwMode="auto">
          <a:xfrm>
            <a:off x="3143240" y="3143248"/>
            <a:ext cx="2500330" cy="3486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http://img-fotki.yandex.ru/get/4714/126990093.0/0_74c80_95152cd0_XL"/>
          <p:cNvPicPr>
            <a:picLocks noChangeAspect="1" noChangeArrowheads="1"/>
          </p:cNvPicPr>
          <p:nvPr/>
        </p:nvPicPr>
        <p:blipFill>
          <a:blip r:embed="rId4" cstate="print"/>
          <a:srcRect l="9231" t="9126" r="48226" b="13359"/>
          <a:stretch>
            <a:fillRect/>
          </a:stretch>
        </p:blipFill>
        <p:spPr bwMode="auto">
          <a:xfrm>
            <a:off x="500034" y="3143248"/>
            <a:ext cx="2360939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 всех видов загрязнения можно выделить основные:</a:t>
            </a:r>
          </a:p>
        </p:txBody>
      </p:sp>
      <p:graphicFrame>
        <p:nvGraphicFramePr>
          <p:cNvPr id="16421" name="Group 37"/>
          <p:cNvGraphicFramePr>
            <a:graphicFrameLocks noGrp="1"/>
          </p:cNvGraphicFramePr>
          <p:nvPr>
            <p:ph idx="1"/>
          </p:nvPr>
        </p:nvGraphicFramePr>
        <p:xfrm>
          <a:off x="285718" y="1785926"/>
          <a:ext cx="8644000" cy="4699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42750"/>
                <a:gridCol w="1951878"/>
                <a:gridCol w="2161007"/>
                <a:gridCol w="2788365"/>
              </a:tblGrid>
              <a:tr h="92869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ОСНОВНЫЕ ТИПЫ ЗАГРЯЗНЕНИЯ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</a:t>
                      </a:r>
                      <a:b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(тепловое, шумовое, электромагнитное, световое, радиоактивное)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Химическое</a:t>
                      </a:r>
                      <a:b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(тяжелые металлы, пестициды, пластмассы и др. химические вещества)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Биологическое</a:t>
                      </a:r>
                      <a:b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(биогенное, микробиологическое, генетическое)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Информационное</a:t>
                      </a:r>
                      <a:b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(информационный шум, ложная информация, факторы беспокойства 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73" name="Group 61"/>
          <p:cNvGraphicFramePr>
            <a:graphicFrameLocks noGrp="1"/>
          </p:cNvGraphicFramePr>
          <p:nvPr>
            <p:ph idx="1"/>
          </p:nvPr>
        </p:nvGraphicFramePr>
        <p:xfrm>
          <a:off x="285720" y="214290"/>
          <a:ext cx="8715435" cy="634334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500330"/>
                <a:gridCol w="3309960"/>
                <a:gridCol w="2905145"/>
              </a:tblGrid>
              <a:tr h="85725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Загрязнение окружающей среды.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Основные источники загрязнения.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Основные вредные вещества 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6572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Атмосфера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Промышленность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Транспорт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Тепловые электростанции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Оксиды углерода, серы, азота</a:t>
                      </a:r>
                      <a:b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Органические соединения</a:t>
                      </a:r>
                      <a:b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Промышленная пыль.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8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Гидросфера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Сточные воды</a:t>
                      </a:r>
                      <a:b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Утечки нефти</a:t>
                      </a:r>
                      <a:b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Автотранспорт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Тяжелые металлы</a:t>
                      </a:r>
                      <a:b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Нефть</a:t>
                      </a:r>
                      <a:b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Нефтепродукты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79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Литосфера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Отходы промышленности и</a:t>
                      </a:r>
                      <a:b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Сельского хозяйства</a:t>
                      </a:r>
                      <a:b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Избыточное использование</a:t>
                      </a:r>
                      <a:b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удобрений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Пластмассы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Резина</a:t>
                      </a:r>
                      <a:b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Тяжелые металлы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8572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Загрязнение атмосферы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21712" cy="2714627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Tx/>
              <a:buNone/>
            </a:pPr>
            <a:r>
              <a:rPr lang="ru-RU" sz="2400" dirty="0" smtClean="0">
                <a:cs typeface="Times New Roman" pitchFamily="18" charset="0"/>
              </a:rPr>
              <a:t>                Атмосферный воздух - один из важнейших жизнеобеспечивающих природных компонентов на Земле - представляет собой смесь газов и аэрозолей приземной части атмосферы, сложившуюся в ходе эволюции планеты, деятельности человека и находящуюся вне пределов жилых, производственных и иных помещений. </a:t>
            </a:r>
          </a:p>
          <a:p>
            <a:pPr eaLnBrk="1" hangingPunct="1">
              <a:lnSpc>
                <a:spcPct val="170000"/>
              </a:lnSpc>
              <a:buClr>
                <a:schemeClr val="tx1"/>
              </a:buClr>
              <a:buFontTx/>
              <a:buNone/>
            </a:pPr>
            <a:r>
              <a:rPr lang="ru-RU" sz="1600" dirty="0" smtClean="0">
                <a:cs typeface="Times New Roman" pitchFamily="18" charset="0"/>
              </a:rPr>
              <a:t>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1600" dirty="0" smtClean="0"/>
          </a:p>
        </p:txBody>
      </p:sp>
      <p:pic>
        <p:nvPicPr>
          <p:cNvPr id="4" name="Рисунок 3" descr="1244627166_5ac220b6d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893346"/>
            <a:ext cx="3571900" cy="2678925"/>
          </a:xfrm>
          <a:prstGeom prst="round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nebo-moskva-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929066"/>
            <a:ext cx="3586863" cy="2678925"/>
          </a:xfrm>
          <a:prstGeom prst="round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308292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</a:rPr>
              <a:t>Загрязнение приземного слоя атмосферы – это самый мощный, постоянно действующий фактор воздействия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на растения, животных и микроорганизмы; на качество жизни человека; на устойчивое функционирование экосистем и биосферу в целом</a:t>
            </a:r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 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1939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286124"/>
            <a:ext cx="7024710" cy="3438531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397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Источники загрязнения атмосферы</a:t>
            </a:r>
            <a:endParaRPr lang="ru-RU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251460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5" name="Picture 9" descr="Рис. 71. Источники загрязнения атмосферы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325756" y="1071546"/>
            <a:ext cx="6481286" cy="5649931"/>
          </a:xfr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146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 числу примесей, выделяемых естественными источниками, относят: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1928802"/>
            <a:ext cx="4643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Пыль и газы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растительного, вулканического, космического происхождения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429124" y="2000240"/>
            <a:ext cx="45005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Дым и газ от лесных и степных пожаров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Содержимое 3" descr="20100415_volcano_560x375.jpg"/>
          <p:cNvPicPr>
            <a:picLocks noChangeAspect="1"/>
          </p:cNvPicPr>
          <p:nvPr/>
        </p:nvPicPr>
        <p:blipFill>
          <a:blip r:embed="rId2" cstate="print"/>
          <a:srcRect l="6343"/>
          <a:stretch>
            <a:fillRect/>
          </a:stretch>
        </p:blipFill>
        <p:spPr>
          <a:xfrm>
            <a:off x="214282" y="3357562"/>
            <a:ext cx="2109525" cy="1508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vulk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000636"/>
            <a:ext cx="2127805" cy="155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56750__1.jpg"/>
          <p:cNvPicPr>
            <a:picLocks noChangeAspect="1"/>
          </p:cNvPicPr>
          <p:nvPr/>
        </p:nvPicPr>
        <p:blipFill>
          <a:blip r:embed="rId4" cstate="print"/>
          <a:srcRect l="11906" b="5211"/>
          <a:stretch>
            <a:fillRect/>
          </a:stretch>
        </p:blipFill>
        <p:spPr>
          <a:xfrm>
            <a:off x="2643173" y="5000636"/>
            <a:ext cx="2214977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ozhar.jpg"/>
          <p:cNvPicPr>
            <a:picLocks noChangeAspect="1"/>
          </p:cNvPicPr>
          <p:nvPr/>
        </p:nvPicPr>
        <p:blipFill>
          <a:blip r:embed="rId5" cstate="print"/>
          <a:srcRect t="25963"/>
          <a:stretch>
            <a:fillRect/>
          </a:stretch>
        </p:blipFill>
        <p:spPr>
          <a:xfrm>
            <a:off x="6000760" y="3214686"/>
            <a:ext cx="2660216" cy="156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3" descr="0_38e8d_3e2760cd_L.jpg"/>
          <p:cNvPicPr>
            <a:picLocks noChangeAspect="1"/>
          </p:cNvPicPr>
          <p:nvPr/>
        </p:nvPicPr>
        <p:blipFill>
          <a:blip r:embed="rId6" cstate="print"/>
          <a:srcRect t="12057" b="3540"/>
          <a:stretch>
            <a:fillRect/>
          </a:stretch>
        </p:blipFill>
        <p:spPr>
          <a:xfrm>
            <a:off x="6000760" y="4929198"/>
            <a:ext cx="271886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4" name="Picture 2" descr="http://s015.radikal.ru/i331/1103/76/36ef0bc37cb7.jpg"/>
          <p:cNvPicPr>
            <a:picLocks noChangeAspect="1" noChangeArrowheads="1"/>
          </p:cNvPicPr>
          <p:nvPr/>
        </p:nvPicPr>
        <p:blipFill>
          <a:blip r:embed="rId7" cstate="print"/>
          <a:srcRect l="23276" b="27586"/>
          <a:stretch>
            <a:fillRect/>
          </a:stretch>
        </p:blipFill>
        <p:spPr bwMode="auto">
          <a:xfrm>
            <a:off x="2643174" y="3357562"/>
            <a:ext cx="2119328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14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Основное антропогенное загрязнение атмосферного воздуха создают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142908" y="2000240"/>
            <a:ext cx="478631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Автотранспорт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43438" y="2071678"/>
            <a:ext cx="4643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Теплоэнергетика 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7" descr="contaminacion%20a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2707759" cy="1857388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 descr="contamina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857760"/>
            <a:ext cx="2500330" cy="1875248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Рисунок 7" descr="1939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857760"/>
            <a:ext cx="2767880" cy="1875238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Рисунок 8" descr="vozduh-lif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4312" y="3000372"/>
            <a:ext cx="2672500" cy="1857388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_16x9_TP102895251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FF0080"/>
      </a:dk2>
      <a:lt2>
        <a:srgbClr val="4C4C4C"/>
      </a:lt2>
      <a:accent1>
        <a:srgbClr val="66CCFF"/>
      </a:accent1>
      <a:accent2>
        <a:srgbClr val="FF00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E70073"/>
      </a:accent6>
      <a:hlink>
        <a:srgbClr val="666666"/>
      </a:hlink>
      <a:folHlink>
        <a:srgbClr val="66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TS102895256</Template>
  <TotalTime>60</TotalTime>
  <Words>310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Ocean_16x9_TP102895251</vt:lpstr>
      <vt:lpstr>Default Design</vt:lpstr>
      <vt:lpstr>Загрязнение.  Загрязнение атмосферы.</vt:lpstr>
      <vt:lpstr>Загрязнение</vt:lpstr>
      <vt:lpstr>Из всех видов загрязнения можно выделить основные:</vt:lpstr>
      <vt:lpstr>Слайд 4</vt:lpstr>
      <vt:lpstr>Загрязнение атмосферы </vt:lpstr>
      <vt:lpstr>Загрязнение приземного слоя атмосферы – это самый мощный, постоянно действующий фактор воздействия на растения, животных и микроорганизмы; на качество жизни человека; на устойчивое функционирование экосистем и биосферу в целом.  </vt:lpstr>
      <vt:lpstr>Источники загрязнения атмосферы</vt:lpstr>
      <vt:lpstr>К числу примесей, выделяемых естественными источниками, относят:  </vt:lpstr>
      <vt:lpstr>Основное антропогенное загрязнение атмосферного воздуха создают</vt:lpstr>
      <vt:lpstr>Причины появления в атмосфере некоторых примесей и типичные их концентрации</vt:lpstr>
      <vt:lpstr>Антропогенные загрязнители атмосферы и связанные с ними изменения</vt:lpstr>
      <vt:lpstr>Способы решения экологических проблем</vt:lpstr>
      <vt:lpstr>Необходимые меры:</vt:lpstr>
      <vt:lpstr>Спасибо за внимание!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Загрязнение</dc:title>
  <dc:creator>Романенкова Дарья</dc:creator>
  <cp:lastModifiedBy>Dasha</cp:lastModifiedBy>
  <cp:revision>9</cp:revision>
  <dcterms:created xsi:type="dcterms:W3CDTF">2013-10-24T18:11:34Z</dcterms:created>
  <dcterms:modified xsi:type="dcterms:W3CDTF">2014-01-14T19:08:13Z</dcterms:modified>
</cp:coreProperties>
</file>