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21" autoAdjust="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0428-EB50-483E-8C8E-A2C17B8472E4}" type="datetimeFigureOut">
              <a:rPr lang="ru-RU" smtClean="0"/>
              <a:pPr/>
              <a:t>09.02.2011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06F-1193-413C-AF80-30B629A5BD8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0428-EB50-483E-8C8E-A2C17B8472E4}" type="datetimeFigureOut">
              <a:rPr lang="ru-RU" smtClean="0"/>
              <a:pPr/>
              <a:t>09.02.2011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06F-1193-413C-AF80-30B629A5BD8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0428-EB50-483E-8C8E-A2C17B8472E4}" type="datetimeFigureOut">
              <a:rPr lang="ru-RU" smtClean="0"/>
              <a:pPr/>
              <a:t>09.02.2011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06F-1193-413C-AF80-30B629A5BD8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0428-EB50-483E-8C8E-A2C17B8472E4}" type="datetimeFigureOut">
              <a:rPr lang="ru-RU" smtClean="0"/>
              <a:pPr/>
              <a:t>09.02.2011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06F-1193-413C-AF80-30B629A5BD8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0428-EB50-483E-8C8E-A2C17B8472E4}" type="datetimeFigureOut">
              <a:rPr lang="ru-RU" smtClean="0"/>
              <a:pPr/>
              <a:t>09.02.2011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784D06F-1193-413C-AF80-30B629A5BD8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0428-EB50-483E-8C8E-A2C17B8472E4}" type="datetimeFigureOut">
              <a:rPr lang="ru-RU" smtClean="0"/>
              <a:pPr/>
              <a:t>09.02.2011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06F-1193-413C-AF80-30B629A5BD8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0428-EB50-483E-8C8E-A2C17B8472E4}" type="datetimeFigureOut">
              <a:rPr lang="ru-RU" smtClean="0"/>
              <a:pPr/>
              <a:t>09.02.2011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06F-1193-413C-AF80-30B629A5BD8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0428-EB50-483E-8C8E-A2C17B8472E4}" type="datetimeFigureOut">
              <a:rPr lang="ru-RU" smtClean="0"/>
              <a:pPr/>
              <a:t>09.02.2011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06F-1193-413C-AF80-30B629A5BD8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0428-EB50-483E-8C8E-A2C17B8472E4}" type="datetimeFigureOut">
              <a:rPr lang="ru-RU" smtClean="0"/>
              <a:pPr/>
              <a:t>09.02.2011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06F-1193-413C-AF80-30B629A5BD8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0428-EB50-483E-8C8E-A2C17B8472E4}" type="datetimeFigureOut">
              <a:rPr lang="ru-RU" smtClean="0"/>
              <a:pPr/>
              <a:t>09.02.2011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06F-1193-413C-AF80-30B629A5BD8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0428-EB50-483E-8C8E-A2C17B8472E4}" type="datetimeFigureOut">
              <a:rPr lang="ru-RU" smtClean="0"/>
              <a:pPr/>
              <a:t>09.02.2011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06F-1193-413C-AF80-30B629A5BD8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F7A0428-EB50-483E-8C8E-A2C17B8472E4}" type="datetimeFigureOut">
              <a:rPr lang="ru-RU" smtClean="0"/>
              <a:pPr/>
              <a:t>09.02.2011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784D06F-1193-413C-AF80-30B629A5BD8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zoom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g.encyc.yandex.net/illustrations/bse/pictures/02191/124650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allery_19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56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8000" b="1" dirty="0" smtClean="0"/>
              <a:t>Антарктида</a:t>
            </a:r>
            <a:endParaRPr lang="ru-RU" sz="8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tx1"/>
                </a:solidFill>
              </a:rPr>
              <a:t>Виконала </a:t>
            </a:r>
          </a:p>
          <a:p>
            <a:r>
              <a:rPr lang="uk-UA" sz="2800" dirty="0" smtClean="0">
                <a:solidFill>
                  <a:schemeClr val="tx1"/>
                </a:solidFill>
              </a:rPr>
              <a:t>учениця 7-Б класу</a:t>
            </a:r>
          </a:p>
          <a:p>
            <a:r>
              <a:rPr lang="uk-UA" sz="2800" dirty="0" smtClean="0">
                <a:solidFill>
                  <a:schemeClr val="tx1"/>
                </a:solidFill>
              </a:rPr>
              <a:t>Гаврилюк Ольга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00px-Weradskyi4(js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19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Дослідження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1800" dirty="0" smtClean="0"/>
              <a:t>Антарктиду відкрила 16 січня 1820 року російська експедиція Ф.</a:t>
            </a:r>
            <a:r>
              <a:rPr lang="ru-RU" sz="1800" dirty="0" smtClean="0"/>
              <a:t> </a:t>
            </a:r>
            <a:r>
              <a:rPr lang="uk-UA" sz="1800" dirty="0" smtClean="0"/>
              <a:t>Ф.</a:t>
            </a:r>
            <a:r>
              <a:rPr lang="ru-RU" sz="1800" dirty="0" smtClean="0"/>
              <a:t> </a:t>
            </a:r>
            <a:r>
              <a:rPr lang="uk-UA" sz="1800" dirty="0" smtClean="0"/>
              <a:t>Беллінсгаузена і М.</a:t>
            </a:r>
            <a:r>
              <a:rPr lang="ru-RU" sz="1800" dirty="0" smtClean="0"/>
              <a:t> </a:t>
            </a:r>
            <a:r>
              <a:rPr lang="uk-UA" sz="1800" dirty="0" smtClean="0"/>
              <a:t>П.</a:t>
            </a:r>
            <a:r>
              <a:rPr lang="ru-RU" sz="1800" dirty="0" smtClean="0"/>
              <a:t> </a:t>
            </a:r>
            <a:r>
              <a:rPr lang="uk-UA" sz="1800" dirty="0" smtClean="0"/>
              <a:t>Лазарєва.</a:t>
            </a:r>
            <a:endParaRPr lang="uk-UA" sz="18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d6750e7d01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Проблеми використання природних багатств</a:t>
            </a:r>
            <a:br>
              <a:rPr lang="ru-RU" dirty="0" smtClean="0"/>
            </a:br>
            <a:endParaRPr lang="uk-UA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Не зважаючи на відсутність на материку постійного населення, природа Антарктиди потребує охорони. Порушення рівноваги між компонентами природи, що сформувалися в надзвичайно суворих умовах,  призводить до дуже швидкого руйнування природних комплексів. Особливо це відчутно в антарктичних оазисах. Внаслідок аварій суден, що трапляються біля берегів Антарктиди, в антарктичні води потрапляють тисячі тонн палива. На поверхні води утворюються величезні нафтові плями. </a:t>
            </a:r>
            <a:endParaRPr lang="uk-UA" sz="18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917e8fb5f8946359f2617157c5428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Політика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r>
              <a:rPr lang="uk-UA" sz="1800" dirty="0" smtClean="0"/>
              <a:t>На </a:t>
            </a:r>
            <a:r>
              <a:rPr lang="uk-UA" sz="1800" dirty="0" smtClean="0"/>
              <a:t>материку </a:t>
            </a:r>
            <a:r>
              <a:rPr lang="ru-RU" sz="1800" dirty="0" smtClean="0"/>
              <a:t>немає ніякого місцевого уряду, управління Антарктикою організовано через правові рамки </a:t>
            </a:r>
            <a:r>
              <a:rPr lang="ru-RU" sz="1800" dirty="0" err="1" smtClean="0"/>
              <a:t>Антарктичної</a:t>
            </a:r>
            <a:r>
              <a:rPr lang="ru-RU" sz="1800" dirty="0" smtClean="0"/>
              <a:t> </a:t>
            </a:r>
            <a:r>
              <a:rPr lang="ru-RU" sz="1800" dirty="0" smtClean="0"/>
              <a:t>Угоди 1959 року. Сорок три країни в даний час є учасниками сторін цієї угоди, сім з яких мають історичне право на частину континенту, як національної території (Великобританія, Норвегія, Чилі, Франція, Австралія, Аргентина і Нова Зеландія). З 1959 року Антарктична Угода зберігає статус-кво ні з визнанням, ні з відхиленням цих країн від розширення їх територіальних кордонів на цьому материку. </a:t>
            </a:r>
            <a:br>
              <a:rPr lang="ru-RU" sz="1800" dirty="0" smtClean="0"/>
            </a:br>
            <a:r>
              <a:rPr lang="uk-UA" sz="1800" dirty="0" smtClean="0"/>
              <a:t> </a:t>
            </a:r>
            <a:endParaRPr lang="ru-RU" sz="1800" dirty="0" smtClean="0"/>
          </a:p>
          <a:p>
            <a:pPr>
              <a:buNone/>
            </a:pPr>
            <a:endParaRPr lang="uk-UA" sz="18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gallery_19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811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Туризм</a:t>
            </a:r>
            <a:endParaRPr lang="uk-UA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В Антарктиді в даний час немає ніякої економічної діяльності окрім офшорного лову риби і туризму, організованого різними країнами. Щорічно в Антарктиду направляються близько двадцяти судів, кожен з яких везе 45 - 280 </a:t>
            </a:r>
            <a:r>
              <a:rPr lang="ru-RU" sz="1800" dirty="0" smtClean="0"/>
              <a:t>пасажирів</a:t>
            </a:r>
            <a:r>
              <a:rPr lang="ru-RU" sz="1800" dirty="0" smtClean="0"/>
              <a:t>.</a:t>
            </a:r>
            <a:endParaRPr lang="uk-UA" sz="18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11289306_ping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644"/>
            <a:ext cx="9177894" cy="68433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а 4 из 162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8523383" cy="68875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Географічне положення та рельєф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1800" dirty="0" smtClean="0"/>
              <a:t>Континент Антарктида розташований у пд. </a:t>
            </a:r>
            <a:r>
              <a:rPr lang="uk-UA" sz="1800" dirty="0"/>
              <a:t>п</a:t>
            </a:r>
            <a:r>
              <a:rPr lang="uk-UA" sz="1800" dirty="0" smtClean="0"/>
              <a:t>івкулі, </a:t>
            </a:r>
            <a:r>
              <a:rPr lang="ru-RU" sz="1800" dirty="0" smtClean="0"/>
              <a:t>омивається Південним океаном і займає 10% поверхні Землі. Там розташовані 90% світових запасів </a:t>
            </a:r>
            <a:r>
              <a:rPr lang="uk-UA" sz="1800" dirty="0" smtClean="0"/>
              <a:t>криги</a:t>
            </a:r>
            <a:r>
              <a:rPr lang="ru-RU" sz="1800" dirty="0" smtClean="0"/>
              <a:t>, в яких сконцентровано 70% прісної води</a:t>
            </a:r>
            <a:r>
              <a:rPr lang="ru-RU" sz="1800" dirty="0"/>
              <a:t> </a:t>
            </a:r>
            <a:r>
              <a:rPr lang="ru-RU" sz="1800" dirty="0" smtClean="0"/>
              <a:t>Землі.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oda_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847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900" b="1" dirty="0" smtClean="0"/>
              <a:t>Заледеніння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900" dirty="0" smtClean="0"/>
              <a:t>Більша </a:t>
            </a:r>
            <a:r>
              <a:rPr lang="uk-UA" sz="1900" dirty="0" smtClean="0"/>
              <a:t>частина</a:t>
            </a:r>
            <a:r>
              <a:rPr lang="ru-RU" sz="1900" dirty="0" smtClean="0"/>
              <a:t> поверхні Антарктиди (понад 95%) вкрита льодовиковим щитом. Вільна від льоду поверхня становить лише 4,5% площі материка. Це незначні прибережні ділянки суходолу і найвищі гори. Поверхня льодовика розбита численними тріщинами й провалами. 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5" name="Рисунок 4" descr="484px-Iceberg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108" y="2928934"/>
            <a:ext cx="5030868" cy="3929066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821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14" y="0"/>
            <a:ext cx="914841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Корисні копалини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800" dirty="0" smtClean="0"/>
              <a:t>На материку розповсюджені такі корисні копалини, як кам'яне вугілля, залізна руда, мідь, свинець, цинк, графіт тощо. На континенті знаходиться близько 40 міжнародних станцій, на яких </a:t>
            </a:r>
            <a:r>
              <a:rPr lang="uk-UA" sz="1800" dirty="0" smtClean="0"/>
              <a:t>працюють</a:t>
            </a:r>
            <a:r>
              <a:rPr lang="ru-RU" sz="1800" dirty="0" smtClean="0"/>
              <a:t> близько 3 </a:t>
            </a:r>
            <a:r>
              <a:rPr lang="uk-UA" sz="1800" dirty="0" smtClean="0"/>
              <a:t>тисяч</a:t>
            </a:r>
            <a:r>
              <a:rPr lang="ru-RU" sz="1800" dirty="0" smtClean="0"/>
              <a:t> чоловік.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ache.virtualtourist.com/3019958-This_is_Antarctica_note_the_Zodiac_lower_right-Antarct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67828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Клімат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Клімат Антарктиди надзвичайно суворий</a:t>
            </a:r>
          </a:p>
          <a:p>
            <a:pPr>
              <a:buNone/>
            </a:pPr>
            <a:r>
              <a:rPr lang="ru-RU" sz="1800" dirty="0" smtClean="0"/>
              <a:t>На радянській (тепер – російська) антарктичній станції «Восток» 21 липня 1983 року була зареєстрована найнижча температура повітря на Землі за всі роки метеорологічних спостережень -89,2</a:t>
            </a:r>
            <a:r>
              <a:rPr lang="fr-FR" sz="1800" dirty="0" smtClean="0"/>
              <a:t>° </a:t>
            </a:r>
            <a:r>
              <a:rPr lang="uk-UA" sz="1800" dirty="0" smtClean="0"/>
              <a:t>С</a:t>
            </a:r>
            <a:r>
              <a:rPr lang="ru-RU" sz="1800" dirty="0" smtClean="0"/>
              <a:t>! Район отримав назву Полюс холоду Землі.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198122086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9315" cy="68615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Флора і фауна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Фауна пов'язана з морем і зосереджена на узбережжі і прибережних островах. </a:t>
            </a:r>
          </a:p>
          <a:p>
            <a:pPr>
              <a:buNone/>
            </a:pPr>
            <a:r>
              <a:rPr lang="uk-UA" sz="1800" dirty="0" smtClean="0"/>
              <a:t>Органічний світ надзвичайно бідний. </a:t>
            </a:r>
            <a:endParaRPr lang="ru-RU" sz="1800" dirty="0" smtClean="0"/>
          </a:p>
        </p:txBody>
      </p:sp>
      <p:pic>
        <p:nvPicPr>
          <p:cNvPr id="7" name="Рисунок 6" descr="11776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7431"/>
            <a:ext cx="4156889" cy="45005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00px-beaglechannelglaci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Флора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Клімат Антарктиди не сприяє розвитку великої кількості рослин. Поєднання морозів, поганої якості грунтів, обмаль вологи і брак сонячного світла пригнічує ріст рослин. Як результат, рослинність обмежується в основному мохами. Флора континенту в основному складається з лишайників, мохів, водоростей і грибів. Зростання рослинності, зазвичай, відбувається влітку і лише протягом декількох тижнів.</a:t>
            </a:r>
          </a:p>
        </p:txBody>
      </p:sp>
      <p:pic>
        <p:nvPicPr>
          <p:cNvPr id="4" name="Рисунок 3" descr="x_90212a3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129" y="3214686"/>
            <a:ext cx="4851871" cy="3643314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antarctica_1602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7693"/>
            <a:ext cx="3714744" cy="57503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Фауна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Усі ми знаємо, що в Антарктиді мешкають пінгвіни , білі ведмеді та тюлені, проте це не єдині тварини материка. Присутні ще такі птахи, як сніговий буревісник  та альбатрос. </a:t>
            </a:r>
            <a:endParaRPr lang="uk-UA" sz="1800" dirty="0"/>
          </a:p>
        </p:txBody>
      </p:sp>
      <p:pic>
        <p:nvPicPr>
          <p:cNvPr id="5" name="Рисунок 4" descr="93020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586" y="2786058"/>
            <a:ext cx="5447414" cy="4071942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arge_78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42434"/>
            <a:ext cx="6429387" cy="55155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</a:t>
            </a:r>
            <a:endParaRPr lang="uk-UA" dirty="0"/>
          </a:p>
        </p:txBody>
      </p:sp>
      <p:pic>
        <p:nvPicPr>
          <p:cNvPr id="3074" name="Picture 2" descr="http://www.whoi.edu/cms/images/mediarelations/Penguin_Families_550_858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1768" y="0"/>
            <a:ext cx="5792232" cy="3857628"/>
          </a:xfrm>
          <a:prstGeom prst="rect">
            <a:avLst/>
          </a:prstGeom>
          <a:noFill/>
        </p:spPr>
      </p:pic>
      <p:pic>
        <p:nvPicPr>
          <p:cNvPr id="5" name="Рисунок 4" descr="kri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7430" y="3857628"/>
            <a:ext cx="3626570" cy="3000372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231</TotalTime>
  <Words>460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Антарктида</vt:lpstr>
      <vt:lpstr>Географічне положення та рельєф </vt:lpstr>
      <vt:lpstr>Заледеніння</vt:lpstr>
      <vt:lpstr>Корисні копалини</vt:lpstr>
      <vt:lpstr>Клімат</vt:lpstr>
      <vt:lpstr>Флора і фауна</vt:lpstr>
      <vt:lpstr>Флора</vt:lpstr>
      <vt:lpstr>Фауна</vt:lpstr>
      <vt:lpstr>Ф</vt:lpstr>
      <vt:lpstr>Дослідження</vt:lpstr>
      <vt:lpstr>Проблеми використання природних багатств </vt:lpstr>
      <vt:lpstr>Політика</vt:lpstr>
      <vt:lpstr>Туризм</vt:lpstr>
      <vt:lpstr>Дякую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26</cp:revision>
  <dcterms:created xsi:type="dcterms:W3CDTF">2011-02-06T18:50:21Z</dcterms:created>
  <dcterms:modified xsi:type="dcterms:W3CDTF">2011-02-09T21:40:52Z</dcterms:modified>
</cp:coreProperties>
</file>