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8" r:id="rId3"/>
    <p:sldId id="259" r:id="rId4"/>
    <p:sldId id="264" r:id="rId5"/>
    <p:sldId id="263" r:id="rId6"/>
    <p:sldId id="262" r:id="rId7"/>
    <p:sldId id="260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92" autoAdjust="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08.12.2014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08.12.2014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08.12.2014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08.12.2014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08.12.2014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08.12.2014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08.12.2014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08.12.2014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08.12.2014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08.12.2014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08.12.2014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08.12.2014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sz="4800" dirty="0" smtClean="0"/>
              <a:t>Легка промисловість світу</a:t>
            </a:r>
            <a:endParaRPr lang="ru-RU" sz="48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780928"/>
            <a:ext cx="4535784" cy="367240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3789040"/>
            <a:ext cx="4140380" cy="2766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810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6632"/>
            <a:ext cx="7200800" cy="6264696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uk-UA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Легка промисловість — сукупність галузей, підприємства яких виготовляють предмети народного споживання. Вона належить до найдавніших галузей економіки.</a:t>
            </a:r>
          </a:p>
          <a:p>
            <a:r>
              <a:rPr lang="uk-UA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Основні галузі легкої промисловості:</a:t>
            </a:r>
          </a:p>
          <a:p>
            <a:r>
              <a:rPr lang="uk-UA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текстильна;</a:t>
            </a:r>
          </a:p>
          <a:p>
            <a:r>
              <a:rPr lang="uk-UA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швейна;</a:t>
            </a:r>
          </a:p>
          <a:p>
            <a:r>
              <a:rPr lang="uk-UA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шкіряно-взуттєва;</a:t>
            </a:r>
          </a:p>
          <a:p>
            <a:r>
              <a:rPr lang="uk-UA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хутрова</a:t>
            </a:r>
            <a:endParaRPr lang="uk-UA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01710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7239000" cy="612308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Оброблення текстильних волокон, шкіри та хутра тварин для виробництва одягу людина освоїла давно. З часом стали використовуватися нові види сировини (хімічні волокна, штучна шкіра), на виробництво поступово впливала мода, поліпшувалася якість продукції. Змінилася й організаційна структура легкої промисловості: якщо раніше одяг і взуття виготовляли дрібні майстерні, то нині в основному працюють великі компанії. Важливу роль стали відігравати будинки моди, які розробляють нові моделі одягу та взуття, що потім тиражують великі компанії.</a:t>
            </a:r>
            <a:endParaRPr lang="uk-UA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19856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6632"/>
            <a:ext cx="7239000" cy="324036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uk-UA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сьогодні розвинуті країни виробляють елітну та дорогу продукцію.</a:t>
            </a:r>
          </a:p>
          <a:p>
            <a:pPr marL="0" indent="0">
              <a:buNone/>
            </a:pPr>
            <a:r>
              <a:rPr lang="uk-UA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Великими центрами моди традиційно є Париж, Мілан, Лондон, Нью-Йорк.</a:t>
            </a:r>
            <a:endParaRPr lang="uk-UA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747727"/>
            <a:ext cx="4608512" cy="287692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335224"/>
            <a:ext cx="4392488" cy="3522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214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44624"/>
            <a:ext cx="7527032" cy="3663332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Провідною галуззю світової текстильної промисловості є бавовняна, далі йдуть — шовкова, вовняна, лляна, конопле-джутова. Із загальної кількості текстильної сировини, що використовується, близько 2/3 припадає на бавовну, 1/5 — на хімічні волокна (в основному — синтетичні), 1/10 — на вовну, трохи більше ніж 1,5 % — на льон-довгунець.</a:t>
            </a:r>
            <a:endParaRPr lang="uk-UA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3068960"/>
            <a:ext cx="4796116" cy="3593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983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76672"/>
            <a:ext cx="7239000" cy="5904656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47500" lnSpcReduction="20000"/>
          </a:bodyPr>
          <a:lstStyle/>
          <a:p>
            <a:r>
              <a:rPr lang="uk-UA" sz="4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структурі виробництва тканин за видами зазвичай переважають бавовняні, але у США, Японії, Південній Кореї — шовкові. На весь світ славляться своїм тонким сукном (високоякісними вовняними тканинами) Велика Британія, Італія, Бельгія, мереживом — Бельгія, Німеччина, Франція, гардинами — Німеччина.</a:t>
            </a:r>
          </a:p>
          <a:p>
            <a:r>
              <a:rPr lang="uk-UA" sz="4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Нині переважна більшість підприємств швейної промисловості перемістилася з розвинутих країн у країни, що розвиваються, де виготовляють основну частку білизни, верхнього одягу, килимів.</a:t>
            </a:r>
          </a:p>
          <a:p>
            <a:r>
              <a:rPr lang="uk-UA" sz="4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Фабрики з пошиття одягу тісно пов’язані кооперацією з великою кількістю підприємств різних галузей сільського господарства, промисловості, сфери послуг. Так, нова модель джинсів може розроблятися в Нью-Йорку, тканину виготовляють у Пакистані, а її розкрій та пошив здійснюватимуть на Мальті. З цієї ж причини значна кількість тропічних країн — Індонезія, Таїланд, Малайзія, В’єтнам, Бангладеш, Пакистан — є провідними світовими виробниками зимового верхнього одягу.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5310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7239000" cy="484632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Поступове переміщення з розвинутих країн у країни, що розвиваються, пережила й взуттєво-шкіряна промисловість.</a:t>
            </a:r>
          </a:p>
          <a:p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Найбільше взуття на душу населення випускають в Італії та Чехії (6 пар на особу на рік). В Італії майже половину взуття виготовляють дрібні приватні майстерні, в яких застосовують переважно ручну працю. Крім того, Італія спеціалізується на випуску підошов.</a:t>
            </a:r>
          </a:p>
          <a:p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Великими світовими експортерами взуття є Італія, Бразилія, імпортерами — США, Японія, Німеччина, Франція, Велика Британія.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4365104"/>
            <a:ext cx="3907532" cy="2460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363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60648"/>
            <a:ext cx="7239000" cy="4176464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2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сьогодні хутрова промисловість переживає спад. Це пов’язано зі значним посиленням руху захисту диких тварин. З цієї ж причини та для здешевлення готової продукції більшість сучасних хутрових виробів виготовляють із хутра звірів, що вирощені в клітках.</a:t>
            </a:r>
          </a:p>
          <a:p>
            <a:r>
              <a:rPr lang="uk-UA" sz="2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Великими постачальниками на світовий ринок шкірок норки є Фінляндія, чорнобурки — Данія, рядових хутрових виробів — Греція, хутрових виробів високої якості — Італія, Росія, Канада.</a:t>
            </a:r>
          </a:p>
          <a:p>
            <a:endParaRPr lang="ru-RU" sz="2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3717032"/>
            <a:ext cx="3048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191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52</TotalTime>
  <Words>507</Words>
  <Application>Microsoft Office PowerPoint</Application>
  <PresentationFormat>Экран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Изящная</vt:lpstr>
      <vt:lpstr>Легка промисловість світу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Легка промисловість світу</dc:title>
  <dc:creator>tolik</dc:creator>
  <cp:lastModifiedBy>tolik</cp:lastModifiedBy>
  <cp:revision>7</cp:revision>
  <dcterms:created xsi:type="dcterms:W3CDTF">2014-12-08T13:48:33Z</dcterms:created>
  <dcterms:modified xsi:type="dcterms:W3CDTF">2014-12-08T14:50:55Z</dcterms:modified>
</cp:coreProperties>
</file>