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7" r:id="rId8"/>
    <p:sldId id="268" r:id="rId9"/>
    <p:sldId id="26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CF02BE-EF20-44FF-B3A5-9F0328185D9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E814057-DCAE-422F-AE06-78907BA3C1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924944"/>
            <a:ext cx="8908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Швейцарія – рай для туристів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6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Швейцарії</a:t>
            </a:r>
            <a:r>
              <a:rPr lang="ru-RU" sz="2400" b="1" dirty="0"/>
              <a:t> </a:t>
            </a:r>
            <a:r>
              <a:rPr lang="ru-RU" sz="2400" b="1" dirty="0" err="1"/>
              <a:t>роблять</a:t>
            </a:r>
            <a:r>
              <a:rPr lang="ru-RU" sz="2400" b="1" dirty="0"/>
              <a:t> </a:t>
            </a:r>
            <a:r>
              <a:rPr lang="ru-RU" sz="2400" b="1" dirty="0" err="1"/>
              <a:t>найкращі</a:t>
            </a:r>
            <a:r>
              <a:rPr lang="ru-RU" sz="2400" b="1" dirty="0"/>
              <a:t> та </a:t>
            </a:r>
            <a:r>
              <a:rPr lang="ru-RU" sz="2400" b="1" dirty="0" err="1"/>
              <a:t>найдорожчі</a:t>
            </a:r>
            <a:r>
              <a:rPr lang="ru-RU" sz="2400" b="1" dirty="0"/>
              <a:t> в </a:t>
            </a:r>
            <a:r>
              <a:rPr lang="ru-RU" sz="2400" b="1" dirty="0" err="1"/>
              <a:t>світі</a:t>
            </a:r>
            <a:r>
              <a:rPr lang="ru-RU" sz="2400" b="1" dirty="0"/>
              <a:t> </a:t>
            </a:r>
            <a:r>
              <a:rPr lang="ru-RU" sz="2400" b="1" dirty="0" err="1"/>
              <a:t>годинник</a:t>
            </a:r>
            <a:r>
              <a:rPr lang="ru-RU" sz="2400" b="1" dirty="0"/>
              <a:t>. Бренди </a:t>
            </a:r>
            <a:r>
              <a:rPr lang="ru-RU" sz="2400" b="1" dirty="0" err="1"/>
              <a:t>звичайно</a:t>
            </a:r>
            <a:r>
              <a:rPr lang="ru-RU" sz="2400" b="1" dirty="0"/>
              <a:t> у </a:t>
            </a:r>
            <a:r>
              <a:rPr lang="ru-RU" sz="2400" b="1" dirty="0" err="1"/>
              <a:t>всіх</a:t>
            </a:r>
            <a:r>
              <a:rPr lang="ru-RU" sz="2400" b="1" dirty="0"/>
              <a:t> на слуху - </a:t>
            </a:r>
            <a:r>
              <a:rPr lang="ru-RU" sz="2400" b="1" dirty="0" err="1"/>
              <a:t>Rolex</a:t>
            </a:r>
            <a:r>
              <a:rPr lang="ru-RU" sz="2400" b="1" dirty="0"/>
              <a:t>, </a:t>
            </a:r>
            <a:r>
              <a:rPr lang="ru-RU" sz="2400" b="1" dirty="0" err="1"/>
              <a:t>Chopard</a:t>
            </a:r>
            <a:r>
              <a:rPr lang="ru-RU" sz="2400" b="1" dirty="0"/>
              <a:t>, </a:t>
            </a:r>
            <a:r>
              <a:rPr lang="ru-RU" sz="2400" b="1" dirty="0" err="1"/>
              <a:t>Breguet</a:t>
            </a:r>
            <a:r>
              <a:rPr lang="ru-RU" sz="2400" b="1" dirty="0"/>
              <a:t>, </a:t>
            </a:r>
            <a:r>
              <a:rPr lang="ru-RU" sz="2400" b="1" dirty="0" err="1"/>
              <a:t>Patek</a:t>
            </a:r>
            <a:r>
              <a:rPr lang="ru-RU" sz="2400" b="1" dirty="0"/>
              <a:t> </a:t>
            </a:r>
            <a:r>
              <a:rPr lang="ru-RU" sz="2400" b="1" dirty="0" err="1"/>
              <a:t>Philippe</a:t>
            </a:r>
            <a:r>
              <a:rPr lang="ru-RU" sz="2400" b="1" dirty="0"/>
              <a:t>, </a:t>
            </a:r>
            <a:r>
              <a:rPr lang="ru-RU" sz="2400" b="1" dirty="0" err="1"/>
              <a:t>Vacheron</a:t>
            </a:r>
            <a:r>
              <a:rPr lang="ru-RU" sz="2400" b="1" dirty="0"/>
              <a:t> </a:t>
            </a:r>
            <a:r>
              <a:rPr lang="ru-RU" sz="2400" b="1" dirty="0" err="1"/>
              <a:t>Constantin</a:t>
            </a:r>
            <a:r>
              <a:rPr lang="ru-RU" sz="2400" b="1" dirty="0"/>
              <a:t>, </a:t>
            </a:r>
            <a:r>
              <a:rPr lang="ru-RU" sz="2400" b="1" dirty="0" err="1"/>
              <a:t>Tissot</a:t>
            </a:r>
            <a:r>
              <a:rPr lang="ru-RU" sz="2400" b="1" dirty="0"/>
              <a:t>, </a:t>
            </a:r>
            <a:r>
              <a:rPr lang="ru-RU" sz="2400" b="1" dirty="0" err="1"/>
              <a:t>Swatch</a:t>
            </a:r>
            <a:r>
              <a:rPr lang="ru-RU" sz="2400" b="1" dirty="0"/>
              <a:t> і </a:t>
            </a:r>
            <a:r>
              <a:rPr lang="ru-RU" sz="2400" b="1" dirty="0" err="1"/>
              <a:t>ін</a:t>
            </a:r>
            <a:r>
              <a:rPr lang="ru-RU" sz="2400" b="1" dirty="0"/>
              <a:t>. До </a:t>
            </a:r>
            <a:r>
              <a:rPr lang="ru-RU" sz="2400" b="1" dirty="0" err="1"/>
              <a:t>речі</a:t>
            </a:r>
            <a:r>
              <a:rPr lang="ru-RU" sz="2400" b="1" dirty="0"/>
              <a:t> перший </a:t>
            </a:r>
            <a:r>
              <a:rPr lang="ru-RU" sz="2400" b="1" dirty="0" err="1"/>
              <a:t>наручний</a:t>
            </a:r>
            <a:r>
              <a:rPr lang="ru-RU" sz="2400" b="1" dirty="0"/>
              <a:t> </a:t>
            </a:r>
            <a:r>
              <a:rPr lang="ru-RU" sz="2400" b="1" dirty="0" err="1"/>
              <a:t>годинник</a:t>
            </a:r>
            <a:r>
              <a:rPr lang="ru-RU" sz="2400" b="1" dirty="0"/>
              <a:t> </a:t>
            </a:r>
            <a:r>
              <a:rPr lang="ru-RU" sz="2400" b="1" dirty="0" err="1"/>
              <a:t>винайшов</a:t>
            </a:r>
            <a:r>
              <a:rPr lang="ru-RU" sz="2400" b="1" dirty="0"/>
              <a:t> чувак </a:t>
            </a:r>
            <a:r>
              <a:rPr lang="ru-RU" sz="2400" b="1" dirty="0" err="1"/>
              <a:t>Патек</a:t>
            </a:r>
            <a:r>
              <a:rPr lang="ru-RU" sz="2400" b="1" dirty="0"/>
              <a:t> </a:t>
            </a:r>
            <a:r>
              <a:rPr lang="ru-RU" sz="2400" b="1" dirty="0" err="1"/>
              <a:t>Філіп</a:t>
            </a:r>
            <a:r>
              <a:rPr lang="ru-RU" sz="2400" b="1" dirty="0"/>
              <a:t> в 1868-му </a:t>
            </a:r>
            <a:r>
              <a:rPr lang="ru-RU" sz="2400" b="1" dirty="0" err="1"/>
              <a:t>році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243935" cy="31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Найвідоміша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світі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страва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швейцарської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кухні</a:t>
            </a:r>
            <a:r>
              <a:rPr lang="ru-RU" sz="3200" b="1" dirty="0" smtClean="0"/>
              <a:t> - фондю. </a:t>
            </a:r>
            <a:r>
              <a:rPr lang="ru-RU" sz="3200" b="1" dirty="0" err="1" smtClean="0"/>
              <a:t>Спочатку</a:t>
            </a:r>
            <a:r>
              <a:rPr lang="ru-RU" sz="3200" b="1" dirty="0" smtClean="0"/>
              <a:t> фондю </a:t>
            </a:r>
            <a:r>
              <a:rPr lang="ru-RU" sz="3200" b="1" dirty="0" err="1" smtClean="0"/>
              <a:t>було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їжею</a:t>
            </a:r>
            <a:r>
              <a:rPr lang="ru-RU" sz="3200" b="1" dirty="0" smtClean="0"/>
              <a:t> селян,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таким чином </a:t>
            </a:r>
            <a:r>
              <a:rPr lang="ru-RU" sz="3200" b="1" dirty="0" err="1" smtClean="0"/>
              <a:t>доїдали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залишки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хліба</a:t>
            </a:r>
            <a:r>
              <a:rPr lang="ru-RU" sz="3200" b="1" dirty="0"/>
              <a:t>,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сиру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фруктів</a:t>
            </a:r>
            <a:r>
              <a:rPr lang="ru-RU" sz="3200" b="1" dirty="0" smtClean="0"/>
              <a:t> та шоколаду.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2" y="614830"/>
            <a:ext cx="4008971" cy="28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3891136" cy="291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3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8654" y="332656"/>
            <a:ext cx="3008313" cy="586551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Швейцарії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дуже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розвинене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сільське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господарство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Продукція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йде</a:t>
            </a:r>
            <a:r>
              <a:rPr lang="ru-RU" sz="3200" b="1" dirty="0" smtClean="0"/>
              <a:t> і на </a:t>
            </a:r>
            <a:r>
              <a:rPr lang="ru-RU" sz="3200" b="1" dirty="0" err="1" smtClean="0"/>
              <a:t>експорт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Швейцарський</a:t>
            </a:r>
            <a:r>
              <a:rPr lang="ru-RU" sz="3200" b="1" dirty="0" smtClean="0"/>
              <a:t> сир </a:t>
            </a:r>
            <a:r>
              <a:rPr lang="ru-RU" sz="3200" b="1" dirty="0" err="1" smtClean="0"/>
              <a:t>знають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усі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85426"/>
            <a:ext cx="5005908" cy="375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188640"/>
            <a:ext cx="3008313" cy="5865515"/>
          </a:xfrm>
        </p:spPr>
        <p:txBody>
          <a:bodyPr>
            <a:noAutofit/>
          </a:bodyPr>
          <a:lstStyle/>
          <a:p>
            <a:r>
              <a:rPr lang="ru-RU" sz="4400" b="1" dirty="0" err="1"/>
              <a:t>Швейцарія</a:t>
            </a:r>
            <a:r>
              <a:rPr lang="ru-RU" sz="4400" b="1" dirty="0"/>
              <a:t> - рай для </a:t>
            </a:r>
            <a:r>
              <a:rPr lang="ru-RU" sz="4400" b="1" dirty="0" err="1"/>
              <a:t>грибників</a:t>
            </a:r>
            <a:r>
              <a:rPr lang="ru-RU" sz="4400" b="1" dirty="0"/>
              <a:t>. </a:t>
            </a:r>
            <a:r>
              <a:rPr lang="ru-RU" sz="4400" b="1" dirty="0" err="1"/>
              <a:t>Білі</a:t>
            </a:r>
            <a:r>
              <a:rPr lang="ru-RU" sz="4400" b="1" dirty="0"/>
              <a:t> </a:t>
            </a:r>
            <a:r>
              <a:rPr lang="ru-RU" sz="4400" b="1" dirty="0" err="1"/>
              <a:t>гриби</a:t>
            </a:r>
            <a:r>
              <a:rPr lang="ru-RU" sz="4400" b="1" dirty="0"/>
              <a:t>, </a:t>
            </a:r>
            <a:r>
              <a:rPr lang="ru-RU" sz="4400" b="1" dirty="0" err="1"/>
              <a:t>яких</a:t>
            </a:r>
            <a:r>
              <a:rPr lang="ru-RU" sz="4400" b="1" dirty="0"/>
              <a:t> там </a:t>
            </a:r>
            <a:r>
              <a:rPr lang="ru-RU" sz="4400" b="1" dirty="0" err="1"/>
              <a:t>безліч</a:t>
            </a:r>
            <a:r>
              <a:rPr lang="ru-RU" sz="4400" b="1" dirty="0"/>
              <a:t>, </a:t>
            </a:r>
            <a:r>
              <a:rPr lang="ru-RU" sz="4400" b="1" dirty="0" err="1"/>
              <a:t>ніхто</a:t>
            </a:r>
            <a:r>
              <a:rPr lang="ru-RU" sz="4400" b="1" dirty="0"/>
              <a:t> не </a:t>
            </a:r>
            <a:r>
              <a:rPr lang="ru-RU" sz="4400" b="1" dirty="0" err="1"/>
              <a:t>збирає</a:t>
            </a:r>
            <a:r>
              <a:rPr lang="ru-RU" sz="4400" b="1" dirty="0"/>
              <a:t> і не </a:t>
            </a:r>
            <a:r>
              <a:rPr lang="ru-RU" sz="4400" b="1" dirty="0" err="1"/>
              <a:t>їсть</a:t>
            </a:r>
            <a:endParaRPr lang="ru-RU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1340768"/>
            <a:ext cx="5400600" cy="35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6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60648"/>
            <a:ext cx="3008313" cy="5865515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Швейцарія – країна з найкрасивішим гірськолижним курортом – «Швейцарські Альпи»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3483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652048" cy="27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84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Символ </a:t>
            </a:r>
            <a:r>
              <a:rPr lang="ru-RU" sz="3600" b="1" dirty="0" err="1" smtClean="0"/>
              <a:t>кра</a:t>
            </a:r>
            <a:r>
              <a:rPr lang="uk-UA" sz="3600" b="1" dirty="0" err="1" smtClean="0"/>
              <a:t>їни</a:t>
            </a:r>
            <a:r>
              <a:rPr lang="uk-UA" sz="3600" b="1" dirty="0" smtClean="0"/>
              <a:t> – квітка едельвейс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4924"/>
            <a:ext cx="4053830" cy="36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8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178696" cy="586551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err="1" smtClean="0"/>
              <a:t>Швейцарія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визнана</a:t>
            </a:r>
            <a:r>
              <a:rPr lang="ru-RU" sz="4000" b="1" dirty="0" smtClean="0"/>
              <a:t> гористою  </a:t>
            </a:r>
            <a:r>
              <a:rPr lang="ru-RU" sz="4000" b="1" dirty="0" err="1" smtClean="0"/>
              <a:t>країною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Європи</a:t>
            </a:r>
            <a:r>
              <a:rPr lang="ru-RU" sz="4000" b="1" dirty="0" smtClean="0"/>
              <a:t>. </a:t>
            </a:r>
          </a:p>
          <a:p>
            <a:pPr algn="ctr"/>
            <a:r>
              <a:rPr lang="ru-RU" sz="4000" b="1" dirty="0" smtClean="0"/>
              <a:t>Гори </a:t>
            </a:r>
            <a:r>
              <a:rPr lang="ru-RU" sz="4000" b="1" dirty="0" err="1" smtClean="0"/>
              <a:t>займають</a:t>
            </a:r>
            <a:r>
              <a:rPr lang="ru-RU" sz="4000" b="1" dirty="0" smtClean="0"/>
              <a:t> 2/3 </a:t>
            </a:r>
            <a:r>
              <a:rPr lang="ru-RU" sz="4000" b="1" dirty="0" err="1" smtClean="0"/>
              <a:t>всієї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території</a:t>
            </a:r>
            <a:r>
              <a:rPr lang="ru-RU" sz="4000" b="1" dirty="0" smtClean="0"/>
              <a:t> </a:t>
            </a:r>
          </a:p>
          <a:p>
            <a:pPr algn="ctr"/>
            <a:r>
              <a:rPr lang="ru-RU" sz="4000" b="1" dirty="0" err="1" smtClean="0"/>
              <a:t>цієї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країни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80" y="1124744"/>
            <a:ext cx="545470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404664"/>
            <a:ext cx="3240360" cy="5328592"/>
          </a:xfrm>
        </p:spPr>
        <p:txBody>
          <a:bodyPr>
            <a:noAutofit/>
          </a:bodyPr>
          <a:lstStyle/>
          <a:p>
            <a:r>
              <a:rPr lang="ru-RU" sz="1800" b="1" dirty="0"/>
              <a:t>Женева є </a:t>
            </a:r>
            <a:r>
              <a:rPr lang="ru-RU" sz="1800" b="1" dirty="0" err="1"/>
              <a:t>місцем</a:t>
            </a:r>
            <a:r>
              <a:rPr lang="ru-RU" sz="1800" b="1" dirty="0"/>
              <a:t>, де </a:t>
            </a:r>
            <a:r>
              <a:rPr lang="ru-RU" sz="1800" b="1" dirty="0" err="1"/>
              <a:t>знаходяться</a:t>
            </a:r>
            <a:r>
              <a:rPr lang="ru-RU" sz="1800" b="1" dirty="0"/>
              <a:t> </a:t>
            </a:r>
            <a:r>
              <a:rPr lang="ru-RU" sz="1800" b="1" dirty="0" err="1"/>
              <a:t>головні</a:t>
            </a:r>
            <a:r>
              <a:rPr lang="ru-RU" sz="1800" b="1" dirty="0"/>
              <a:t> </a:t>
            </a:r>
            <a:r>
              <a:rPr lang="ru-RU" sz="1800" b="1" dirty="0" err="1"/>
              <a:t>офіси</a:t>
            </a:r>
            <a:r>
              <a:rPr lang="ru-RU" sz="1800" b="1" dirty="0"/>
              <a:t> </a:t>
            </a:r>
            <a:r>
              <a:rPr lang="ru-RU" sz="1800" b="1" dirty="0" err="1"/>
              <a:t>основних</a:t>
            </a:r>
            <a:r>
              <a:rPr lang="ru-RU" sz="1800" b="1" dirty="0"/>
              <a:t> </a:t>
            </a:r>
            <a:r>
              <a:rPr lang="ru-RU" sz="1800" b="1" dirty="0" err="1"/>
              <a:t>міжнародних</a:t>
            </a:r>
            <a:r>
              <a:rPr lang="ru-RU" sz="1800" b="1" dirty="0"/>
              <a:t> </a:t>
            </a:r>
            <a:r>
              <a:rPr lang="ru-RU" sz="1800" b="1" dirty="0" err="1"/>
              <a:t>організацій</a:t>
            </a:r>
            <a:r>
              <a:rPr lang="ru-RU" sz="1800" b="1" dirty="0"/>
              <a:t> - штаб-квартира </a:t>
            </a:r>
            <a:r>
              <a:rPr lang="ru-RU" sz="1800" b="1" dirty="0" err="1"/>
              <a:t>Організації</a:t>
            </a:r>
            <a:r>
              <a:rPr lang="ru-RU" sz="1800" b="1" dirty="0"/>
              <a:t> </a:t>
            </a:r>
            <a:r>
              <a:rPr lang="ru-RU" sz="1800" b="1" dirty="0" err="1"/>
              <a:t>Об'єднаних</a:t>
            </a:r>
            <a:r>
              <a:rPr lang="ru-RU" sz="1800" b="1" dirty="0"/>
              <a:t> </a:t>
            </a:r>
            <a:r>
              <a:rPr lang="ru-RU" sz="1800" b="1" dirty="0" err="1"/>
              <a:t>Націй</a:t>
            </a:r>
            <a:r>
              <a:rPr lang="ru-RU" sz="1800" b="1" dirty="0"/>
              <a:t> (ООН), </a:t>
            </a:r>
            <a:r>
              <a:rPr lang="ru-RU" sz="1800" b="1" dirty="0" err="1"/>
              <a:t>Всесвітня</a:t>
            </a:r>
            <a:r>
              <a:rPr lang="ru-RU" sz="1800" b="1" dirty="0"/>
              <a:t> </a:t>
            </a:r>
            <a:r>
              <a:rPr lang="ru-RU" sz="1800" b="1" dirty="0" err="1"/>
              <a:t>організація</a:t>
            </a:r>
            <a:r>
              <a:rPr lang="ru-RU" sz="1800" b="1" dirty="0"/>
              <a:t> </a:t>
            </a:r>
            <a:r>
              <a:rPr lang="ru-RU" sz="1800" b="1" dirty="0" err="1"/>
              <a:t>охорони</a:t>
            </a:r>
            <a:r>
              <a:rPr lang="ru-RU" sz="1800" b="1" dirty="0"/>
              <a:t> </a:t>
            </a:r>
            <a:r>
              <a:rPr lang="ru-RU" sz="1800" b="1" dirty="0" err="1"/>
              <a:t>здоров'я</a:t>
            </a:r>
            <a:r>
              <a:rPr lang="ru-RU" sz="1800" b="1" dirty="0"/>
              <a:t> (ВООЗ), </a:t>
            </a:r>
            <a:r>
              <a:rPr lang="ru-RU" sz="1800" b="1" dirty="0" err="1"/>
              <a:t>Всесвітня</a:t>
            </a:r>
            <a:r>
              <a:rPr lang="ru-RU" sz="1800" b="1" dirty="0"/>
              <a:t> </a:t>
            </a:r>
            <a:r>
              <a:rPr lang="ru-RU" sz="1800" b="1" dirty="0" err="1" smtClean="0"/>
              <a:t>Торгова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Організація</a:t>
            </a:r>
            <a:r>
              <a:rPr lang="ru-RU" sz="1800" b="1" dirty="0" smtClean="0"/>
              <a:t> </a:t>
            </a:r>
            <a:r>
              <a:rPr lang="ru-RU" sz="1800" b="1" dirty="0"/>
              <a:t>(ВТО), </a:t>
            </a:r>
            <a:r>
              <a:rPr lang="ru-RU" sz="1800" b="1" dirty="0" err="1"/>
              <a:t>Управління</a:t>
            </a:r>
            <a:r>
              <a:rPr lang="ru-RU" sz="1800" b="1" dirty="0"/>
              <a:t> Верховного </a:t>
            </a:r>
            <a:r>
              <a:rPr lang="ru-RU" sz="1800" b="1" dirty="0" err="1"/>
              <a:t>комісара</a:t>
            </a:r>
            <a:r>
              <a:rPr lang="ru-RU" sz="1800" b="1" dirty="0"/>
              <a:t> ООН з прав </a:t>
            </a:r>
            <a:r>
              <a:rPr lang="ru-RU" sz="1800" b="1" dirty="0" err="1"/>
              <a:t>людини</a:t>
            </a:r>
            <a:r>
              <a:rPr lang="ru-RU" sz="1800" b="1" dirty="0"/>
              <a:t> (УВКПЛ), </a:t>
            </a:r>
            <a:r>
              <a:rPr lang="ru-RU" sz="1800" b="1" dirty="0" err="1"/>
              <a:t>Світовий</a:t>
            </a:r>
            <a:r>
              <a:rPr lang="ru-RU" sz="1800" b="1" dirty="0"/>
              <a:t> </a:t>
            </a:r>
            <a:r>
              <a:rPr lang="ru-RU" sz="1800" b="1" dirty="0" err="1"/>
              <a:t>економічний</a:t>
            </a:r>
            <a:r>
              <a:rPr lang="ru-RU" sz="1800" b="1" dirty="0"/>
              <a:t> форум (ВЕФ), </a:t>
            </a:r>
            <a:r>
              <a:rPr lang="ru-RU" sz="1800" b="1" dirty="0" err="1"/>
              <a:t>Міжнародна</a:t>
            </a:r>
            <a:r>
              <a:rPr lang="ru-RU" sz="1800" b="1" dirty="0"/>
              <a:t> рада </a:t>
            </a:r>
            <a:r>
              <a:rPr lang="ru-RU" sz="1800" b="1" dirty="0" err="1"/>
              <a:t>аеропортів</a:t>
            </a:r>
            <a:r>
              <a:rPr lang="ru-RU" sz="1800" b="1" dirty="0"/>
              <a:t> (ACI), </a:t>
            </a:r>
            <a:r>
              <a:rPr lang="ru-RU" sz="1800" b="1" dirty="0" err="1"/>
              <a:t>Міжнародна</a:t>
            </a:r>
            <a:r>
              <a:rPr lang="ru-RU" sz="1800" b="1" dirty="0"/>
              <a:t> </a:t>
            </a:r>
            <a:r>
              <a:rPr lang="ru-RU" sz="1800" b="1" dirty="0" err="1"/>
              <a:t>організація</a:t>
            </a:r>
            <a:r>
              <a:rPr lang="ru-RU" sz="1800" b="1" dirty="0"/>
              <a:t> по </a:t>
            </a:r>
            <a:r>
              <a:rPr lang="ru-RU" sz="1800" b="1" dirty="0" err="1"/>
              <a:t>стандартизації</a:t>
            </a:r>
            <a:r>
              <a:rPr lang="ru-RU" sz="1800" b="1" dirty="0"/>
              <a:t> (ISO), </a:t>
            </a:r>
            <a:r>
              <a:rPr lang="ru-RU" sz="1800" b="1" dirty="0" err="1"/>
              <a:t>World</a:t>
            </a:r>
            <a:r>
              <a:rPr lang="ru-RU" sz="1800" b="1" dirty="0"/>
              <a:t> </a:t>
            </a:r>
            <a:r>
              <a:rPr lang="ru-RU" sz="1800" b="1" dirty="0" err="1"/>
              <a:t>Wide</a:t>
            </a:r>
            <a:r>
              <a:rPr lang="ru-RU" sz="1800" b="1" dirty="0"/>
              <a:t> </a:t>
            </a:r>
            <a:r>
              <a:rPr lang="ru-RU" sz="1800" b="1" dirty="0" err="1"/>
              <a:t>Web</a:t>
            </a:r>
            <a:r>
              <a:rPr lang="ru-RU" sz="1800" b="1" dirty="0"/>
              <a:t> </a:t>
            </a:r>
            <a:r>
              <a:rPr lang="ru-RU" sz="1800" b="1" dirty="0" err="1"/>
              <a:t>Віртуальна</a:t>
            </a:r>
            <a:r>
              <a:rPr lang="ru-RU" sz="1800" b="1" dirty="0"/>
              <a:t> </a:t>
            </a:r>
            <a:r>
              <a:rPr lang="ru-RU" sz="1800" b="1" dirty="0" err="1"/>
              <a:t>бібліотека</a:t>
            </a:r>
            <a:r>
              <a:rPr lang="ru-RU" sz="1800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592289" cy="17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4"/>
          <a:stretch/>
        </p:blipFill>
        <p:spPr bwMode="auto">
          <a:xfrm>
            <a:off x="2627783" y="2924944"/>
            <a:ext cx="2232249" cy="204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692697"/>
            <a:ext cx="2971800" cy="5022304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Давос-Плац – місце зустрічей найвідоміших фінансистів і політиків світу. 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13" y="1844824"/>
            <a:ext cx="494647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8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3600" b="1" dirty="0"/>
              <a:t>У </a:t>
            </a:r>
            <a:r>
              <a:rPr lang="ru-RU" sz="3600" b="1" dirty="0" err="1"/>
              <a:t>Швейцарії</a:t>
            </a:r>
            <a:r>
              <a:rPr lang="ru-RU" sz="3600" b="1" dirty="0"/>
              <a:t> </a:t>
            </a:r>
            <a:r>
              <a:rPr lang="ru-RU" sz="3600" b="1" dirty="0" err="1"/>
              <a:t>знаходиться</a:t>
            </a:r>
            <a:r>
              <a:rPr lang="ru-RU" sz="3600" b="1" dirty="0"/>
              <a:t> </a:t>
            </a:r>
            <a:r>
              <a:rPr lang="ru-RU" sz="3600" b="1" dirty="0" err="1"/>
              <a:t>найдовший</a:t>
            </a:r>
            <a:r>
              <a:rPr lang="ru-RU" sz="3600" b="1" dirty="0"/>
              <a:t> </a:t>
            </a:r>
            <a:r>
              <a:rPr lang="ru-RU" sz="3600" b="1" dirty="0" err="1"/>
              <a:t>гірський</a:t>
            </a:r>
            <a:r>
              <a:rPr lang="ru-RU" sz="3600" b="1" dirty="0"/>
              <a:t> </a:t>
            </a:r>
            <a:r>
              <a:rPr lang="ru-RU" sz="3600" b="1" dirty="0" err="1"/>
              <a:t>тунель</a:t>
            </a:r>
            <a:r>
              <a:rPr lang="ru-RU" sz="3600" b="1" dirty="0"/>
              <a:t> у </a:t>
            </a:r>
            <a:r>
              <a:rPr lang="ru-RU" sz="3600" b="1" dirty="0" err="1"/>
              <a:t>світі</a:t>
            </a:r>
            <a:r>
              <a:rPr lang="ru-RU" sz="3600" b="1" dirty="0"/>
              <a:t> - </a:t>
            </a:r>
            <a:r>
              <a:rPr lang="ru-RU" sz="3600" b="1" dirty="0" err="1"/>
              <a:t>тунель</a:t>
            </a:r>
            <a:r>
              <a:rPr lang="ru-RU" sz="3600" b="1" dirty="0"/>
              <a:t> </a:t>
            </a:r>
            <a:r>
              <a:rPr lang="ru-RU" sz="3600" b="1" dirty="0" err="1"/>
              <a:t>Лечберг</a:t>
            </a:r>
            <a:r>
              <a:rPr lang="ru-RU" sz="3600" b="1" dirty="0"/>
              <a:t>. </a:t>
            </a:r>
            <a:r>
              <a:rPr lang="ru-RU" sz="3600" b="1" dirty="0" err="1"/>
              <a:t>Його</a:t>
            </a:r>
            <a:r>
              <a:rPr lang="ru-RU" sz="3600" b="1" dirty="0"/>
              <a:t> </a:t>
            </a:r>
            <a:r>
              <a:rPr lang="ru-RU" sz="3600" b="1" dirty="0" err="1"/>
              <a:t>довжина</a:t>
            </a:r>
            <a:r>
              <a:rPr lang="ru-RU" sz="3600" b="1" dirty="0"/>
              <a:t> 34 700 </a:t>
            </a:r>
            <a:r>
              <a:rPr lang="ru-RU" sz="3600" b="1" dirty="0" err="1"/>
              <a:t>метрів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44547"/>
            <a:ext cx="5129301" cy="384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7200" b="1" dirty="0" smtClean="0"/>
              <a:t>Женева</a:t>
            </a:r>
            <a:endParaRPr lang="ru-RU" sz="7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0187"/>
            <a:ext cx="5630545" cy="404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84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8000" b="1" dirty="0" smtClean="0"/>
              <a:t>Берн</a:t>
            </a:r>
            <a:endParaRPr lang="ru-RU" sz="8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219200"/>
            <a:ext cx="6448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8000" b="1" dirty="0" err="1" smtClean="0"/>
              <a:t>Цюрих</a:t>
            </a:r>
            <a:endParaRPr lang="ru-RU" sz="8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69" y="1340768"/>
            <a:ext cx="64293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906355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</TotalTime>
  <Words>169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 PowerPoint</vt:lpstr>
      <vt:lpstr>Символ країни – квітка едельвейс</vt:lpstr>
      <vt:lpstr>Презентация PowerPoint</vt:lpstr>
      <vt:lpstr>Презентация PowerPoint</vt:lpstr>
      <vt:lpstr>Презентация PowerPoint</vt:lpstr>
      <vt:lpstr>Презентация PowerPoint</vt:lpstr>
      <vt:lpstr>Женева</vt:lpstr>
      <vt:lpstr>Берн</vt:lpstr>
      <vt:lpstr>Цюрих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2013-03-04T14:56:05Z</dcterms:created>
  <dcterms:modified xsi:type="dcterms:W3CDTF">2013-03-17T19:01:14Z</dcterms:modified>
</cp:coreProperties>
</file>