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FAC090"/>
    <a:srgbClr val="71DAFF"/>
    <a:srgbClr val="FF3300"/>
    <a:srgbClr val="00B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1C40-B3FC-4ECB-8115-915D45CD3B2A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FA41-234B-4C2C-B081-97F681AE6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1C40-B3FC-4ECB-8115-915D45CD3B2A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FA41-234B-4C2C-B081-97F681AE6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1C40-B3FC-4ECB-8115-915D45CD3B2A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FA41-234B-4C2C-B081-97F681AE6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1C40-B3FC-4ECB-8115-915D45CD3B2A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FA41-234B-4C2C-B081-97F681AE6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1C40-B3FC-4ECB-8115-915D45CD3B2A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FA41-234B-4C2C-B081-97F681AE6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1C40-B3FC-4ECB-8115-915D45CD3B2A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FA41-234B-4C2C-B081-97F681AE6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1C40-B3FC-4ECB-8115-915D45CD3B2A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FA41-234B-4C2C-B081-97F681AE6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1C40-B3FC-4ECB-8115-915D45CD3B2A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FA41-234B-4C2C-B081-97F681AE6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1C40-B3FC-4ECB-8115-915D45CD3B2A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FA41-234B-4C2C-B081-97F681AE6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1C40-B3FC-4ECB-8115-915D45CD3B2A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FA41-234B-4C2C-B081-97F681AE6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1C40-B3FC-4ECB-8115-915D45CD3B2A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FA41-234B-4C2C-B081-97F681AE6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A1C40-B3FC-4ECB-8115-915D45CD3B2A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0FA41-234B-4C2C-B081-97F681AE68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12" Type="http://schemas.openxmlformats.org/officeDocument/2006/relationships/image" Target="../media/image83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11" Type="http://schemas.openxmlformats.org/officeDocument/2006/relationships/image" Target="../media/image82.jpeg"/><Relationship Id="rId5" Type="http://schemas.openxmlformats.org/officeDocument/2006/relationships/image" Target="../media/image76.jpe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9217024" cy="1470025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Цікаві факти   про Францію</a:t>
            </a:r>
            <a:endParaRPr lang="ru-RU" sz="5400" b="1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2116831"/>
          </a:xfrm>
          <a:solidFill>
            <a:srgbClr val="FAC090">
              <a:alpha val="69804"/>
            </a:srgb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Франція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сама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туристична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країна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світі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Щороку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її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відвідує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понад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67 млн.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туристів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більше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ніж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все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населення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країни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ru-RU" dirty="0"/>
          </a:p>
        </p:txBody>
      </p:sp>
      <p:pic>
        <p:nvPicPr>
          <p:cNvPr id="4" name="Рисунок 3" descr="1368262650_tour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916832"/>
            <a:ext cx="4262237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rfact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56992"/>
            <a:ext cx="4139952" cy="3318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  <a:solidFill>
            <a:srgbClr val="E46C0A">
              <a:alpha val="60000"/>
            </a:srgb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Кожен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день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виходить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мінімум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2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кулінарних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книги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109916_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437112"/>
            <a:ext cx="3411116" cy="2272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370738257_ooou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916832"/>
            <a:ext cx="3073245" cy="2287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payelya-s-moreproduktam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060848"/>
            <a:ext cx="3240360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post-11-12756626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1844824"/>
            <a:ext cx="1632739" cy="2449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9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2987824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Відомі</a:t>
            </a:r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французькі</a:t>
            </a:r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винаходи</a:t>
            </a:r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калькулятор, </a:t>
            </a:r>
            <a:r>
              <a:rPr lang="ru-RU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швидка</a:t>
            </a:r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допомога</a:t>
            </a:r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повітряна</a:t>
            </a:r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куля, </a:t>
            </a:r>
            <a:r>
              <a:rPr lang="ru-RU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парашут</a:t>
            </a:r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підводний</a:t>
            </a:r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човен</a:t>
            </a:r>
            <a:endParaRPr lang="ru-RU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334ad1239dc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581128"/>
            <a:ext cx="3312368" cy="2199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8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16632"/>
            <a:ext cx="3232436" cy="2156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18673991_28282409_k3_leninskiy_komsomol_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7" y="2276872"/>
            <a:ext cx="2920731" cy="2280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a2106a9db786e0bb2a4cba4ee53d93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0"/>
            <a:ext cx="2053941" cy="2259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port_045-cro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2420888"/>
            <a:ext cx="2736304" cy="2051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Вважається, що 1 квітня (день сміху) виник у Франції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1297867-12361e9afe8adc5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9" y="1412777"/>
            <a:ext cx="3168351" cy="231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3871927_41921510_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412776"/>
            <a:ext cx="3684561" cy="2600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4077072"/>
            <a:ext cx="3717235" cy="2631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0"/>
            <a:ext cx="4283968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ru-RU" sz="36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Францію</a:t>
            </a:r>
            <a:r>
              <a:rPr lang="ru-RU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праву </a:t>
            </a:r>
            <a:r>
              <a:rPr lang="ru-RU" sz="36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назвати</a:t>
            </a:r>
            <a:r>
              <a:rPr lang="ru-RU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країною</a:t>
            </a:r>
            <a:r>
              <a:rPr lang="ru-RU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поцілунків</a:t>
            </a:r>
            <a:r>
              <a:rPr lang="ru-RU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Тут </a:t>
            </a:r>
            <a:r>
              <a:rPr lang="ru-RU" sz="36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прийнято</a:t>
            </a:r>
            <a:r>
              <a:rPr lang="ru-RU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цілувати</a:t>
            </a:r>
            <a:r>
              <a:rPr lang="ru-RU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один одного в </a:t>
            </a:r>
            <a:r>
              <a:rPr lang="ru-RU" sz="36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щічку</a:t>
            </a:r>
            <a:r>
              <a:rPr lang="ru-RU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sz="36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вітанні</a:t>
            </a:r>
            <a:r>
              <a:rPr lang="ru-RU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причому</a:t>
            </a:r>
            <a:r>
              <a:rPr lang="ru-RU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ця</a:t>
            </a:r>
            <a:r>
              <a:rPr lang="ru-RU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традиція</a:t>
            </a:r>
            <a:r>
              <a:rPr lang="ru-RU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прижилася</a:t>
            </a:r>
            <a:r>
              <a:rPr lang="ru-RU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навіть</a:t>
            </a:r>
            <a:r>
              <a:rPr lang="ru-RU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чоловіками</a:t>
            </a:r>
            <a:r>
              <a:rPr lang="ru-RU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3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couple-in-fr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4392488" cy="2921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oto_per_vendere_l_5C_agenz7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573016"/>
            <a:ext cx="3888432" cy="290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Францію вважають світовою столицею моди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4" name="Рисунок 3" descr="12-57-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977748"/>
            <a:ext cx="3485079" cy="4736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any_atrache_paris_fashion_week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872831"/>
            <a:ext cx="3240360" cy="4985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Французи славляться тим, що люблять їсти жаб</a:t>
            </a:r>
            <a:r>
              <a:rPr lang="en-US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’</a:t>
            </a:r>
            <a:r>
              <a:rPr lang="uk-UA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ячі</a:t>
            </a:r>
            <a:r>
              <a:rPr lang="uk-UA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лапки та устриці</a:t>
            </a:r>
            <a:endParaRPr lang="ru-RU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1370592089_midxrpfqq4idtn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628800"/>
            <a:ext cx="2597274" cy="2597274"/>
          </a:xfrm>
          <a:prstGeom prst="rect">
            <a:avLst/>
          </a:prstGeom>
        </p:spPr>
      </p:pic>
      <p:pic>
        <p:nvPicPr>
          <p:cNvPr id="5" name="Рисунок 4" descr="1371374066_nkhg6qp9dftu4x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933056"/>
            <a:ext cx="3672408" cy="2805720"/>
          </a:xfrm>
          <a:prstGeom prst="rect">
            <a:avLst/>
          </a:prstGeom>
        </p:spPr>
      </p:pic>
      <p:pic>
        <p:nvPicPr>
          <p:cNvPr id="6" name="Рисунок 5" descr="legs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4365104"/>
            <a:ext cx="3277580" cy="219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x400_1007_10_704a20a864c5.jpg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988840"/>
            <a:ext cx="3657600" cy="194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Мінімальна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заробітна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плата у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Франції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складає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близько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1000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євро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Рисунок 3" descr="56131_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221088"/>
            <a:ext cx="4355976" cy="24534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f986e502-ea34-4788-8d5f-909155ba9fa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556793"/>
            <a:ext cx="4772477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36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Найпопулярніші</a:t>
            </a: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види</a:t>
            </a: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спорту у </a:t>
            </a:r>
            <a:r>
              <a:rPr lang="ru-RU" sz="36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Франції</a:t>
            </a: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футбол, баскетбол </a:t>
            </a:r>
            <a:r>
              <a:rPr lang="ru-RU" sz="36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регбі</a:t>
            </a: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У футбол тут </a:t>
            </a:r>
            <a:r>
              <a:rPr lang="ru-RU" sz="36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грають</a:t>
            </a: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всі</a:t>
            </a: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6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малих</a:t>
            </a: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великих, </a:t>
            </a:r>
            <a:r>
              <a:rPr lang="ru-RU" sz="36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однак</a:t>
            </a: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якщо</a:t>
            </a: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</a:t>
            </a: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регбіст</a:t>
            </a: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то </a:t>
            </a:r>
            <a:r>
              <a:rPr lang="ru-RU" sz="36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тобі</a:t>
            </a: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буде </a:t>
            </a:r>
            <a:r>
              <a:rPr lang="ru-RU" sz="36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повага</a:t>
            </a: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шана</a:t>
            </a: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dirty="0">
              <a:ln w="1905">
                <a:solidFill>
                  <a:schemeClr val="tx1"/>
                </a:solidFill>
              </a:ln>
            </a:endParaRPr>
          </a:p>
        </p:txBody>
      </p:sp>
      <p:pic>
        <p:nvPicPr>
          <p:cNvPr id="4" name="Рисунок 3" descr="16559_NpAdvH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276872"/>
            <a:ext cx="279031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91007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221088"/>
            <a:ext cx="2987824" cy="2390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001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581128"/>
            <a:ext cx="3434698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0"/>
            <a:ext cx="9252520" cy="48586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</a:t>
            </a:r>
            <a:r>
              <a:rPr lang="ru-RU" sz="4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Французи</a:t>
            </a:r>
            <a:r>
              <a:rPr lang="ru-RU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не </a:t>
            </a:r>
            <a:r>
              <a:rPr lang="ru-RU" sz="4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люблять</a:t>
            </a:r>
            <a:r>
              <a:rPr lang="ru-RU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лаятися</a:t>
            </a:r>
            <a:r>
              <a:rPr lang="ru-RU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</a:t>
            </a:r>
            <a:r>
              <a:rPr lang="ru-RU" sz="4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крім</a:t>
            </a:r>
            <a:r>
              <a:rPr lang="ru-RU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того в </a:t>
            </a:r>
            <a:r>
              <a:rPr lang="ru-RU" sz="4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їх</a:t>
            </a:r>
            <a:r>
              <a:rPr lang="ru-RU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мові</a:t>
            </a:r>
            <a:r>
              <a:rPr lang="ru-RU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майже</a:t>
            </a:r>
            <a:r>
              <a:rPr lang="ru-RU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немає</a:t>
            </a:r>
            <a:r>
              <a:rPr lang="ru-RU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мату, </a:t>
            </a:r>
            <a:r>
              <a:rPr lang="ru-RU" sz="4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є</a:t>
            </a:r>
            <a:r>
              <a:rPr lang="ru-RU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тільки</a:t>
            </a:r>
            <a:r>
              <a:rPr lang="ru-RU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слово </a:t>
            </a:r>
            <a:r>
              <a:rPr lang="ru-RU" sz="4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Mierde</a:t>
            </a:r>
            <a:r>
              <a:rPr lang="ru-RU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яке </a:t>
            </a:r>
            <a:r>
              <a:rPr lang="ru-RU" sz="4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можна</a:t>
            </a:r>
            <a:r>
              <a:rPr lang="ru-RU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перекласти</a:t>
            </a:r>
            <a:r>
              <a:rPr lang="ru-RU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як «</a:t>
            </a:r>
            <a:r>
              <a:rPr lang="ru-RU" sz="4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чорт</a:t>
            </a:r>
            <a:r>
              <a:rPr lang="ru-RU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» </a:t>
            </a:r>
            <a:endParaRPr lang="ru-RU" sz="40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337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979" y="2996952"/>
            <a:ext cx="4417741" cy="2934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2828853_3365178_Creativewallpap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852936"/>
            <a:ext cx="3772321" cy="3017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312368" cy="655272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сучасної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Франції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зараз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знаходиться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40 000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різного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роду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замків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0a11c19fe266033dbd19c0852a2692c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9442" y="116632"/>
            <a:ext cx="312441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a192a5830fad3cf9426500ce520a47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5" y="1412633"/>
            <a:ext cx="2987825" cy="1989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35521a3d9a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99989" y="4581128"/>
            <a:ext cx="2844011" cy="213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e75488440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2942643"/>
            <a:ext cx="2952328" cy="2214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Найкрасивіші місця Франції</a:t>
            </a:r>
            <a:endParaRPr lang="ru-RU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69792722_1296054949_repphoto_7107_14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340768"/>
            <a:ext cx="4471670" cy="2978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82384862_large_21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412776"/>
            <a:ext cx="3864333" cy="2901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1421786_francesaintmichele28_20080102_19957283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78056"/>
            <a:ext cx="9144000" cy="5679943"/>
          </a:xfrm>
          <a:prstGeom prst="rect">
            <a:avLst/>
          </a:prstGeom>
        </p:spPr>
      </p:pic>
      <p:pic>
        <p:nvPicPr>
          <p:cNvPr id="8" name="Рисунок 7" descr="98846632_large_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" y="1196752"/>
            <a:ext cx="9128524" cy="5661248"/>
          </a:xfrm>
          <a:prstGeom prst="rect">
            <a:avLst/>
          </a:prstGeom>
        </p:spPr>
      </p:pic>
      <p:pic>
        <p:nvPicPr>
          <p:cNvPr id="10" name="Рисунок 9" descr="france_lazurnuy_bereg_monte_karl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9170" y="1196752"/>
            <a:ext cx="9173169" cy="5661248"/>
          </a:xfrm>
          <a:prstGeom prst="rect">
            <a:avLst/>
          </a:prstGeom>
        </p:spPr>
      </p:pic>
      <p:pic>
        <p:nvPicPr>
          <p:cNvPr id="11" name="Рисунок 10" descr="france_lazurnuy_bereg_river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214754"/>
            <a:ext cx="9144000" cy="5643246"/>
          </a:xfrm>
          <a:prstGeom prst="rect">
            <a:avLst/>
          </a:prstGeom>
        </p:spPr>
      </p:pic>
      <p:pic>
        <p:nvPicPr>
          <p:cNvPr id="12" name="Рисунок 11" descr="grand-oper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  <p:pic>
        <p:nvPicPr>
          <p:cNvPr id="13" name="Рисунок 12" descr="Notre_Dame_de_Pari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682" y="1340768"/>
            <a:ext cx="9133317" cy="5517232"/>
          </a:xfrm>
          <a:prstGeom prst="rect">
            <a:avLst/>
          </a:prstGeom>
        </p:spPr>
      </p:pic>
      <p:pic>
        <p:nvPicPr>
          <p:cNvPr id="14" name="Рисунок 13" descr="versal-miyo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124744"/>
            <a:ext cx="9143999" cy="5733256"/>
          </a:xfrm>
          <a:prstGeom prst="rect">
            <a:avLst/>
          </a:prstGeom>
        </p:spPr>
      </p:pic>
      <p:pic>
        <p:nvPicPr>
          <p:cNvPr id="15" name="Рисунок 14" descr="viayduki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" y="998731"/>
            <a:ext cx="9144000" cy="5859269"/>
          </a:xfrm>
          <a:prstGeom prst="rect">
            <a:avLst/>
          </a:prstGeom>
        </p:spPr>
      </p:pic>
      <p:pic>
        <p:nvPicPr>
          <p:cNvPr id="16" name="Рисунок 15" descr="zamok-frantsii-versailles-09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948371"/>
            <a:ext cx="9144000" cy="5909629"/>
          </a:xfrm>
          <a:prstGeom prst="rect">
            <a:avLst/>
          </a:prstGeom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50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0186c1ae489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5557"/>
            <a:ext cx="9144000" cy="6883558"/>
          </a:xfrm>
        </p:spPr>
      </p:pic>
    </p:spTree>
  </p:cSld>
  <p:clrMapOvr>
    <a:masterClrMapping/>
  </p:clrMapOvr>
  <p:transition advTm="4000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3573016"/>
            <a:ext cx="5050904" cy="1143000"/>
          </a:xfrm>
        </p:spPr>
        <p:txBody>
          <a:bodyPr>
            <a:noAutofit/>
          </a:bodyPr>
          <a:lstStyle/>
          <a:p>
            <a:r>
              <a:rPr lang="uk-UA" sz="7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 за увагу!!!</a:t>
            </a:r>
            <a:endParaRPr lang="ru-RU" sz="72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4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  <a:solidFill>
            <a:srgbClr val="FF3300">
              <a:alpha val="80000"/>
            </a:srgbClr>
          </a:solidFill>
        </p:spPr>
        <p:txBody>
          <a:bodyPr>
            <a:normAutofit fontScale="90000"/>
          </a:bodyPr>
          <a:lstStyle/>
          <a:p>
            <a:r>
              <a:rPr lang="ru-RU" b="1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Франція</a:t>
            </a:r>
            <a:r>
              <a:rPr lang="ru-RU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третя</a:t>
            </a:r>
            <a:r>
              <a:rPr lang="ru-RU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величиною </a:t>
            </a:r>
            <a:r>
              <a:rPr lang="ru-RU" b="1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європейська</a:t>
            </a:r>
            <a:r>
              <a:rPr lang="ru-RU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ru-RU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endParaRPr lang="ru-RU" b="1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1264497305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88840"/>
            <a:ext cx="2582552" cy="24696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av-88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149080"/>
            <a:ext cx="3773928" cy="2514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France general informa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3640" y="1844824"/>
            <a:ext cx="3240360" cy="33246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7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2016224"/>
          </a:xfrm>
          <a:solidFill>
            <a:srgbClr val="E46C0A">
              <a:alpha val="80000"/>
            </a:srgbClr>
          </a:solidFill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найвідоміша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виноробна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найвідоміші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лікери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тут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виробляються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17f988f043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4940" y="4509120"/>
            <a:ext cx="282898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(6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617833"/>
            <a:ext cx="3355316" cy="2240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ordeaux_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2132856"/>
            <a:ext cx="3043990" cy="1999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renchWine-Fu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132856"/>
            <a:ext cx="3024336" cy="2298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reme_de_Violet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2276872"/>
            <a:ext cx="1529460" cy="218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448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  </a:t>
            </a:r>
            <a:r>
              <a:rPr lang="ru-RU" sz="4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Понад</a:t>
            </a:r>
            <a:r>
              <a:rPr lang="ru-RU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10% </a:t>
            </a:r>
            <a:r>
              <a:rPr lang="ru-RU" sz="4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населення</a:t>
            </a:r>
            <a:r>
              <a:rPr lang="ru-RU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4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Франції</a:t>
            </a:r>
            <a:r>
              <a:rPr lang="ru-RU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4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складають</a:t>
            </a:r>
            <a:r>
              <a:rPr lang="ru-RU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4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емігранти</a:t>
            </a:r>
            <a:r>
              <a:rPr lang="ru-RU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                   (велика </a:t>
            </a:r>
            <a:r>
              <a:rPr lang="ru-RU" sz="4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частина</a:t>
            </a:r>
            <a:r>
              <a:rPr lang="ru-RU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4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з</a:t>
            </a:r>
            <a:r>
              <a:rPr lang="ru-RU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них </a:t>
            </a:r>
            <a:r>
              <a:rPr lang="ru-RU" sz="4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мусульмани</a:t>
            </a:r>
            <a:r>
              <a:rPr lang="ru-RU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)</a:t>
            </a:r>
            <a:endParaRPr lang="ru-RU" sz="40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Рисунок 3" descr="burqa-b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509120"/>
            <a:ext cx="4320902" cy="2230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news-NmR9lMTS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060848"/>
            <a:ext cx="2664296" cy="2140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frfact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2132856"/>
            <a:ext cx="3715891" cy="3715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7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70892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Французька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мова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була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міжнародною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початку 20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століття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Зараз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французька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мова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державною в 30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країнах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Нею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говорять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270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мільйонів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чоловік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00000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348880"/>
            <a:ext cx="4958378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lettres-écrite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780928"/>
            <a:ext cx="3600400" cy="2404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3968" y="5262299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Країни, які розмовляють французькою мовою</a:t>
            </a:r>
            <a:endParaRPr lang="ru-RU" sz="2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9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7"/>
            <a:ext cx="8229600" cy="2376264"/>
          </a:xfrm>
          <a:solidFill>
            <a:srgbClr val="71DAFF">
              <a:alpha val="69804"/>
            </a:srgbClr>
          </a:solidFill>
          <a:effectLst>
            <a:softEdge rad="63500"/>
          </a:effectLst>
        </p:spPr>
        <p:txBody>
          <a:bodyPr/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r>
              <a:rPr lang="ru-RU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Нікотин</a:t>
            </a:r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назвали на честь Жана </a:t>
            </a:r>
            <a:r>
              <a:rPr lang="ru-RU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Ніко</a:t>
            </a:r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французького</a:t>
            </a:r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дипломата </a:t>
            </a:r>
            <a:r>
              <a:rPr lang="ru-RU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вченого</a:t>
            </a:r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який</a:t>
            </a:r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1559 </a:t>
            </a:r>
            <a:r>
              <a:rPr lang="ru-RU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році</a:t>
            </a:r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створив перший у </a:t>
            </a:r>
            <a:r>
              <a:rPr lang="ru-RU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Франції</a:t>
            </a:r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тютюновий</a:t>
            </a:r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завод</a:t>
            </a:r>
            <a:endParaRPr lang="ru-RU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bf5a38b9eddbd2ab4fb684bfa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36912"/>
            <a:ext cx="4778709" cy="3822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Nic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631654"/>
            <a:ext cx="3022152" cy="386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001000" cy="1656184"/>
          </a:xfrm>
        </p:spPr>
        <p:txBody>
          <a:bodyPr>
            <a:noAutofit/>
          </a:bodyPr>
          <a:lstStyle/>
          <a:p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Традиція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прикрашати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ялинку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Новий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прийшла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нас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Франції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7156333_13558908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556792"/>
            <a:ext cx="3247008" cy="2597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eautiful_christmas_tree_pictures_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149080"/>
            <a:ext cx="3487245" cy="2618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aryazhaem-s-rebenkom-elk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628800"/>
            <a:ext cx="379720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84176"/>
          </a:xfrm>
          <a:solidFill>
            <a:srgbClr val="FAC090">
              <a:alpha val="69804"/>
            </a:srgb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ru-RU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ru-RU" b="1" dirty="0" err="1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Франції</a:t>
            </a:r>
            <a:r>
              <a:rPr lang="ru-RU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виробляється</a:t>
            </a:r>
            <a:r>
              <a:rPr lang="ru-RU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більше</a:t>
            </a:r>
            <a:r>
              <a:rPr lang="ru-RU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300 </a:t>
            </a:r>
            <a:r>
              <a:rPr lang="ru-RU" b="1" dirty="0" err="1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видів</a:t>
            </a:r>
            <a:r>
              <a:rPr lang="ru-RU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всіляких</a:t>
            </a:r>
            <a:r>
              <a:rPr lang="ru-RU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сирів</a:t>
            </a:r>
            <a:endParaRPr lang="ru-RU" b="1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frfact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988840"/>
            <a:ext cx="3477766" cy="34777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goatchees_m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060848"/>
            <a:ext cx="4629615" cy="30807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317</Words>
  <Application>Microsoft Office PowerPoint</Application>
  <PresentationFormat>Экран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Цікаві факти   про Францію</vt:lpstr>
      <vt:lpstr>На території сучасної Франції зараз знаходиться більше       40 000 різного роду замків.</vt:lpstr>
      <vt:lpstr>Франція третя за величиною європейська країна після Росії та України</vt:lpstr>
      <vt:lpstr>Франція - найвідоміша виноробна країна в світі і найвідоміші в світі лікери теж тут виробляються</vt:lpstr>
      <vt:lpstr>Слайд 5</vt:lpstr>
      <vt:lpstr>Слайд 6</vt:lpstr>
      <vt:lpstr>Слайд 7</vt:lpstr>
      <vt:lpstr>Традиція прикрашати ялинку на Новий рік прийшла до нас з Франції</vt:lpstr>
      <vt:lpstr>У Франції виробляється більше 300 видів всіляких сирів</vt:lpstr>
      <vt:lpstr>Слайд 10</vt:lpstr>
      <vt:lpstr>Кожен день у Франції виходить як мінімум по 2 кулінарних книги</vt:lpstr>
      <vt:lpstr>Слайд 12</vt:lpstr>
      <vt:lpstr>Вважається, що 1 квітня (день сміху) виник у Франції</vt:lpstr>
      <vt:lpstr>Слайд 14</vt:lpstr>
      <vt:lpstr>Францію вважають світовою столицею моди</vt:lpstr>
      <vt:lpstr>Французи славляться тим, що люблять їсти жаб’ячі лапки та устриці</vt:lpstr>
      <vt:lpstr>Мінімальна заробітна плата у Франції складає близько 1000 євро </vt:lpstr>
      <vt:lpstr>Слайд 18</vt:lpstr>
      <vt:lpstr>Слайд 19</vt:lpstr>
      <vt:lpstr>Найкрасивіші місця Франції</vt:lpstr>
      <vt:lpstr>Слайд 21</vt:lpstr>
      <vt:lpstr>Дякую за увагу!!!</vt:lpstr>
    </vt:vector>
  </TitlesOfParts>
  <Company>KrotySOFT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Цікаві факти      про Францію</dc:title>
  <dc:creator>Юленька</dc:creator>
  <cp:lastModifiedBy>Юленька</cp:lastModifiedBy>
  <cp:revision>12</cp:revision>
  <dcterms:created xsi:type="dcterms:W3CDTF">2014-01-21T14:17:57Z</dcterms:created>
  <dcterms:modified xsi:type="dcterms:W3CDTF">2014-01-21T16:13:16Z</dcterms:modified>
</cp:coreProperties>
</file>