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normAutofit/>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a:xfrm>
            <a:off x="685800" y="1600201"/>
            <a:ext cx="7772400" cy="3733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ru-RU" smtClean="0"/>
              <a:t>Образец заголовка</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17.10.2013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3" name="Content Placeholder 12"/>
          <p:cNvSpPr>
            <a:spLocks noGrp="1"/>
          </p:cNvSpPr>
          <p:nvPr>
            <p:ph sz="quarter" idx="13"/>
          </p:nvPr>
        </p:nvSpPr>
        <p:spPr>
          <a:xfrm>
            <a:off x="685800" y="1536192"/>
            <a:ext cx="3657600"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17.10.2013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5" name="Content Placeholder 14"/>
          <p:cNvSpPr>
            <a:spLocks noGrp="1"/>
          </p:cNvSpPr>
          <p:nvPr>
            <p:ph sz="quarter" idx="13"/>
          </p:nvPr>
        </p:nvSpPr>
        <p:spPr>
          <a:xfrm>
            <a:off x="685800" y="2209800"/>
            <a:ext cx="3657600" cy="3200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ru-RU" smtClean="0"/>
              <a:t>Образец заголовка</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17.10.2013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4C71EC6-210F-42DE-9C53-41977AD35B3D}" type="datetimeFigureOut">
              <a:rPr lang="ru-RU" smtClean="0"/>
              <a:t>17.10.2013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ru-RU" smtClean="0"/>
              <a:t>Образец заголовка</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17.10.2013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3" name="Content Placeholder 12"/>
          <p:cNvSpPr>
            <a:spLocks noGrp="1"/>
          </p:cNvSpPr>
          <p:nvPr>
            <p:ph sz="quarter" idx="13"/>
          </p:nvPr>
        </p:nvSpPr>
        <p:spPr>
          <a:xfrm>
            <a:off x="4572000" y="609600"/>
            <a:ext cx="3886200" cy="4191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ru-RU" smtClean="0"/>
              <a:t>Образец текста</a:t>
            </a: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17.10.2013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ru-RU" smtClean="0"/>
              <a:t>Образец заголовка</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ru-RU" smtClean="0"/>
              <a:t>Образец текста</a:t>
            </a: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B4C71EC6-210F-42DE-9C53-41977AD35B3D}" type="datetimeFigureOut">
              <a:rPr lang="ru-RU" smtClean="0"/>
              <a:t>17.10.2013</a:t>
            </a:fld>
            <a:endParaRPr lang="ru-RU"/>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ru-RU"/>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88024" y="591312"/>
            <a:ext cx="3886200" cy="2219672"/>
          </a:xfrm>
        </p:spPr>
        <p:txBody>
          <a:bodyPr>
            <a:normAutofit fontScale="90000"/>
          </a:bodyPr>
          <a:lstStyle/>
          <a:p>
            <a:r>
              <a:rPr lang="en-US" dirty="0"/>
              <a:t>Nine Interesting Facts about Washington Irving</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
            <a:ext cx="3683770" cy="5244689"/>
          </a:xfrm>
          <a:prstGeom prst="rect">
            <a:avLst/>
          </a:prstGeom>
          <a:ln>
            <a:noFill/>
          </a:ln>
          <a:effectLst>
            <a:softEdge rad="112500"/>
          </a:effectLst>
        </p:spPr>
      </p:pic>
    </p:spTree>
    <p:extLst>
      <p:ext uri="{BB962C8B-B14F-4D97-AF65-F5344CB8AC3E}">
        <p14:creationId xmlns:p14="http://schemas.microsoft.com/office/powerpoint/2010/main" val="101448269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9. Irving helped to create the modern idea of Christmas.</a:t>
            </a:r>
            <a:endParaRPr lang="ru-RU" sz="2000" dirty="0"/>
          </a:p>
        </p:txBody>
      </p:sp>
      <p:sp>
        <p:nvSpPr>
          <p:cNvPr id="3" name="Объект 2"/>
          <p:cNvSpPr>
            <a:spLocks noGrp="1"/>
          </p:cNvSpPr>
          <p:nvPr>
            <p:ph idx="1"/>
          </p:nvPr>
        </p:nvSpPr>
        <p:spPr/>
        <p:txBody>
          <a:bodyPr>
            <a:normAutofit fontScale="92500" lnSpcReduction="20000"/>
          </a:bodyPr>
          <a:lstStyle/>
          <a:p>
            <a:r>
              <a:rPr lang="en-US" dirty="0"/>
              <a:t>Charles Dickens often gets the credit for inventing the modern Christmas, with goodwill to everyone, the resurrection of old and formerly outdated customs, and the big Christmas feast. It’s certainly true that before the early nineteenth century, the older Christmas celebrations of the Middle Ages had waned, but it was not Dickens who first began to </a:t>
            </a:r>
            <a:r>
              <a:rPr lang="en-US" dirty="0" err="1"/>
              <a:t>popularise</a:t>
            </a:r>
            <a:r>
              <a:rPr lang="en-US" dirty="0"/>
              <a:t> them again. Dickens himself was greatly influenced by Irving. Indeed, the anonymously published 1823 poem ‘A Visit from St Nicholas’ </a:t>
            </a:r>
            <a:r>
              <a:rPr lang="en-US" dirty="0" smtClean="0"/>
              <a:t>also </a:t>
            </a:r>
            <a:r>
              <a:rPr lang="en-US" dirty="0"/>
              <a:t>gets the credit for inventing the </a:t>
            </a:r>
            <a:r>
              <a:rPr lang="en-US" dirty="0" err="1"/>
              <a:t>mythlore</a:t>
            </a:r>
            <a:r>
              <a:rPr lang="en-US" dirty="0"/>
              <a:t> of Santa Claus with his flying sleigh and reindeer, but Irving was ahead of this poem, too: in 1812 he added passages to his revised </a:t>
            </a:r>
            <a:r>
              <a:rPr lang="en-US" i="1" dirty="0"/>
              <a:t>Knickerbocker’s History of New York</a:t>
            </a:r>
            <a:r>
              <a:rPr lang="en-US" dirty="0"/>
              <a:t> which helped to foster this renewed interest in the idea of Santa Claus. Like Dickens, he wrote five Christmas stories, and, like Dickens also, he championed traditional festive customs which had fallen out of </a:t>
            </a:r>
            <a:r>
              <a:rPr lang="en-US" dirty="0" err="1"/>
              <a:t>favour</a:t>
            </a:r>
            <a:r>
              <a:rPr lang="en-US" dirty="0"/>
              <a:t> (and which he had experienced while staying in England shortly before this). </a:t>
            </a:r>
            <a:endParaRPr lang="ru-RU" dirty="0"/>
          </a:p>
        </p:txBody>
      </p:sp>
    </p:spTree>
    <p:extLst>
      <p:ext uri="{BB962C8B-B14F-4D97-AF65-F5344CB8AC3E}">
        <p14:creationId xmlns:p14="http://schemas.microsoft.com/office/powerpoint/2010/main" val="205880060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1. Washington Irving was named after the first official President of the United States of America. </a:t>
            </a:r>
            <a:endParaRPr lang="ru-RU" sz="2000" dirty="0"/>
          </a:p>
        </p:txBody>
      </p:sp>
      <p:sp>
        <p:nvSpPr>
          <p:cNvPr id="3" name="Объект 2"/>
          <p:cNvSpPr>
            <a:spLocks noGrp="1"/>
          </p:cNvSpPr>
          <p:nvPr>
            <p:ph idx="1"/>
          </p:nvPr>
        </p:nvSpPr>
        <p:spPr/>
        <p:txBody>
          <a:bodyPr/>
          <a:lstStyle/>
          <a:p>
            <a:r>
              <a:rPr lang="en-US" dirty="0"/>
              <a:t>Born in 1783 in New York (the city that would loom large in his work), the American writer was named after the great American, George Washington. Of course, Washington only became President in 1789, but when Irving was born he was already known as an important founding father of the newly independent United States.</a:t>
            </a:r>
            <a:endParaRPr lang="ru-RU" dirty="0"/>
          </a:p>
        </p:txBody>
      </p:sp>
    </p:spTree>
    <p:extLst>
      <p:ext uri="{BB962C8B-B14F-4D97-AF65-F5344CB8AC3E}">
        <p14:creationId xmlns:p14="http://schemas.microsoft.com/office/powerpoint/2010/main" val="264059229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2. His first book, </a:t>
            </a:r>
            <a:r>
              <a:rPr lang="en-US" sz="2000" b="1" i="1" dirty="0"/>
              <a:t>Knickerbocker’s History of New York </a:t>
            </a:r>
            <a:r>
              <a:rPr lang="en-US" sz="2000" b="1" dirty="0"/>
              <a:t>(1809), gave us the Knickerbocker Glory.</a:t>
            </a:r>
            <a:endParaRPr lang="ru-RU" sz="2000" dirty="0"/>
          </a:p>
        </p:txBody>
      </p:sp>
      <p:sp>
        <p:nvSpPr>
          <p:cNvPr id="3" name="Объект 2"/>
          <p:cNvSpPr>
            <a:spLocks noGrp="1"/>
          </p:cNvSpPr>
          <p:nvPr>
            <p:ph idx="1"/>
          </p:nvPr>
        </p:nvSpPr>
        <p:spPr/>
        <p:txBody>
          <a:bodyPr/>
          <a:lstStyle/>
          <a:p>
            <a:r>
              <a:rPr lang="en-US" dirty="0"/>
              <a:t>Irving’s first book was a humorous history of New York – yes, once again New York looms large in Irving’s life – and was a huge success. But one of the great linguistic legacies of the work was that it gave us the name ‘Knickerbocker’, which, following Irving’s book, came to be used as a name for an inhabitant of New York (or a ‘native New Yorker’, to quote from the song). The Knickerbocker Glory – a </a:t>
            </a:r>
            <a:r>
              <a:rPr lang="en-US" dirty="0" err="1"/>
              <a:t>multi-coloured</a:t>
            </a:r>
            <a:r>
              <a:rPr lang="en-US" dirty="0"/>
              <a:t> ice-cream sundae served in a tall glass – first appears in print in 1936 in a Graham Greene novel. The reasons for Irving’s Knickerbocker being associated with this </a:t>
            </a:r>
            <a:r>
              <a:rPr lang="en-US" dirty="0" err="1"/>
              <a:t>colourful</a:t>
            </a:r>
            <a:r>
              <a:rPr lang="en-US" dirty="0"/>
              <a:t> dessert probably have something to do with our third, related, interesting fact …</a:t>
            </a:r>
            <a:endParaRPr lang="ru-RU" dirty="0"/>
          </a:p>
        </p:txBody>
      </p:sp>
    </p:spTree>
    <p:extLst>
      <p:ext uri="{BB962C8B-B14F-4D97-AF65-F5344CB8AC3E}">
        <p14:creationId xmlns:p14="http://schemas.microsoft.com/office/powerpoint/2010/main" val="290584015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3. </a:t>
            </a:r>
            <a:r>
              <a:rPr lang="en-US" sz="2000" b="1" i="1" dirty="0"/>
              <a:t>Knickerbocker’s History of New York </a:t>
            </a:r>
            <a:r>
              <a:rPr lang="en-US" sz="2000" b="1" dirty="0"/>
              <a:t>(1809), gave us the word ‘knickers’. ‘Knickers’ has never been out of use since. </a:t>
            </a:r>
            <a:endParaRPr lang="ru-RU" sz="2000" dirty="0"/>
          </a:p>
        </p:txBody>
      </p:sp>
      <p:sp>
        <p:nvSpPr>
          <p:cNvPr id="3" name="Объект 2"/>
          <p:cNvSpPr>
            <a:spLocks noGrp="1"/>
          </p:cNvSpPr>
          <p:nvPr>
            <p:ph idx="1"/>
          </p:nvPr>
        </p:nvSpPr>
        <p:spPr/>
        <p:txBody>
          <a:bodyPr>
            <a:normAutofit lnSpcReduction="10000"/>
          </a:bodyPr>
          <a:lstStyle/>
          <a:p>
            <a:r>
              <a:rPr lang="en-US" dirty="0" err="1"/>
              <a:t>Diedrich</a:t>
            </a:r>
            <a:r>
              <a:rPr lang="en-US" dirty="0"/>
              <a:t> Knickerbocker was the fictional ‘author’ of Irving’s humorous ‘history’, and Knickerbocker came to be used for any New Yorker. However, within half a century the word was being used to describe ‘loose-fitting breeches, gathered in at the knee, and worn by boys, sportsmen, and others who require a freer use of their limbs. The term has been loosely extended to the whole costume worn with these’ (</a:t>
            </a:r>
            <a:r>
              <a:rPr lang="en-US" i="1" dirty="0"/>
              <a:t>Oxford English Dictionary</a:t>
            </a:r>
            <a:r>
              <a:rPr lang="en-US" dirty="0"/>
              <a:t>). Why the shift in meaning? One theory, which the </a:t>
            </a:r>
            <a:r>
              <a:rPr lang="en-US" i="1" dirty="0"/>
              <a:t>OED </a:t>
            </a:r>
            <a:r>
              <a:rPr lang="en-US" dirty="0"/>
              <a:t>offers, is that such garments resembled the knee-breeches worn by Knickerbocker in British artist George Cruikshank’s illustrations to Irving’s </a:t>
            </a:r>
            <a:r>
              <a:rPr lang="en-US" i="1" dirty="0"/>
              <a:t>History of New York</a:t>
            </a:r>
            <a:r>
              <a:rPr lang="en-US" dirty="0"/>
              <a:t>. At any rate, ‘knickers’ had appeared by the 1880s, with the word shifting genders from men to women, and it has remained so ever since.</a:t>
            </a:r>
            <a:endParaRPr lang="ru-RU" dirty="0"/>
          </a:p>
        </p:txBody>
      </p:sp>
    </p:spTree>
    <p:extLst>
      <p:ext uri="{BB962C8B-B14F-4D97-AF65-F5344CB8AC3E}">
        <p14:creationId xmlns:p14="http://schemas.microsoft.com/office/powerpoint/2010/main" val="177461467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4. Irving was the first person to refer to New York as ‘Gotham City’. </a:t>
            </a:r>
            <a:endParaRPr lang="ru-RU" sz="2000" dirty="0"/>
          </a:p>
        </p:txBody>
      </p:sp>
      <p:sp>
        <p:nvSpPr>
          <p:cNvPr id="3" name="Объект 2"/>
          <p:cNvSpPr>
            <a:spLocks noGrp="1"/>
          </p:cNvSpPr>
          <p:nvPr>
            <p:ph idx="1"/>
          </p:nvPr>
        </p:nvSpPr>
        <p:spPr>
          <a:xfrm>
            <a:off x="685800" y="1600200"/>
            <a:ext cx="7772400" cy="4061047"/>
          </a:xfrm>
        </p:spPr>
        <p:txBody>
          <a:bodyPr>
            <a:normAutofit/>
          </a:bodyPr>
          <a:lstStyle/>
          <a:p>
            <a:r>
              <a:rPr lang="en-US" dirty="0"/>
              <a:t>Yes, New York again. Irving first gave his hometown that sobriquet in 1807 in his satirical periodical </a:t>
            </a:r>
            <a:r>
              <a:rPr lang="en-US" i="1" dirty="0"/>
              <a:t>Salmagundi</a:t>
            </a:r>
            <a:r>
              <a:rPr lang="en-US" dirty="0"/>
              <a:t>. Irving borrowed the name from the Nottinghamshire village in England, which was reputedly inhabited by fools. </a:t>
            </a:r>
            <a:r>
              <a:rPr lang="en-US" dirty="0" smtClean="0"/>
              <a:t>Interestingly</a:t>
            </a:r>
            <a:r>
              <a:rPr lang="en-US" dirty="0"/>
              <a:t>, the Nottinghamshire village is pronounced ‘Goat-</a:t>
            </a:r>
            <a:r>
              <a:rPr lang="en-US" dirty="0" err="1"/>
              <a:t>em</a:t>
            </a:r>
            <a:r>
              <a:rPr lang="en-US" dirty="0"/>
              <a:t>’, whereas the nickname for New York is always ‘Goth-</a:t>
            </a:r>
            <a:r>
              <a:rPr lang="en-US" dirty="0" err="1"/>
              <a:t>em</a:t>
            </a:r>
            <a:r>
              <a:rPr lang="en-US" dirty="0"/>
              <a:t>’. Of course, since Irving first Christened New York ‘Gotham’, the Batman comic strip and films have cemented the phrase ‘Gotham City’ firmly in the American – and, indeed, the world’s – psyche.</a:t>
            </a:r>
            <a:endParaRPr lang="ru-RU" dirty="0"/>
          </a:p>
        </p:txBody>
      </p:sp>
    </p:spTree>
    <p:extLst>
      <p:ext uri="{BB962C8B-B14F-4D97-AF65-F5344CB8AC3E}">
        <p14:creationId xmlns:p14="http://schemas.microsoft.com/office/powerpoint/2010/main" val="385539206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5. Irving wrote the fairy story of Rip Van Winkle.</a:t>
            </a:r>
            <a:endParaRPr lang="ru-RU" sz="2000" dirty="0"/>
          </a:p>
        </p:txBody>
      </p:sp>
      <p:sp>
        <p:nvSpPr>
          <p:cNvPr id="3" name="Объект 2"/>
          <p:cNvSpPr>
            <a:spLocks noGrp="1"/>
          </p:cNvSpPr>
          <p:nvPr>
            <p:ph idx="1"/>
          </p:nvPr>
        </p:nvSpPr>
        <p:spPr/>
        <p:txBody>
          <a:bodyPr/>
          <a:lstStyle/>
          <a:p>
            <a:r>
              <a:rPr lang="en-US" dirty="0"/>
              <a:t>The story of the man who goes to sleep in the Catskill mountains and wakes up years later to find his wife dead and his son grown up was written by Irving while he was staying in England, in 1819. Rip Van Winkle goes to sleep for twenty years, not a hundred: some think he sleeps for a century because the tale is confused with Sleeping Beauty.</a:t>
            </a:r>
            <a:endParaRPr lang="ru-RU" dirty="0"/>
          </a:p>
        </p:txBody>
      </p:sp>
    </p:spTree>
    <p:extLst>
      <p:ext uri="{BB962C8B-B14F-4D97-AF65-F5344CB8AC3E}">
        <p14:creationId xmlns:p14="http://schemas.microsoft.com/office/powerpoint/2010/main" val="111064947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6. He also wrote ‘The Legend of Sleepy Hollow’. </a:t>
            </a:r>
            <a:endParaRPr lang="ru-RU" sz="2000" dirty="0"/>
          </a:p>
        </p:txBody>
      </p:sp>
      <p:sp>
        <p:nvSpPr>
          <p:cNvPr id="3" name="Объект 2"/>
          <p:cNvSpPr>
            <a:spLocks noGrp="1"/>
          </p:cNvSpPr>
          <p:nvPr>
            <p:ph idx="1"/>
          </p:nvPr>
        </p:nvSpPr>
        <p:spPr/>
        <p:txBody>
          <a:bodyPr/>
          <a:lstStyle/>
          <a:p>
            <a:r>
              <a:rPr lang="en-US" dirty="0"/>
              <a:t>This was written a year after ‘Rip’, in 1820, and was, of course, made into the Tim Burton film </a:t>
            </a:r>
            <a:r>
              <a:rPr lang="en-US" i="1" dirty="0"/>
              <a:t>Sleepy Hollow</a:t>
            </a:r>
            <a:r>
              <a:rPr lang="en-US" dirty="0"/>
              <a:t> in 1999. Irving is best-known for these two fairy tales.</a:t>
            </a:r>
            <a:endParaRPr lang="ru-RU" dirty="0"/>
          </a:p>
        </p:txBody>
      </p:sp>
    </p:spTree>
    <p:extLst>
      <p:ext uri="{BB962C8B-B14F-4D97-AF65-F5344CB8AC3E}">
        <p14:creationId xmlns:p14="http://schemas.microsoft.com/office/powerpoint/2010/main" val="102361667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7. He gave us the phrase ‘the almighty dollar’. </a:t>
            </a:r>
            <a:endParaRPr lang="ru-RU" sz="2000" dirty="0"/>
          </a:p>
        </p:txBody>
      </p:sp>
      <p:sp>
        <p:nvSpPr>
          <p:cNvPr id="3" name="Объект 2"/>
          <p:cNvSpPr>
            <a:spLocks noGrp="1"/>
          </p:cNvSpPr>
          <p:nvPr>
            <p:ph idx="1"/>
          </p:nvPr>
        </p:nvSpPr>
        <p:spPr/>
        <p:txBody>
          <a:bodyPr/>
          <a:lstStyle/>
          <a:p>
            <a:r>
              <a:rPr lang="en-US" dirty="0"/>
              <a:t>Not much to add on this one, except to say that he coined this phrase in 1837 in his story ‘The Creole Village’.</a:t>
            </a:r>
            <a:endParaRPr lang="ru-RU" dirty="0"/>
          </a:p>
        </p:txBody>
      </p:sp>
    </p:spTree>
    <p:extLst>
      <p:ext uri="{BB962C8B-B14F-4D97-AF65-F5344CB8AC3E}">
        <p14:creationId xmlns:p14="http://schemas.microsoft.com/office/powerpoint/2010/main" val="116231157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000" b="1" dirty="0"/>
              <a:t>8. Irving was responsible for the ‘flat earth’ myth.</a:t>
            </a:r>
            <a:endParaRPr lang="ru-RU" sz="2000" dirty="0"/>
          </a:p>
        </p:txBody>
      </p:sp>
      <p:sp>
        <p:nvSpPr>
          <p:cNvPr id="3" name="Объект 2"/>
          <p:cNvSpPr>
            <a:spLocks noGrp="1"/>
          </p:cNvSpPr>
          <p:nvPr>
            <p:ph idx="1"/>
          </p:nvPr>
        </p:nvSpPr>
        <p:spPr/>
        <p:txBody>
          <a:bodyPr>
            <a:normAutofit lnSpcReduction="10000"/>
          </a:bodyPr>
          <a:lstStyle/>
          <a:p>
            <a:r>
              <a:rPr lang="en-US" dirty="0"/>
              <a:t>Once more, we’re in the realm of foolish medieval folk. </a:t>
            </a:r>
            <a:r>
              <a:rPr lang="ru-RU" dirty="0" smtClean="0"/>
              <a:t> </a:t>
            </a:r>
            <a:r>
              <a:rPr lang="en-US" dirty="0" smtClean="0"/>
              <a:t>According </a:t>
            </a:r>
            <a:r>
              <a:rPr lang="en-US" dirty="0"/>
              <a:t>to Jeffrey Russell in his 1991 book </a:t>
            </a:r>
            <a:r>
              <a:rPr lang="en-US" i="1" dirty="0"/>
              <a:t>Inventing the Flat Earth</a:t>
            </a:r>
            <a:r>
              <a:rPr lang="en-US" dirty="0"/>
              <a:t>, it was Irving’s 1828 book </a:t>
            </a:r>
            <a:r>
              <a:rPr lang="en-US" i="1" dirty="0"/>
              <a:t>A History of the Life and Voyages of Christopher Columbus</a:t>
            </a:r>
            <a:r>
              <a:rPr lang="en-US" dirty="0"/>
              <a:t> which cemented the myth that medieval people thought the world was flat, whereas Columbus believed it was round. Indeed, the main bone of contention in the 1490s – at the time of Columbus’s ‘discovery’ of the New World – was more the </a:t>
            </a:r>
            <a:r>
              <a:rPr lang="en-US" i="1" dirty="0"/>
              <a:t>size</a:t>
            </a:r>
            <a:r>
              <a:rPr lang="en-US" dirty="0"/>
              <a:t>, rather than the shape of the world. But sometimes a myth can be more powerful than fact, and many still believe that Columbus’s contemporaries all thought the world was flat and it might be possible to sail over the edge of it. Why did Irving invent the story then? Possibly to make Columbus look even more of a man ahead of his time than he was, as the great man who helped to found the New World, Irving’s own homeland.</a:t>
            </a:r>
            <a:endParaRPr lang="ru-RU" dirty="0"/>
          </a:p>
        </p:txBody>
      </p:sp>
    </p:spTree>
    <p:extLst>
      <p:ext uri="{BB962C8B-B14F-4D97-AF65-F5344CB8AC3E}">
        <p14:creationId xmlns:p14="http://schemas.microsoft.com/office/powerpoint/2010/main" val="356993346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TC101859862[[fn=Поп-музыка]]</Template>
  <TotalTime>77</TotalTime>
  <Words>685</Words>
  <Application>Microsoft Office PowerPoint</Application>
  <PresentationFormat>Экран (4:3)</PresentationFormat>
  <Paragraphs>19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Urban Pop</vt:lpstr>
      <vt:lpstr>Nine Interesting Facts about Washington Irving</vt:lpstr>
      <vt:lpstr>1. Washington Irving was named after the first official President of the United States of America. </vt:lpstr>
      <vt:lpstr>2. His first book, Knickerbocker’s History of New York (1809), gave us the Knickerbocker Glory.</vt:lpstr>
      <vt:lpstr>3. Knickerbocker’s History of New York (1809), gave us the word ‘knickers’. ‘Knickers’ has never been out of use since. </vt:lpstr>
      <vt:lpstr>4. Irving was the first person to refer to New York as ‘Gotham City’. </vt:lpstr>
      <vt:lpstr>5. Irving wrote the fairy story of Rip Van Winkle.</vt:lpstr>
      <vt:lpstr>6. He also wrote ‘The Legend of Sleepy Hollow’. </vt:lpstr>
      <vt:lpstr>7. He gave us the phrase ‘the almighty dollar’. </vt:lpstr>
      <vt:lpstr>8. Irving was responsible for the ‘flat earth’ myth.</vt:lpstr>
      <vt:lpstr>9. Irving helped to create the modern idea of Christmas.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Nine Interesting Facts about Washington Irving</dc:title>
  <dc:creator>Пользователь</dc:creator>
  <cp:lastModifiedBy>Пользователь</cp:lastModifiedBy>
  <cp:revision>5</cp:revision>
  <dcterms:created xsi:type="dcterms:W3CDTF">2013-10-17T14:06:01Z</dcterms:created>
  <dcterms:modified xsi:type="dcterms:W3CDTF">2013-10-17T15:34:25Z</dcterms:modified>
</cp:coreProperties>
</file>