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5" r:id="rId4"/>
    <p:sldId id="264" r:id="rId5"/>
    <p:sldId id="266" r:id="rId6"/>
    <p:sldId id="269" r:id="rId7"/>
    <p:sldId id="270" r:id="rId8"/>
    <p:sldId id="271" r:id="rId9"/>
    <p:sldId id="258" r:id="rId10"/>
    <p:sldId id="259" r:id="rId11"/>
    <p:sldId id="260" r:id="rId12"/>
    <p:sldId id="261" r:id="rId13"/>
    <p:sldId id="272" r:id="rId14"/>
    <p:sldId id="273" r:id="rId15"/>
    <p:sldId id="278" r:id="rId16"/>
    <p:sldId id="279" r:id="rId17"/>
    <p:sldId id="281" r:id="rId18"/>
    <p:sldId id="282" r:id="rId19"/>
    <p:sldId id="275" r:id="rId20"/>
    <p:sldId id="283" r:id="rId21"/>
    <p:sldId id="284" r:id="rId22"/>
    <p:sldId id="286" r:id="rId23"/>
    <p:sldId id="274" r:id="rId24"/>
    <p:sldId id="262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912" autoAdjust="0"/>
  </p:normalViewPr>
  <p:slideViewPr>
    <p:cSldViewPr>
      <p:cViewPr>
        <p:scale>
          <a:sx n="56" d="100"/>
          <a:sy n="56" d="100"/>
        </p:scale>
        <p:origin x="-1128" y="-1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4A55E-9B1D-48F7-BE4F-9E5392A79D98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042C0-25A5-4EE6-A20F-77A84ACE1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2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042C0-25A5-4EE6-A20F-77A84ACE197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042C0-25A5-4EE6-A20F-77A84ACE197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042C0-25A5-4EE6-A20F-77A84ACE197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0C2998-AE05-44F6-BCEA-6F53F4C2E1DE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56E11A-0C7F-4BC2-85F2-18101931A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band_of_skulls_-_honest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571744"/>
            <a:ext cx="7315224" cy="1470025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3600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РЕКРЕАЦИОННЫЕ РЕСУРСЫ МИРА</a:t>
            </a:r>
            <a:endParaRPr lang="ru-RU" sz="36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band_of_skulls_-_honest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828584" y="6360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6252582_beach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4778" y="142852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Уайтхейвен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Beach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Австралия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434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0"/>
            <a:ext cx="6036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Горные рекреационные ресурсы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621508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Курмайор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Италия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ider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142852"/>
            <a:ext cx="592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Валле-Д'Аоста (долина </a:t>
            </a:r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Аосты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 - Италия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ickr_1962_Gallery_Large.jpg"/>
          <p:cNvPicPr>
            <a:picLocks noChangeAspect="1"/>
          </p:cNvPicPr>
          <p:nvPr/>
        </p:nvPicPr>
        <p:blipFill>
          <a:blip r:embed="rId2"/>
          <a:srcRect r="5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786" y="14285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Зельден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Австрия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52" y="0"/>
            <a:ext cx="7358097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Культурно - исторические рекреационные ресурсы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arizhskiy_luvr_3_1.jpg"/>
          <p:cNvPicPr>
            <a:picLocks noChangeAspect="1"/>
          </p:cNvPicPr>
          <p:nvPr/>
        </p:nvPicPr>
        <p:blipFill>
          <a:blip r:embed="rId2"/>
          <a:srcRect b="56"/>
          <a:stretch>
            <a:fillRect/>
          </a:stretch>
        </p:blipFill>
        <p:spPr>
          <a:xfrm>
            <a:off x="1142976" y="1142984"/>
            <a:ext cx="6858048" cy="426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39" y="535782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Лувр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это не только архитектурный памятник, как дворец французских королей, но и один из самых известных музеев мира. В нем собрана богатейшая коллекция разнообразных экспонатов. Здесь можно найти барельефы из ассирийских дворцов, египетскую живопись и многое другое.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71488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Лувр - Франция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тергоф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8" y="142852"/>
            <a:ext cx="8323265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1455" y="5286388"/>
            <a:ext cx="8501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Расположенный в 30 км от центра Санкт-Петербурга,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Петергоф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является одним из самых изысканных и самых известных дворцово-парковых ансамблей мира. Без всякого преувеличения его можно назвать главным украшением "жемчужного ожерелья" Санкт-Петербурга.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42913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Петергоф - Россия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92369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43372" y="428604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Московский Кремль - Россия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53" y="5286388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Московский Кремль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географический и исторический центр Москвы. Его мощные стены и башни, златоверхие храмы, древние терема и дворцы над Москвой - рекой и образуют неповторимый по красоте и величию архитектурно-художественный ансамбль.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92-ale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9" y="214290"/>
            <a:ext cx="8501122" cy="504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579" y="5286388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Тадж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Махал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одним из наиболее необыкновенных памятников мировой архитектуры. Строился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Тадж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Махал 20-ю тысячами работников. Стены его, потолки и пол сделаны из мрамора, а также украшены разнообразными видами драгоценных камней, привезенных из Индии и Азии.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2860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Тадж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Махал - Индия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5782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Являясь одним из Семи Чудес Света,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Великая Китайская Стена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впечатляющую инженерную конструкцию 5 века до н.э. Она использовалась в качестве форта, который защищал Китайскую Империю от нападений врагов.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velikaya_kitaiyskaya_stena1.jpg"/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178563" y="142852"/>
            <a:ext cx="8786874" cy="519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35716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Великая Китайская Стена - Китай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 где же лучше отдохнуть?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378621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Это, пожалуй, самый популярный вид отдыха, поскольку все мы, говоря об отдыхе, сразу же вспоминаем солнце и море. Пляжный отдых это полная релаксация и освобождение от всех насущных проблем. Днем Вы загораете на пляже, а вечером Вас ждет культурная программа, организованная умелыми аниматорами, а для желающих и ночные дискотеки.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Nature_Islands_Palma_Island__beach_021684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057" y="2013425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171588" y="1367094"/>
            <a:ext cx="46434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Пляжный отдых</a:t>
            </a:r>
            <a:endParaRPr lang="ru-RU" sz="36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909" y="5661248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страны как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Египет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Турция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наибольшей степени подходят для такого вида отдыха. Отдых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Болгарии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Черногории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хоть и не столь популярен среди туристов, зато более доступен.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86" y="1714488"/>
            <a:ext cx="4572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 Одна из несомненных и чистых радостей есть отдых после труда»</a:t>
            </a:r>
          </a:p>
          <a:p>
            <a:pPr algn="r"/>
            <a:endParaRPr lang="ru-RU" sz="28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ммануил Кант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kant__8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4052656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642918"/>
            <a:ext cx="32147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Подобный отдых, как правило, отличается насыщенной программой, основу которой составляют экскурсии, посещение музеев и знакомство с достопримечательностями. Экскурсионный отдых - это уникальная возможность за короткое время познакомиться с культурой, обычаями и традициями страны.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-познавательные экскурсии в рамках Форума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551" y="857232"/>
            <a:ext cx="546500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5143512"/>
            <a:ext cx="7858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Поклонники экскурсионного отдыха могут выбрать для себя один из многочисленных автобусных туров по Европе, включающих в себя посещение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Польши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Чехии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Венгрии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Бельгии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возможно даже в течение одной поездки.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42852"/>
            <a:ext cx="53844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Экскурсионный отдых</a:t>
            </a:r>
            <a:endParaRPr lang="ru-RU" sz="3600" b="1" i="1" dirty="0">
              <a:ln w="11430"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357166"/>
            <a:ext cx="428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смотря на то, что горнолыжный туризм только начал приобретать популярность в нашей стране, в Европе он развивается уже давно. Многие курорты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Турции, Болгарии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Словении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могут обеспечить любителям горнолыжного спорта все необходимые условия для идеального отдыха. Как правило, горнолыжные курорты оборудованы подъемниками и канатными дорогами, все они обеспечивают безопасность отдыхающих.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14290"/>
            <a:ext cx="4596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Горнолыжный отдых</a:t>
            </a:r>
            <a:endParaRPr lang="ru-RU" sz="3600" b="1" i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000108"/>
            <a:ext cx="464896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1505" y="5286388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Всемирно известные горнолыжные курорты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Австрии, Франции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Швеции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заслуженно пользуются огромной популярностью среди любителей активного отдыха.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85794"/>
            <a:ext cx="39290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Лечение минеральными водами было весьма популярно еще во времена Римской империи. В наше время многие ожидают от отдыха не только положительных эмоций, но и общего оздоровления организма.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одной из лидирующих стран оздоровительного туризма в Европе является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Чехия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72008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Традиционными местами лечебного туризма являются курорты Мертвого моря, которое издавна славится своими целебными свойствами. Отдохнуть на Мертвом море Вы можете, выбрав один из курортов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Израиля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Иордании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последнее время все более популярным становится лечение в странах Юго-Восточной Азии, например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Китае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Малайзи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где при оздоровлении в SPA-центрах применяют методы восточной медицины.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па-процеду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000108"/>
            <a:ext cx="4783043" cy="318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0" y="214290"/>
            <a:ext cx="37256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solidFill>
                  <a:srgbClr val="FF99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Лечебный отдых</a:t>
            </a:r>
            <a:endParaRPr lang="ru-RU" sz="3600" b="1" i="1" cap="none" spc="0" dirty="0">
              <a:ln w="11430"/>
              <a:solidFill>
                <a:srgbClr val="FF99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39" y="142852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наибольшей мере отдыхающих и туристов привлекают такие страны, как Италия, Франция, Испания, Швейцария, Болгария, Индия, Мексика, Египет и другие, где богатые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природно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рекреационные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 сочетаются с культурно - историческими достопримечательностями.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storicheskie_dostoprimechatelnost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2828192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1-1_1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929066"/>
            <a:ext cx="286960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ajor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000504"/>
            <a:ext cx="3262312" cy="265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ic_2005625_23mn25s54mls9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000504"/>
            <a:ext cx="2428892" cy="269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4b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1714488"/>
            <a:ext cx="2714644" cy="214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gypt1.jpg"/>
          <p:cNvPicPr>
            <a:picLocks noChangeAspect="1"/>
          </p:cNvPicPr>
          <p:nvPr/>
        </p:nvPicPr>
        <p:blipFill>
          <a:blip r:embed="rId7" cstate="print"/>
          <a:srcRect r="41"/>
          <a:stretch>
            <a:fillRect/>
          </a:stretch>
        </p:blipFill>
        <p:spPr>
          <a:xfrm>
            <a:off x="5929322" y="1714488"/>
            <a:ext cx="3024182" cy="211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i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57496"/>
            <a:ext cx="7286676" cy="366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26890" y="1142984"/>
            <a:ext cx="7090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рекреационные ресурсы рассматриваются как один из факторов развития туризма и производства туристического продукта.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99CC"/>
                </a:solidFill>
              </a:rPr>
              <a:t>СПАСИБО ЗА ВНИМАНИЕ</a:t>
            </a:r>
            <a:endParaRPr lang="uk-UA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7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4365105"/>
            <a:ext cx="5637010" cy="1569560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chemeClr val="accent1"/>
                </a:solidFill>
              </a:rPr>
              <a:t>Выполнила</a:t>
            </a:r>
            <a:r>
              <a:rPr lang="uk-UA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uk-UA" dirty="0" err="1" smtClean="0">
                <a:solidFill>
                  <a:schemeClr val="accent1"/>
                </a:solidFill>
              </a:rPr>
              <a:t>ученица</a:t>
            </a:r>
            <a:r>
              <a:rPr lang="uk-UA" dirty="0" smtClean="0">
                <a:solidFill>
                  <a:schemeClr val="accent1"/>
                </a:solidFill>
              </a:rPr>
              <a:t> 10-Б </a:t>
            </a:r>
            <a:r>
              <a:rPr lang="uk-UA" dirty="0" err="1" smtClean="0">
                <a:solidFill>
                  <a:schemeClr val="accent1"/>
                </a:solidFill>
              </a:rPr>
              <a:t>класса</a:t>
            </a:r>
            <a:r>
              <a:rPr lang="uk-UA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uk-UA" dirty="0" smtClean="0">
                <a:solidFill>
                  <a:schemeClr val="accent1"/>
                </a:solidFill>
              </a:rPr>
              <a:t>Смирнова </a:t>
            </a:r>
            <a:r>
              <a:rPr lang="uk-UA" dirty="0" err="1" smtClean="0">
                <a:solidFill>
                  <a:schemeClr val="accent1"/>
                </a:solidFill>
              </a:rPr>
              <a:t>Диана</a:t>
            </a:r>
            <a:endParaRPr lang="uk-UA" dirty="0" smtClean="0">
              <a:solidFill>
                <a:schemeClr val="accent1"/>
              </a:solidFill>
            </a:endParaRP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348880"/>
            <a:ext cx="7175351" cy="3600400"/>
          </a:xfrm>
        </p:spPr>
        <p:txBody>
          <a:bodyPr/>
          <a:lstStyle/>
          <a:p>
            <a:pPr marL="182880" indent="0">
              <a:buNone/>
            </a:pPr>
            <a:r>
              <a:rPr lang="uk-UA" sz="3200" dirty="0" err="1" smtClean="0">
                <a:solidFill>
                  <a:schemeClr val="accent4"/>
                </a:solidFill>
              </a:rPr>
              <a:t>Презентацию</a:t>
            </a:r>
            <a:endParaRPr lang="uk-UA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07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План презентации: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928670"/>
            <a:ext cx="928694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рекреации и рекреационных ресурсов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рекреационных ресурсов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Морские рекреационные ресурсы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 - исторические рекреационные ресурсы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 где же лучше отдохнуть?» - виды отдыха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любимые туристами страны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1024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14818"/>
            <a:ext cx="3143272" cy="228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ora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857628"/>
            <a:ext cx="4509167" cy="264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357430"/>
            <a:ext cx="485778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Рекреационные ресурсы — это ресурсы всех видов, которые могут использоваться для удовлетворения потребностей населения в отдыхе и туризме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7213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42852"/>
            <a:ext cx="3571900" cy="2678926"/>
          </a:xfrm>
          <a:prstGeom prst="roundRect">
            <a:avLst>
              <a:gd name="adj" fmla="val 582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48577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Рекреация – восстановление здоровья и трудоспособности путем отдыха вне жилища – на зоне природы или во время туристической поездки; рекреация – синоним понятия "отдых".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oto_beach_vasi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571876"/>
            <a:ext cx="3571900" cy="2678926"/>
          </a:xfrm>
          <a:prstGeom prst="roundRect">
            <a:avLst>
              <a:gd name="adj" fmla="val 62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241805486_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357694"/>
            <a:ext cx="2976568" cy="2232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Рекреационные ресурсы подразделяются на четыре главных типа: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57298"/>
            <a:ext cx="914406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рекреационно-лечебные (лечение минеральными водами)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рекреационно-оздоровительные (купально-пляжные местности)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рекреационно-спортивные (горнолыжные базы)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рекреационно-познавательные (исторические и природные памятники)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150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86190"/>
            <a:ext cx="403528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-12675163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786190"/>
            <a:ext cx="4238618" cy="273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500563" y="23495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00034" y="2357430"/>
            <a:ext cx="1274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морские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214546" y="3071810"/>
            <a:ext cx="1127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горные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643306" y="2428868"/>
            <a:ext cx="2012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ландшафтные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928794" y="0"/>
            <a:ext cx="5868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Рекреационные  ресурсы</a:t>
            </a: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1785918" y="1428736"/>
            <a:ext cx="2160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Природные</a:t>
            </a: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5500054" y="1500174"/>
            <a:ext cx="36439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Культурно - исторические</a:t>
            </a:r>
          </a:p>
        </p:txBody>
      </p:sp>
      <p:pic>
        <p:nvPicPr>
          <p:cNvPr id="36" name="Picture 51" descr="taj_mah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071678"/>
            <a:ext cx="2592387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53" descr="be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1476375" cy="101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54" descr="sl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71876"/>
            <a:ext cx="1511300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56" descr="landscap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000372"/>
            <a:ext cx="1511300" cy="108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0" name="Прямая со стрелкой 39"/>
          <p:cNvCxnSpPr/>
          <p:nvPr/>
        </p:nvCxnSpPr>
        <p:spPr>
          <a:xfrm rot="5400000">
            <a:off x="2714612" y="928670"/>
            <a:ext cx="571504" cy="285752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6322231" y="892951"/>
            <a:ext cx="571504" cy="357190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5" idx="0"/>
          </p:cNvCxnSpPr>
          <p:nvPr/>
        </p:nvCxnSpPr>
        <p:spPr>
          <a:xfrm rot="10800000" flipV="1">
            <a:off x="1137390" y="2000240"/>
            <a:ext cx="934283" cy="357190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2178827" y="2536025"/>
            <a:ext cx="1071570" cy="1588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 flipH="1" flipV="1">
            <a:off x="3428992" y="2000240"/>
            <a:ext cx="1024851" cy="357190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-285784" y="5286388"/>
            <a:ext cx="9182104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К культурно – историческим рекреационным ресурсам относятся</a:t>
            </a:r>
            <a:r>
              <a:rPr lang="ru-RU" sz="280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памятники истории, археологии, архитектуры, искусства.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6252613_beach-9 (1).jpg"/>
          <p:cNvPicPr>
            <a:picLocks noChangeAspect="1"/>
          </p:cNvPicPr>
          <p:nvPr/>
        </p:nvPicPr>
        <p:blipFill>
          <a:blip r:embed="rId2"/>
          <a:srcRect r="29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Морские рекреационные ресурсы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6396335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Тулум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Мексика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96252612_beach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15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6" y="14285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Навагио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Beach</a:t>
            </a: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Греция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6252614_beach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72100" y="614364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Золотой мыс - Хорватия</a:t>
            </a:r>
            <a:endParaRPr lang="ru-RU" sz="2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1211</TotalTime>
  <Words>837</Words>
  <Application>Microsoft Office PowerPoint</Application>
  <PresentationFormat>Экран (4:3)</PresentationFormat>
  <Paragraphs>74</Paragraphs>
  <Slides>26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РЕКРЕАЦИОННЫЕ РЕСУРСЫ МИРА</vt:lpstr>
      <vt:lpstr>Презентация PowerPoint</vt:lpstr>
      <vt:lpstr>План презентации:</vt:lpstr>
      <vt:lpstr>Презентация PowerPoint</vt:lpstr>
      <vt:lpstr>Рекреационные ресурсы подразделяются на четыре главных типа:</vt:lpstr>
      <vt:lpstr>Презентация PowerPoint</vt:lpstr>
      <vt:lpstr>Морские рекреационные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Культурно - исторические рекреационные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А где же лучше отдохнуть?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</vt:lpstr>
      <vt:lpstr>Презентацию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Таня</cp:lastModifiedBy>
  <cp:revision>118</cp:revision>
  <dcterms:created xsi:type="dcterms:W3CDTF">2012-04-01T11:04:50Z</dcterms:created>
  <dcterms:modified xsi:type="dcterms:W3CDTF">2013-12-12T10:12:42Z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1800783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