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57" r:id="rId5"/>
    <p:sldId id="264" r:id="rId6"/>
    <p:sldId id="258" r:id="rId7"/>
    <p:sldId id="259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9FD114-EBDE-4492-8241-0FF2529D9321}" type="datetimeFigureOut">
              <a:rPr lang="ru-RU" smtClean="0"/>
              <a:t>02.09.2012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F7A19B-5131-41AF-9E03-FCF8786A4A7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2352" y="0"/>
            <a:ext cx="7672136" cy="16288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00B0F0"/>
                </a:solidFill>
              </a:rPr>
              <a:t>Река Днепр</a:t>
            </a:r>
            <a:endParaRPr lang="ru-RU" sz="66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Notebook\Desktop\Автомобильно-железнодорожный мост через Днепр в Днепропетровске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8389091" cy="522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Notebook\Desktop\Вид на Днепр с Тарасовой горы в Каневе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19"/>
            <a:ext cx="8352928" cy="537371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6309320"/>
            <a:ext cx="57216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Вид на Днепр с Тарасовой горы в Каневе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История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Первые упоминания о реке встречаются у греков в V веке до н. э., Геродот называл её </a:t>
            </a:r>
            <a:r>
              <a:rPr lang="ru-RU" i="1" dirty="0" err="1" smtClean="0"/>
              <a:t>Борисфеном</a:t>
            </a:r>
            <a:r>
              <a:rPr lang="ru-RU" dirty="0" smtClean="0"/>
              <a:t> (рекой с севера); у римских историков река получила имя </a:t>
            </a:r>
            <a:r>
              <a:rPr lang="ru-RU" i="1" dirty="0" err="1" smtClean="0"/>
              <a:t>Данаприс</a:t>
            </a:r>
            <a:r>
              <a:rPr lang="ru-RU" dirty="0" smtClean="0"/>
              <a:t>. Славянское название, период Киевской Руси — </a:t>
            </a:r>
            <a:r>
              <a:rPr lang="ru-RU" i="1" dirty="0" smtClean="0"/>
              <a:t>Славутич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Днепр был частью важного торгового пути, соединяющего Прибалтику с Причерноморьем («Путь из варяг в греки»). На землях вокруг среднего течения Днепра в IX веке сформировалось ядро Древнерусского государства, здесь располагалась столица Руси (ныне столица Украины) — г.Киев. В XVI веке в излучине нижнего Днепра сформировалась база украинского казачества — Запорожская Сечь. Именно отсюда в 1648 году начали свой победоносный поход на запад казацкие отряды Богдана Хмельницкого.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620688"/>
            <a:ext cx="83058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История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0" y="2205038"/>
            <a:ext cx="9144000" cy="4652962"/>
          </a:xfrm>
        </p:spPr>
        <p:txBody>
          <a:bodyPr>
            <a:normAutofit/>
          </a:bodyPr>
          <a:lstStyle/>
          <a:p>
            <a:r>
              <a:rPr lang="ru-RU" dirty="0" smtClean="0"/>
              <a:t>В дальнейшем Среднее Приднепровье стало крупнейшим промышленным регионом юга Российской империи, а позже — СССР и Украины. </a:t>
            </a:r>
          </a:p>
          <a:p>
            <a:r>
              <a:rPr lang="ru-RU" dirty="0" smtClean="0"/>
              <a:t>В 1943 году состоялась грандиозная битва за Днепр между армиями СССР и нацистской Германии, в ходе которой Днепр был форсирован и надежды гитлеровцев превратить эту природную преграду в непреодолимый оборонительный рубеж провалились.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561662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                                                     Протяжённость реки Днепр — 2201 км,                          в пределах Украины — 981 км,                               площадь бассейна — 504 тыс. км²,                                                            в Украине – 291,4 тыс. км².  </a:t>
            </a:r>
            <a:b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Берет начало в южной части Валдайской возвышенности возле деревни Бочарово Сычевского района Смоленской области, впадает в Днепровский лиман Черного моря.</a:t>
            </a:r>
            <a:b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95536" y="5348288"/>
            <a:ext cx="7772400" cy="1509712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Карта-схема бассейна реки Днепр в пределах Украины.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Notebook\Desktop\Карта-схема бассейна реки Днепр в пределах Украины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22303"/>
            <a:ext cx="7128792" cy="483569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5821256"/>
          </a:xfrm>
        </p:spPr>
        <p:txBody>
          <a:bodyPr>
            <a:noAutofit/>
          </a:bodyPr>
          <a:lstStyle/>
          <a:p>
            <a:r>
              <a:rPr lang="ru-RU" sz="4400" dirty="0" smtClean="0"/>
              <a:t>Всего в бассейн Днепра впадает около 32 тысяч речек, среди которых 89 рек – длиной 100 км и более. В Днепр впадает множество притоков, крупнейшие из них: Березина, Припять, </a:t>
            </a:r>
            <a:r>
              <a:rPr lang="ru-RU" sz="4400" dirty="0" err="1" smtClean="0"/>
              <a:t>Сож</a:t>
            </a:r>
            <a:r>
              <a:rPr lang="ru-RU" sz="4400" dirty="0" smtClean="0"/>
              <a:t>, Десна, </a:t>
            </a:r>
            <a:r>
              <a:rPr lang="ru-RU" sz="4400" dirty="0" err="1" smtClean="0"/>
              <a:t>Сула</a:t>
            </a:r>
            <a:r>
              <a:rPr lang="ru-RU" sz="4400" dirty="0" smtClean="0"/>
              <a:t>, </a:t>
            </a:r>
            <a:r>
              <a:rPr lang="ru-RU" sz="4400" dirty="0" err="1" smtClean="0"/>
              <a:t>Псел</a:t>
            </a:r>
            <a:r>
              <a:rPr lang="ru-RU" sz="4400" dirty="0" smtClean="0"/>
              <a:t>, </a:t>
            </a:r>
            <a:r>
              <a:rPr lang="ru-RU" sz="4400" dirty="0" err="1" smtClean="0"/>
              <a:t>Ворскла</a:t>
            </a:r>
            <a:r>
              <a:rPr lang="ru-RU" sz="4400" dirty="0" smtClean="0"/>
              <a:t>.</a:t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13624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type="body"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r>
              <a:rPr lang="ru-RU" sz="3900" dirty="0" smtClean="0"/>
              <a:t>Вода в Днепре чистая, мягкая, насыщенная кислородом. Водная растительность развита хорошо. Грунты очень разнообразные: преобладают песчаные и иловато-песчаные, хрящеватые, глинистые, галечные, а местами и каменистые.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0"/>
            <a:ext cx="7740352" cy="6503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074" name="Picture 2" descr="C:\Users\Notebook\Desktop\55575364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5535" y="1916833"/>
            <a:ext cx="3488465" cy="49411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2060848"/>
            <a:ext cx="59046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Из проходных рыб в низовьях Днепра входят: белуга, осетр, сельдь, тарань, рыбец и постоянно обитают: щука, плотва, красноперка, пескарь, усач, лещ, карась, вьюн, сом, окунь, ерш.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9" name="Picture 3" descr="C:\Users\Notebook\Desktop\Дамба через Кременчугское водохранилище в Черкассах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08720"/>
            <a:ext cx="8136904" cy="5072003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11560" y="6021288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Дамба через Кременчугское водохранилище в Черкассах.</a:t>
            </a:r>
            <a:endParaRPr lang="ru-RU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203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Река Днепр</vt:lpstr>
      <vt:lpstr>История</vt:lpstr>
      <vt:lpstr>История</vt:lpstr>
      <vt:lpstr>                                                                                 Протяжённость реки Днепр — 2201 км,                          в пределах Украины — 981 км,                               площадь бассейна — 504 тыс. км²,                                                            в Украине – 291,4 тыс. км².    Берет начало в южной части Валдайской возвышенности возле деревни Бочарово Сычевского района Смоленской области, впадает в Днепровский лиман Черного моря.  </vt:lpstr>
      <vt:lpstr>Карта-схема бассейна реки Днепр в пределах Украины.</vt:lpstr>
      <vt:lpstr>Всего в бассейн Днепра впадает около 32 тысяч речек, среди которых 89 рек – длиной 100 км и более. В Днепр впадает множество притоков, крупнейшие из них: Березина, Припять, Сож, Десна, Сула, Псел, Ворскла. </vt:lpstr>
      <vt:lpstr>Презентация PowerPoint</vt:lpstr>
      <vt:lpstr>Презентация PowerPoint</vt:lpstr>
      <vt:lpstr>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Река Днепр</dc:title>
  <dc:creator>Notebook</dc:creator>
  <cp:lastModifiedBy>Home</cp:lastModifiedBy>
  <cp:revision>13</cp:revision>
  <dcterms:created xsi:type="dcterms:W3CDTF">2012-09-01T13:18:02Z</dcterms:created>
  <dcterms:modified xsi:type="dcterms:W3CDTF">2012-09-02T13:30:30Z</dcterms:modified>
</cp:coreProperties>
</file>