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2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0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1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15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63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0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1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7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7673-E026-482F-8136-EAAD0351B90D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94DB7-21E3-45E1-A0BC-5D22743BE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6408712" cy="1470025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 w="15875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00CC"/>
                </a:solidFill>
                <a:effectLst>
                  <a:glow rad="101600">
                    <a:schemeClr val="accent1">
                      <a:lumMod val="40000"/>
                      <a:lumOff val="60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42000"/>
                    </a:prstClr>
                  </a:outerShdw>
                </a:effectLst>
              </a:rPr>
              <a:t>Визначні місця Єгипту</a:t>
            </a:r>
            <a:endParaRPr lang="ru-RU" sz="6600" b="1" dirty="0">
              <a:ln w="15875">
                <a:solidFill>
                  <a:schemeClr val="tx2">
                    <a:lumMod val="50000"/>
                  </a:schemeClr>
                </a:solidFill>
              </a:ln>
              <a:solidFill>
                <a:srgbClr val="0000CC"/>
              </a:solidFill>
              <a:effectLst>
                <a:glow rad="101600">
                  <a:schemeClr val="accent1">
                    <a:lumMod val="40000"/>
                    <a:lumOff val="60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4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7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327571"/>
            <a:ext cx="4725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Джосера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07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7864" y="610473"/>
            <a:ext cx="5165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n w="381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Піраміда</a:t>
            </a:r>
            <a:r>
              <a:rPr lang="ru-RU" sz="4800" b="1" dirty="0" smtClean="0">
                <a:ln w="381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800" b="1" dirty="0" err="1" smtClean="0">
                <a:ln w="381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Мікеріна</a:t>
            </a:r>
            <a:endParaRPr lang="ru-RU" sz="4800" b="1" dirty="0">
              <a:ln w="381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9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3870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Піраміда </a:t>
            </a:r>
            <a:r>
              <a:rPr lang="uk-UA" sz="4000" b="1" dirty="0" err="1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Хеопса</a:t>
            </a:r>
            <a:endParaRPr lang="ru-RU" sz="4000" b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74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332656"/>
            <a:ext cx="50814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Піраміда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Хефрена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0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0" y="116632"/>
            <a:ext cx="3552395" cy="26642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8024" y="390228"/>
            <a:ext cx="37977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Рас-Мохаммед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43400"/>
            <a:ext cx="3620525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6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52736"/>
            <a:ext cx="3240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err="1" smtClean="0">
                <a:ln w="315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Сфінкс</a:t>
            </a:r>
            <a:endParaRPr lang="ru-RU" sz="6600" b="1" dirty="0">
              <a:ln w="3155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9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448" y="476672"/>
            <a:ext cx="4897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Храм Амон Ра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62" y="3140968"/>
            <a:ext cx="5470038" cy="364148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141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410761"/>
            <a:ext cx="3701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Храм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Рамзеса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II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852936"/>
            <a:ext cx="5564255" cy="36724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3232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5724128" cy="417043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42607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Гора </a:t>
            </a:r>
            <a:r>
              <a:rPr lang="ru-RU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Синай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48639"/>
            <a:ext cx="3528391" cy="209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65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5229200"/>
            <a:ext cx="36009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Ком-</a:t>
            </a:r>
            <a:r>
              <a:rPr lang="ru-RU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Омбо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3" y="4221088"/>
            <a:ext cx="3596922" cy="256409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6672"/>
            <a:ext cx="3395588" cy="22637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504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Блакитна улоговина в </a:t>
            </a:r>
            <a:r>
              <a:rPr lang="uk-UA" dirty="0" err="1" smtClean="0">
                <a:solidFill>
                  <a:schemeClr val="bg1"/>
                </a:solidFill>
              </a:rPr>
              <a:t>Дахабі</a:t>
            </a:r>
            <a:r>
              <a:rPr lang="uk-UA" dirty="0" smtClean="0">
                <a:solidFill>
                  <a:schemeClr val="bg1"/>
                </a:solidFill>
              </a:rPr>
              <a:t> - унікальне місце, яке притягує як звичайних туристів, так і прихильників гострих відчуттів. Серед вчених до сих пір ведуться суперечки про те, як посеред Червоного моря утворилася прямовисна печера глибиною близько ста метрів і діаметром не менше 50 метрів.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50382"/>
            <a:ext cx="3371867" cy="2528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07234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4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3634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778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Місто Мертвих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3"/>
          <a:stretch/>
        </p:blipFill>
        <p:spPr>
          <a:xfrm>
            <a:off x="4848582" y="3789040"/>
            <a:ext cx="4059043" cy="275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875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7664" y="332656"/>
            <a:ext cx="3855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Долина Царів</a:t>
            </a:r>
            <a:endParaRPr lang="ru-RU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00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1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" y="0"/>
            <a:ext cx="914316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" y="-5780"/>
            <a:ext cx="9143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332656"/>
            <a:ext cx="5984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Єгипетський музей в Каїрі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4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6780245" cy="5085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41"/>
            <a:ext cx="9125297" cy="5703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03" y="0"/>
            <a:ext cx="5644490" cy="6883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509" y="130324"/>
            <a:ext cx="9934314" cy="66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349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Карнакський</a:t>
            </a:r>
            <a:r>
              <a:rPr lang="uk-UA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храм і Священне озеро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8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92"/>
            <a:ext cx="9144000" cy="6057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3291"/>
            <a:ext cx="9172922" cy="6106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4" y="405593"/>
            <a:ext cx="9162852" cy="6093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1424"/>
            <a:ext cx="9143998" cy="63773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" y="-94863"/>
            <a:ext cx="9148504" cy="69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83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Визначні місця Єгипту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Визначні місця Єгипту</dc:title>
  <dc:creator>Natasha</dc:creator>
  <cp:lastModifiedBy>Natasha</cp:lastModifiedBy>
  <cp:revision>15</cp:revision>
  <dcterms:created xsi:type="dcterms:W3CDTF">2014-05-03T10:51:54Z</dcterms:created>
  <dcterms:modified xsi:type="dcterms:W3CDTF">2014-05-03T13:06:56Z</dcterms:modified>
</cp:coreProperties>
</file>