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90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F777B-05B1-40EB-8C56-747941ED2926}" type="datetimeFigureOut">
              <a:rPr lang="ru-RU" smtClean="0"/>
              <a:t>27.03.2013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1ECD3-DE1D-49F5-A38F-0E18202D6CDA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F777B-05B1-40EB-8C56-747941ED2926}" type="datetimeFigureOut">
              <a:rPr lang="ru-RU" smtClean="0"/>
              <a:t>27.03.2013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1ECD3-DE1D-49F5-A38F-0E18202D6C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F777B-05B1-40EB-8C56-747941ED2926}" type="datetimeFigureOut">
              <a:rPr lang="ru-RU" smtClean="0"/>
              <a:t>27.03.2013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1ECD3-DE1D-49F5-A38F-0E18202D6C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F777B-05B1-40EB-8C56-747941ED2926}" type="datetimeFigureOut">
              <a:rPr lang="ru-RU" smtClean="0"/>
              <a:t>27.03.2013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1ECD3-DE1D-49F5-A38F-0E18202D6C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F777B-05B1-40EB-8C56-747941ED2926}" type="datetimeFigureOut">
              <a:rPr lang="ru-RU" smtClean="0"/>
              <a:t>27.03.2013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1ECD3-DE1D-49F5-A38F-0E18202D6CDA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F777B-05B1-40EB-8C56-747941ED2926}" type="datetimeFigureOut">
              <a:rPr lang="ru-RU" smtClean="0"/>
              <a:t>27.03.2013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1ECD3-DE1D-49F5-A38F-0E18202D6C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F777B-05B1-40EB-8C56-747941ED2926}" type="datetimeFigureOut">
              <a:rPr lang="ru-RU" smtClean="0"/>
              <a:t>27.03.2013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1ECD3-DE1D-49F5-A38F-0E18202D6C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F777B-05B1-40EB-8C56-747941ED2926}" type="datetimeFigureOut">
              <a:rPr lang="ru-RU" smtClean="0"/>
              <a:t>27.03.2013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1ECD3-DE1D-49F5-A38F-0E18202D6C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F777B-05B1-40EB-8C56-747941ED2926}" type="datetimeFigureOut">
              <a:rPr lang="ru-RU" smtClean="0"/>
              <a:t>27.03.2013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1ECD3-DE1D-49F5-A38F-0E18202D6C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F777B-05B1-40EB-8C56-747941ED2926}" type="datetimeFigureOut">
              <a:rPr lang="ru-RU" smtClean="0"/>
              <a:t>27.03.2013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1ECD3-DE1D-49F5-A38F-0E18202D6C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F777B-05B1-40EB-8C56-747941ED2926}" type="datetimeFigureOut">
              <a:rPr lang="ru-RU" smtClean="0"/>
              <a:t>27.03.2013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C81ECD3-DE1D-49F5-A38F-0E18202D6CDA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36F777B-05B1-40EB-8C56-747941ED2926}" type="datetimeFigureOut">
              <a:rPr lang="ru-RU" smtClean="0"/>
              <a:t>27.03.2013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C81ECD3-DE1D-49F5-A38F-0E18202D6CDA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852936"/>
            <a:ext cx="7851648" cy="1828800"/>
          </a:xfrm>
        </p:spPr>
        <p:txBody>
          <a:bodyPr>
            <a:noAutofit/>
          </a:bodyPr>
          <a:lstStyle/>
          <a:p>
            <a:pPr algn="ctr"/>
            <a:r>
              <a:rPr lang="ru-RU" sz="7200" dirty="0"/>
              <a:t>Интересные факты о Китае</a:t>
            </a:r>
          </a:p>
        </p:txBody>
      </p:sp>
    </p:spTree>
    <p:extLst>
      <p:ext uri="{BB962C8B-B14F-4D97-AF65-F5344CB8AC3E}">
        <p14:creationId xmlns:p14="http://schemas.microsoft.com/office/powerpoint/2010/main" val="708109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4389120"/>
          </a:xfrm>
        </p:spPr>
        <p:txBody>
          <a:bodyPr>
            <a:normAutofit/>
          </a:bodyPr>
          <a:lstStyle/>
          <a:p>
            <a:r>
              <a:rPr lang="ru-RU" sz="2000" dirty="0"/>
              <a:t>Следуя британским правилам, в Гонконге автомобили ездят по левой стороне, хотя в остальной части Китая движение происходит по правой стороне.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6308">
            <a:off x="323306" y="2147087"/>
            <a:ext cx="2835748" cy="1896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501008"/>
            <a:ext cx="4536504" cy="3052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1124">
            <a:off x="5155214" y="1837561"/>
            <a:ext cx="3750895" cy="2816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98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4389120"/>
          </a:xfrm>
        </p:spPr>
        <p:txBody>
          <a:bodyPr>
            <a:normAutofit/>
          </a:bodyPr>
          <a:lstStyle/>
          <a:p>
            <a:r>
              <a:rPr lang="ru-RU" sz="2000" dirty="0"/>
              <a:t>В Китае люди пьют чай более 1800 лет. Китайский белый чай − это вершина вкуса древних китайских знахарей.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8632">
            <a:off x="287433" y="1949104"/>
            <a:ext cx="4680520" cy="3510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8492">
            <a:off x="5056756" y="2517154"/>
            <a:ext cx="3779376" cy="4047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132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4389120"/>
          </a:xfrm>
        </p:spPr>
        <p:txBody>
          <a:bodyPr>
            <a:normAutofit/>
          </a:bodyPr>
          <a:lstStyle/>
          <a:p>
            <a:r>
              <a:rPr lang="ru-RU" sz="2000" dirty="0"/>
              <a:t>Китайское традиционное приветствие (</a:t>
            </a:r>
            <a:r>
              <a:rPr lang="ru-RU" sz="2000" dirty="0" err="1"/>
              <a:t>Чигола</a:t>
            </a:r>
            <a:r>
              <a:rPr lang="ru-RU" sz="2000" dirty="0"/>
              <a:t> </a:t>
            </a:r>
            <a:r>
              <a:rPr lang="ru-RU" sz="2000" dirty="0" err="1"/>
              <a:t>ма</a:t>
            </a:r>
            <a:r>
              <a:rPr lang="ru-RU" sz="2000" dirty="0"/>
              <a:t> или Ни </a:t>
            </a:r>
            <a:r>
              <a:rPr lang="ru-RU" sz="2000" dirty="0" err="1"/>
              <a:t>чифань</a:t>
            </a:r>
            <a:r>
              <a:rPr lang="ru-RU" sz="2000" dirty="0"/>
              <a:t> ла </a:t>
            </a:r>
            <a:r>
              <a:rPr lang="ru-RU" sz="2000" dirty="0" err="1"/>
              <a:t>ма</a:t>
            </a:r>
            <a:r>
              <a:rPr lang="ru-RU" sz="2000" dirty="0"/>
              <a:t>) переводится на русский как "Вы поели?"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88840"/>
            <a:ext cx="6381750" cy="4267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677407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764704"/>
            <a:ext cx="8229600" cy="4389120"/>
          </a:xfrm>
        </p:spPr>
        <p:txBody>
          <a:bodyPr>
            <a:normAutofit/>
          </a:bodyPr>
          <a:lstStyle/>
          <a:p>
            <a:r>
              <a:rPr lang="ru-RU" sz="2000" dirty="0"/>
              <a:t>Боевое искусство Кунг-Фу было изобретено монахами </a:t>
            </a:r>
            <a:r>
              <a:rPr lang="ru-RU" sz="2000" dirty="0" err="1"/>
              <a:t>Шаолиня</a:t>
            </a:r>
            <a:r>
              <a:rPr lang="ru-RU" sz="2000" dirty="0"/>
              <a:t>, чтобы защитить себя от грабителей на пустынных горных дорогах.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4009">
            <a:off x="381432" y="1815541"/>
            <a:ext cx="4864595" cy="36484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6466">
            <a:off x="4308285" y="3807755"/>
            <a:ext cx="4441391" cy="2642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7240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2204864"/>
            <a:ext cx="7772400" cy="1362456"/>
          </a:xfrm>
        </p:spPr>
        <p:txBody>
          <a:bodyPr/>
          <a:lstStyle/>
          <a:p>
            <a:pPr algn="ctr"/>
            <a:r>
              <a:rPr lang="ru-RU" dirty="0" err="1" smtClean="0"/>
              <a:t>Дякую</a:t>
            </a:r>
            <a:r>
              <a:rPr lang="ru-RU" dirty="0" smtClean="0"/>
              <a:t> за </a:t>
            </a:r>
            <a:r>
              <a:rPr lang="ru-RU" dirty="0" err="1" smtClean="0"/>
              <a:t>увагу</a:t>
            </a:r>
            <a:r>
              <a:rPr lang="ru-RU" dirty="0" smtClean="0"/>
              <a:t>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880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07504" y="188640"/>
            <a:ext cx="3240360" cy="5832648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sz="1500" dirty="0"/>
              <a:t>Суммарная площадь Китая составляет </a:t>
            </a:r>
            <a:r>
              <a:rPr lang="ru-RU" sz="1500" b="1" dirty="0"/>
              <a:t>9,596,960 </a:t>
            </a:r>
            <a:r>
              <a:rPr lang="ru-RU" sz="1500" b="1" dirty="0" err="1"/>
              <a:t>кв.км</a:t>
            </a:r>
            <a:r>
              <a:rPr lang="ru-RU" sz="1500" b="1" dirty="0"/>
              <a:t>. </a:t>
            </a:r>
            <a:r>
              <a:rPr lang="ru-RU" sz="1500" dirty="0"/>
              <a:t>Китай является </a:t>
            </a:r>
            <a:r>
              <a:rPr lang="ru-RU" sz="1500" b="1" dirty="0" smtClean="0"/>
              <a:t>3</a:t>
            </a:r>
            <a:r>
              <a:rPr lang="en-US" sz="1500" b="1" dirty="0" smtClean="0"/>
              <a:t>-</a:t>
            </a:r>
            <a:r>
              <a:rPr lang="ru-RU" sz="1500" b="1" dirty="0" smtClean="0"/>
              <a:t>й</a:t>
            </a:r>
            <a:r>
              <a:rPr lang="ru-RU" sz="1500" dirty="0" smtClean="0"/>
              <a:t> </a:t>
            </a:r>
            <a:r>
              <a:rPr lang="ru-RU" sz="1500" dirty="0"/>
              <a:t>по величине страной мира. </a:t>
            </a:r>
            <a:r>
              <a:rPr lang="ru-RU" sz="1500" b="1" dirty="0"/>
              <a:t>Шанхай и Пекин </a:t>
            </a:r>
            <a:r>
              <a:rPr lang="ru-RU" sz="1500" dirty="0"/>
              <a:t>два самых больших по населению города в мире</a:t>
            </a:r>
            <a:r>
              <a:rPr lang="ru-RU" sz="1500" dirty="0" smtClean="0"/>
              <a:t>.</a:t>
            </a:r>
            <a:endParaRPr lang="en-US" sz="1500" dirty="0" smtClean="0"/>
          </a:p>
          <a:p>
            <a:pPr marL="285750" indent="-285750">
              <a:buFont typeface="Wingdings" pitchFamily="2" charset="2"/>
              <a:buChar char="§"/>
            </a:pPr>
            <a:endParaRPr lang="en-US" sz="1500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ru-RU" sz="1500" dirty="0"/>
              <a:t>С Китаем граничат </a:t>
            </a:r>
            <a:r>
              <a:rPr lang="ru-RU" sz="1500" b="1" dirty="0"/>
              <a:t>14 стран</a:t>
            </a:r>
            <a:r>
              <a:rPr lang="ru-RU" sz="1500" dirty="0"/>
              <a:t>, а его побережье омывают </a:t>
            </a:r>
            <a:r>
              <a:rPr lang="ru-RU" sz="1500" b="1" dirty="0"/>
              <a:t>4 моря</a:t>
            </a:r>
            <a:r>
              <a:rPr lang="ru-RU" sz="1500" dirty="0"/>
              <a:t>, так как страна занимает большую площадь, то климат разительно варьируется от субарктического на севере до тропического на юге</a:t>
            </a:r>
            <a:r>
              <a:rPr lang="ru-RU" sz="1500" dirty="0" smtClean="0"/>
              <a:t>.</a:t>
            </a:r>
            <a:endParaRPr lang="en-US" sz="1500" dirty="0" smtClean="0"/>
          </a:p>
          <a:p>
            <a:pPr marL="285750" indent="-285750">
              <a:buFont typeface="Wingdings" pitchFamily="2" charset="2"/>
              <a:buChar char="§"/>
            </a:pPr>
            <a:endParaRPr lang="en-US" sz="1500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ru-RU" sz="1500" dirty="0"/>
              <a:t>Население Китая по данным Июля 2006 года составляет </a:t>
            </a:r>
            <a:r>
              <a:rPr lang="ru-RU" sz="1500" b="1" dirty="0"/>
              <a:t>1,313,973,713.</a:t>
            </a:r>
            <a:r>
              <a:rPr lang="ru-RU" sz="1500" dirty="0"/>
              <a:t> Китай официально является самой большой страной в мире по численности населения. Китайское Правительство приняло закон </a:t>
            </a:r>
            <a:r>
              <a:rPr lang="ru-RU" sz="1500" b="1" dirty="0"/>
              <a:t>«одного ребенка» </a:t>
            </a:r>
            <a:r>
              <a:rPr lang="ru-RU" sz="1500" dirty="0"/>
              <a:t>для предотвращения роста населения. К сожалению это делает Китай одной из самых </a:t>
            </a:r>
            <a:r>
              <a:rPr lang="ru-RU" sz="1500" dirty="0" err="1"/>
              <a:t>быстростареющих</a:t>
            </a:r>
            <a:r>
              <a:rPr lang="ru-RU" sz="1500" dirty="0"/>
              <a:t> стран.</a:t>
            </a:r>
            <a:endParaRPr lang="en-US" sz="1500" dirty="0" smtClean="0"/>
          </a:p>
          <a:p>
            <a:pPr marL="285750" indent="-285750">
              <a:buFont typeface="Wingdings" pitchFamily="2" charset="2"/>
              <a:buChar char="§"/>
            </a:pPr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8" b="7048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4534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en-US" sz="2000" dirty="0" smtClean="0"/>
              <a:t> </a:t>
            </a:r>
            <a:r>
              <a:rPr lang="ru-RU" sz="2400" dirty="0" err="1" smtClean="0"/>
              <a:t>Renmin</a:t>
            </a:r>
            <a:r>
              <a:rPr lang="ru-RU" sz="2400" dirty="0" smtClean="0"/>
              <a:t> </a:t>
            </a:r>
            <a:r>
              <a:rPr lang="ru-RU" sz="2400" dirty="0" err="1"/>
              <a:t>ribao</a:t>
            </a:r>
            <a:r>
              <a:rPr lang="ru-RU" sz="2400" dirty="0"/>
              <a:t>, также известный как </a:t>
            </a:r>
            <a:r>
              <a:rPr lang="ru-RU" sz="2400" b="1" dirty="0" err="1"/>
              <a:t>People's</a:t>
            </a:r>
            <a:r>
              <a:rPr lang="ru-RU" sz="2400" b="1" dirty="0"/>
              <a:t> </a:t>
            </a:r>
            <a:r>
              <a:rPr lang="ru-RU" sz="2400" b="1" dirty="0" err="1"/>
              <a:t>Daily</a:t>
            </a:r>
            <a:r>
              <a:rPr lang="ru-RU" sz="2400" b="1" dirty="0"/>
              <a:t> </a:t>
            </a:r>
            <a:r>
              <a:rPr lang="ru-RU" sz="2400" dirty="0"/>
              <a:t>является самыми крупным официальным изданием.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7321">
            <a:off x="282682" y="1896122"/>
            <a:ext cx="3290245" cy="4389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Nika\Desktop\P2008062110013821203143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735651"/>
            <a:ext cx="4286250" cy="2924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ika\Desktop\6a00d83451c64169e200e5517c72d08833-800w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5193">
            <a:off x="5614918" y="2044654"/>
            <a:ext cx="3165800" cy="4306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1631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779" y="476672"/>
            <a:ext cx="8229600" cy="1143000"/>
          </a:xfrm>
        </p:spPr>
        <p:txBody>
          <a:bodyPr>
            <a:noAutofit/>
          </a:bodyPr>
          <a:lstStyle/>
          <a:p>
            <a:pPr marL="685800" indent="-685800">
              <a:buFont typeface="Wingdings" pitchFamily="2" charset="2"/>
              <a:buChar char="Ø"/>
            </a:pPr>
            <a:r>
              <a:rPr lang="ru-RU" sz="2000" b="1" dirty="0"/>
              <a:t>Площадь Тяньаньмэнь (</a:t>
            </a:r>
            <a:r>
              <a:rPr lang="ru-RU" sz="2000" b="1" dirty="0" err="1"/>
              <a:t>Tienanmen</a:t>
            </a:r>
            <a:r>
              <a:rPr lang="ru-RU" sz="2000" b="1" dirty="0"/>
              <a:t>)</a:t>
            </a:r>
            <a:r>
              <a:rPr lang="ru-RU" sz="2000" dirty="0"/>
              <a:t> наибольшее в мире место проведения различных демонстраций и выступлений, а </a:t>
            </a:r>
            <a:r>
              <a:rPr lang="ru-RU" sz="2000" b="1" dirty="0"/>
              <a:t>Дамба трех ущелий</a:t>
            </a:r>
            <a:r>
              <a:rPr lang="ru-RU" sz="2000" dirty="0"/>
              <a:t>, расположенная в Китае − самая большая в мире плотина.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00" y="1628800"/>
            <a:ext cx="8289843" cy="2784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33" y="4581128"/>
            <a:ext cx="8784976" cy="1973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8984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660709" cy="3124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83" y="2423590"/>
            <a:ext cx="4302646" cy="4036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02182"/>
            <a:ext cx="3802435" cy="2539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469317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/>
          <a:lstStyle/>
          <a:p>
            <a:pPr algn="ctr"/>
            <a:r>
              <a:rPr lang="ru-RU" dirty="0"/>
              <a:t>Забавные пустяки про Китай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219256" cy="4839816"/>
          </a:xfrm>
        </p:spPr>
        <p:txBody>
          <a:bodyPr>
            <a:normAutofit/>
          </a:bodyPr>
          <a:lstStyle/>
          <a:p>
            <a:r>
              <a:rPr lang="ru-RU" sz="1800" b="1" dirty="0"/>
              <a:t>Бумага, компас, порох </a:t>
            </a:r>
            <a:r>
              <a:rPr lang="ru-RU" sz="1800" dirty="0"/>
              <a:t>и </a:t>
            </a:r>
            <a:r>
              <a:rPr lang="ru-RU" sz="1800" b="1" dirty="0"/>
              <a:t>печатная машина</a:t>
            </a:r>
            <a:r>
              <a:rPr lang="ru-RU" sz="1800" dirty="0"/>
              <a:t> по праву считаются четырьмя великими изобретениями Китая. Китаю также приписывают такие изобретения, как колесо и первый календарь.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58087">
            <a:off x="371794" y="2980278"/>
            <a:ext cx="3302154" cy="349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368" y="2263348"/>
            <a:ext cx="3154944" cy="2367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05064"/>
            <a:ext cx="3240360" cy="2735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8281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764704"/>
            <a:ext cx="8229600" cy="4389120"/>
          </a:xfrm>
        </p:spPr>
        <p:txBody>
          <a:bodyPr>
            <a:normAutofit/>
          </a:bodyPr>
          <a:lstStyle/>
          <a:p>
            <a:pPr algn="just"/>
            <a:r>
              <a:rPr lang="ru-RU" sz="1800" dirty="0"/>
              <a:t>Мороженое было впервые приготовлено в Китае 4000 лет назад. Кто-то случайно оставил на снегу смесь молока и риса, а когда вернулся, то обнаружил мороженое. Марко Поло привез из Китая в Европу секреты приготовления мороженого и макаронных изделий.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0751">
            <a:off x="383553" y="3176161"/>
            <a:ext cx="2577811" cy="2577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1017">
            <a:off x="5108382" y="3342719"/>
            <a:ext cx="3779820" cy="25929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204864"/>
            <a:ext cx="2514416" cy="3757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40485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9157">
            <a:off x="323280" y="533801"/>
            <a:ext cx="3980738" cy="29824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058088"/>
            <a:ext cx="2376264" cy="3557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8607">
            <a:off x="4939949" y="696460"/>
            <a:ext cx="3735897" cy="2988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1814">
            <a:off x="4860032" y="3999360"/>
            <a:ext cx="2376264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06470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4389120"/>
          </a:xfrm>
        </p:spPr>
        <p:txBody>
          <a:bodyPr>
            <a:normAutofit/>
          </a:bodyPr>
          <a:lstStyle/>
          <a:p>
            <a:r>
              <a:rPr lang="ru-RU" sz="2400" dirty="0"/>
              <a:t>В Китае 3240 телевизионных каналов и 250 FM каналов.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3563">
            <a:off x="331056" y="1484270"/>
            <a:ext cx="3818366" cy="3084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2432">
            <a:off x="4895850" y="1616390"/>
            <a:ext cx="38100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979280"/>
            <a:ext cx="4441676" cy="2405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78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95</TotalTime>
  <Words>326</Words>
  <Application>Microsoft Office PowerPoint</Application>
  <PresentationFormat>Экран (4:3)</PresentationFormat>
  <Paragraphs>17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Поток</vt:lpstr>
      <vt:lpstr>Интересные факты о Китае</vt:lpstr>
      <vt:lpstr>Презентация PowerPoint</vt:lpstr>
      <vt:lpstr> Renmin ribao, также известный как People's Daily является самыми крупным официальным изданием.</vt:lpstr>
      <vt:lpstr>Площадь Тяньаньмэнь (Tienanmen) наибольшее в мире место проведения различных демонстраций и выступлений, а Дамба трех ущелий, расположенная в Китае − самая большая в мире плотина.</vt:lpstr>
      <vt:lpstr>Презентация PowerPoint</vt:lpstr>
      <vt:lpstr>Забавные пустяки про Китай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Интересные факты о Китае</dc:title>
  <dc:creator>Nika</dc:creator>
  <cp:lastModifiedBy>Nika</cp:lastModifiedBy>
  <cp:revision>9</cp:revision>
  <dcterms:created xsi:type="dcterms:W3CDTF">2013-03-27T17:19:27Z</dcterms:created>
  <dcterms:modified xsi:type="dcterms:W3CDTF">2013-03-27T18:54:47Z</dcterms:modified>
</cp:coreProperties>
</file>