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3" r:id="rId3"/>
    <p:sldMasterId id="2147483805" r:id="rId4"/>
    <p:sldMasterId id="2147483817" r:id="rId5"/>
  </p:sldMasterIdLst>
  <p:notesMasterIdLst>
    <p:notesMasterId r:id="rId22"/>
  </p:notesMasterIdLst>
  <p:sldIdLst>
    <p:sldId id="256" r:id="rId6"/>
    <p:sldId id="257" r:id="rId7"/>
    <p:sldId id="259" r:id="rId8"/>
    <p:sldId id="260" r:id="rId9"/>
    <p:sldId id="262" r:id="rId10"/>
    <p:sldId id="261" r:id="rId11"/>
    <p:sldId id="266" r:id="rId12"/>
    <p:sldId id="268" r:id="rId13"/>
    <p:sldId id="265" r:id="rId14"/>
    <p:sldId id="264" r:id="rId15"/>
    <p:sldId id="263" r:id="rId16"/>
    <p:sldId id="270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3A22D4-8514-47AA-BC94-99869A7DBAE6}">
          <p14:sldIdLst>
            <p14:sldId id="256"/>
            <p14:sldId id="257"/>
            <p14:sldId id="259"/>
            <p14:sldId id="260"/>
            <p14:sldId id="262"/>
            <p14:sldId id="261"/>
            <p14:sldId id="266"/>
            <p14:sldId id="268"/>
            <p14:sldId id="265"/>
            <p14:sldId id="264"/>
            <p14:sldId id="263"/>
            <p14:sldId id="270"/>
            <p14:sldId id="269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8C928-403B-4558-97C2-213D6A7C319E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C49E7-3E64-4EDC-823B-9E0022268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2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C49E7-3E64-4EDC-823B-9E0022268E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0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728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8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8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8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29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0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1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1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1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1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1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731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9731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731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731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732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732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82195F8-07A4-4E5E-B6C5-DF7A6C1963F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41952"/>
      </p:ext>
    </p:extLst>
  </p:cSld>
  <p:clrMapOvr>
    <a:masterClrMapping/>
  </p:clrMapOvr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3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73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732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18EBD-605D-4773-8FEB-828077C8FC7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12510"/>
      </p:ext>
    </p:extLst>
  </p:cSld>
  <p:clrMapOvr>
    <a:masterClrMapping/>
  </p:clrMapOvr>
  <p:transition spd="slow" advClick="0" advTm="1000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1B6AF-B044-4D9C-84AB-5D80CDEEA18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705"/>
      </p:ext>
    </p:extLst>
  </p:cSld>
  <p:clrMapOvr>
    <a:masterClrMapping/>
  </p:clrMapOvr>
  <p:transition spd="slow" advClick="0" advTm="1000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F729A-827B-4DC4-ACAE-10382556BE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02604"/>
      </p:ext>
    </p:extLst>
  </p:cSld>
  <p:clrMapOvr>
    <a:masterClrMapping/>
  </p:clrMapOvr>
  <p:transition spd="slow" advClick="0" advTm="1000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E5024-7A81-4293-B1FF-4C44F94302C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27686"/>
      </p:ext>
    </p:extLst>
  </p:cSld>
  <p:clrMapOvr>
    <a:masterClrMapping/>
  </p:clrMapOvr>
  <p:transition spd="slow" advClick="0" advTm="1000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079DD-5100-4F4C-ADA3-488AC2CB8DB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92984"/>
      </p:ext>
    </p:extLst>
  </p:cSld>
  <p:clrMapOvr>
    <a:masterClrMapping/>
  </p:clrMapOvr>
  <p:transition spd="slow" advClick="0" advTm="1000"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DA8FF-BC9A-46CA-ABAB-196AABC16A7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80157"/>
      </p:ext>
    </p:extLst>
  </p:cSld>
  <p:clrMapOvr>
    <a:masterClrMapping/>
  </p:clrMapOvr>
  <p:transition spd="slow" advClick="0" advTm="1000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36F78-DD81-4775-A2FA-D3D367326C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9172"/>
      </p:ext>
    </p:extLst>
  </p:cSld>
  <p:clrMapOvr>
    <a:masterClrMapping/>
  </p:clrMapOvr>
  <p:transition spd="slow" advClick="0" advTm="1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99F0B-352D-4F8F-820D-0FABEC1E2CE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28542"/>
      </p:ext>
    </p:extLst>
  </p:cSld>
  <p:clrMapOvr>
    <a:masterClrMapping/>
  </p:clrMapOvr>
  <p:transition spd="slow" advClick="0" advTm="1000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9DECA-66A4-466C-AB14-C625599F94F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31433"/>
      </p:ext>
    </p:extLst>
  </p:cSld>
  <p:clrMapOvr>
    <a:masterClrMapping/>
  </p:clrMapOvr>
  <p:transition spd="slow" advClick="0" advTm="1000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DED1-4292-4EEF-92FD-FF6D7CE6BA8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20585"/>
      </p:ext>
    </p:extLst>
  </p:cSld>
  <p:clrMapOvr>
    <a:masterClrMapping/>
  </p:clrMapOvr>
  <p:transition spd="slow" advClick="0" advTm="1000"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6DEF8DA-B150-4288-BB9D-5593AAF5928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64390"/>
      </p:ext>
    </p:extLst>
  </p:cSld>
  <p:clrMapOvr>
    <a:masterClrMapping/>
  </p:clrMapOvr>
  <p:transition spd="slow" advClick="0" advTm="1000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66ED-EA8C-44C4-98D8-5C26A3377F0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6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E947-88CC-4E34-A209-DA829CAD35A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86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DA8D2-44C5-43EE-91C2-79FC14C4C7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87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49CBC-7BFA-4763-814D-32CD8C04FF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1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7F93C-D24D-41F0-8833-187D6F9AD7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61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C79F2-9AFF-4572-BAF4-A8642079BF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CBAD-D1C1-49BA-A6D9-5B3F49F8CB2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7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90223-DA35-42F9-8864-2A29D8014F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50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57960-CA5A-4730-AF9E-F4A04E7570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1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F40C-0ED3-4003-B0A4-DF8DCBF310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DC44-0A5D-4DB3-99B3-4E93324B5D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89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66ED-EA8C-44C4-98D8-5C26A3377F0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84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E947-88CC-4E34-A209-DA829CAD35A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03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DA8D2-44C5-43EE-91C2-79FC14C4C7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09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49CBC-7BFA-4763-814D-32CD8C04FF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8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7F93C-D24D-41F0-8833-187D6F9AD7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C79F2-9AFF-4572-BAF4-A8642079BF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03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CBAD-D1C1-49BA-A6D9-5B3F49F8CB2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03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90223-DA35-42F9-8864-2A29D8014F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3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57960-CA5A-4730-AF9E-F4A04E7570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03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F40C-0ED3-4003-B0A4-DF8DCBF310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84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DC44-0A5D-4DB3-99B3-4E93324B5D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06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166ED-EA8C-44C4-98D8-5C26A3377F0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21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E947-88CC-4E34-A209-DA829CAD35A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516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DA8D2-44C5-43EE-91C2-79FC14C4C7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78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49CBC-7BFA-4763-814D-32CD8C04FF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7F93C-D24D-41F0-8833-187D6F9AD77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70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C79F2-9AFF-4572-BAF4-A8642079BF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65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2CBAD-D1C1-49BA-A6D9-5B3F49F8CB2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81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90223-DA35-42F9-8864-2A29D8014FA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340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57960-CA5A-4730-AF9E-F4A04E7570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82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F40C-0ED3-4003-B0A4-DF8DCBF3101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48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DC44-0A5D-4DB3-99B3-4E93324B5D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9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625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6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7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8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9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9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9629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smtClean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9629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629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629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9629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9629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B5C832-2E0C-49C0-8DE0-E8EE7DFF4D5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518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slow" advClick="0" advTm="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3" grpId="0"/>
      <p:bldP spid="9629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9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9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9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9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2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29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62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4FF70C-A12B-4F2D-BF7F-FE513ADA1D7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4FF70C-A12B-4F2D-BF7F-FE513ADA1D7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4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4FF70C-A12B-4F2D-BF7F-FE513ADA1D7B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2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audio" Target="../media/audio5.wav"/><Relationship Id="rId11" Type="http://schemas.openxmlformats.org/officeDocument/2006/relationships/image" Target="../media/image15.jpeg"/><Relationship Id="rId5" Type="http://schemas.openxmlformats.org/officeDocument/2006/relationships/audio" Target="../media/audio4.wav"/><Relationship Id="rId10" Type="http://schemas.openxmlformats.org/officeDocument/2006/relationships/image" Target="../media/image14.jpeg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audio" Target="../media/audio5.wav"/><Relationship Id="rId5" Type="http://schemas.openxmlformats.org/officeDocument/2006/relationships/audio" Target="../media/audio3.wav"/><Relationship Id="rId15" Type="http://schemas.openxmlformats.org/officeDocument/2006/relationships/oleObject" Target="../embeddings/oleObject1.bin"/><Relationship Id="rId10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audio" Target="../media/audio10.wav"/><Relationship Id="rId1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12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4.wav"/><Relationship Id="rId11" Type="http://schemas.openxmlformats.org/officeDocument/2006/relationships/image" Target="../media/image14.jpeg"/><Relationship Id="rId5" Type="http://schemas.openxmlformats.org/officeDocument/2006/relationships/audio" Target="../media/audio3.wav"/><Relationship Id="rId10" Type="http://schemas.openxmlformats.org/officeDocument/2006/relationships/audio" Target="../media/audio12.wav"/><Relationship Id="rId4" Type="http://schemas.openxmlformats.org/officeDocument/2006/relationships/audio" Target="../media/audio11.wav"/><Relationship Id="rId9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872923" cy="1656432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9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Легка </a:t>
            </a:r>
            <a:r>
              <a:rPr lang="ru-RU" sz="89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промислов</a:t>
            </a:r>
            <a:r>
              <a:rPr lang="uk-UA" sz="89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ість</a:t>
            </a:r>
            <a:endParaRPr lang="ru-RU" sz="89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10" y="3501008"/>
            <a:ext cx="4792321" cy="3039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944698" cy="2863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2477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3450696"/>
          </a:xfrm>
        </p:spPr>
        <p:txBody>
          <a:bodyPr/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виробляє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одяг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побутового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тканин,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трикотажних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полотен , штучною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хутра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конструкційних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оздоблювальних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фурнітури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Швейна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49" y="3562350"/>
            <a:ext cx="3305175" cy="3295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1425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9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260648"/>
            <a:ext cx="7931224" cy="4530725"/>
          </a:xfrm>
        </p:spPr>
        <p:txBody>
          <a:bodyPr/>
          <a:lstStyle/>
          <a:p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швейні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і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- Китай , </a:t>
            </a:r>
            <a:r>
              <a:rPr lang="ru-RU" dirty="0" err="1"/>
              <a:t>Індія</a:t>
            </a:r>
            <a:r>
              <a:rPr lang="ru-RU" dirty="0"/>
              <a:t> , </a:t>
            </a:r>
            <a:r>
              <a:rPr lang="ru-RU" dirty="0" err="1"/>
              <a:t>Індонезія</a:t>
            </a:r>
            <a:r>
              <a:rPr lang="ru-RU" dirty="0"/>
              <a:t> , </a:t>
            </a:r>
            <a:r>
              <a:rPr lang="ru-RU" dirty="0" err="1"/>
              <a:t>В'єтнам</a:t>
            </a:r>
            <a:r>
              <a:rPr lang="ru-RU" dirty="0"/>
              <a:t> . 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перенесли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з Америки і </a:t>
            </a:r>
            <a:r>
              <a:rPr lang="ru-RU" dirty="0" err="1"/>
              <a:t>Європи</a:t>
            </a:r>
            <a:r>
              <a:rPr lang="ru-RU" dirty="0"/>
              <a:t> через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дешевої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. </a:t>
            </a:r>
            <a:r>
              <a:rPr lang="ru-RU" dirty="0" smtClean="0"/>
              <a:t>А на </a:t>
            </a:r>
            <a:r>
              <a:rPr lang="ru-RU" dirty="0" err="1" smtClean="0"/>
              <a:t>російському</a:t>
            </a:r>
            <a:r>
              <a:rPr lang="ru-RU" dirty="0" smtClean="0"/>
              <a:t> </a:t>
            </a:r>
            <a:r>
              <a:rPr lang="ru-RU" dirty="0"/>
              <a:t>ринку </a:t>
            </a:r>
            <a:r>
              <a:rPr lang="ru-RU" dirty="0" err="1"/>
              <a:t>переважають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закордонного </a:t>
            </a:r>
            <a:r>
              <a:rPr lang="ru-RU" dirty="0" err="1"/>
              <a:t>виробництва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45483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8208912" cy="1440160"/>
          </a:xfrm>
        </p:spPr>
        <p:txBody>
          <a:bodyPr>
            <a:noAutofit/>
          </a:bodyPr>
          <a:lstStyle/>
          <a:p>
            <a:pPr algn="l"/>
            <a:r>
              <a:rPr lang="ru-RU" sz="2400" i="1" dirty="0" err="1">
                <a:solidFill>
                  <a:schemeClr val="tx1"/>
                </a:solidFill>
              </a:rPr>
              <a:t>Шкіряне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виробництво</a:t>
            </a:r>
            <a:r>
              <a:rPr lang="ru-RU" sz="2400" i="1" dirty="0">
                <a:solidFill>
                  <a:schemeClr val="tx1"/>
                </a:solidFill>
              </a:rPr>
              <a:t> - </a:t>
            </a:r>
            <a:r>
              <a:rPr lang="ru-RU" sz="2400" i="1" dirty="0" err="1">
                <a:solidFill>
                  <a:schemeClr val="tx1"/>
                </a:solidFill>
              </a:rPr>
              <a:t>вичинка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різних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видів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сортів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шкір</a:t>
            </a:r>
            <a:r>
              <a:rPr lang="ru-RU" sz="2400" i="1" dirty="0">
                <a:solidFill>
                  <a:schemeClr val="tx1"/>
                </a:solidFill>
              </a:rPr>
              <a:t> з </a:t>
            </a:r>
            <a:r>
              <a:rPr lang="ru-RU" sz="2400" i="1" dirty="0" err="1">
                <a:solidFill>
                  <a:schemeClr val="tx1"/>
                </a:solidFill>
              </a:rPr>
              <a:t>сирих</a:t>
            </a:r>
            <a:r>
              <a:rPr lang="ru-RU" sz="2400" i="1" dirty="0">
                <a:solidFill>
                  <a:schemeClr val="tx1"/>
                </a:solidFill>
              </a:rPr>
              <a:t> (</a:t>
            </a:r>
            <a:r>
              <a:rPr lang="ru-RU" sz="2400" i="1" dirty="0" err="1">
                <a:solidFill>
                  <a:schemeClr val="tx1"/>
                </a:solidFill>
              </a:rPr>
              <a:t>парних</a:t>
            </a:r>
            <a:r>
              <a:rPr lang="ru-RU" sz="2400" i="1" dirty="0">
                <a:solidFill>
                  <a:schemeClr val="tx1"/>
                </a:solidFill>
              </a:rPr>
              <a:t>) </a:t>
            </a:r>
            <a:r>
              <a:rPr lang="ru-RU" sz="2400" i="1" dirty="0" err="1">
                <a:solidFill>
                  <a:schemeClr val="tx1"/>
                </a:solidFill>
              </a:rPr>
              <a:t>чи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законсервованих</a:t>
            </a:r>
            <a:r>
              <a:rPr lang="ru-RU" sz="2400" i="1" dirty="0">
                <a:solidFill>
                  <a:schemeClr val="tx1"/>
                </a:solidFill>
              </a:rPr>
              <a:t> шкур в </a:t>
            </a:r>
            <a:r>
              <a:rPr lang="ru-RU" sz="2400" i="1" dirty="0" err="1">
                <a:solidFill>
                  <a:schemeClr val="tx1"/>
                </a:solidFill>
              </a:rPr>
              <a:t>умовах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традиційного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господарства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або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промислового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підприємства</a:t>
            </a:r>
            <a:r>
              <a:rPr lang="ru-RU" sz="2400" i="1" dirty="0">
                <a:solidFill>
                  <a:schemeClr val="tx1"/>
                </a:solidFill>
              </a:rPr>
              <a:t>.  </a:t>
            </a:r>
            <a:r>
              <a:rPr lang="ru-RU" sz="2400" i="1" dirty="0" err="1">
                <a:solidFill>
                  <a:schemeClr val="tx1"/>
                </a:solidFill>
              </a:rPr>
              <a:t>Окрему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категорію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представляє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хутряне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виробництво</a:t>
            </a:r>
            <a:r>
              <a:rPr lang="ru-RU" sz="2400" i="1" dirty="0">
                <a:solidFill>
                  <a:schemeClr val="tx1"/>
                </a:solidFill>
              </a:rPr>
              <a:t>. </a:t>
            </a:r>
            <a:r>
              <a:rPr lang="ru-RU" sz="2400" i="1" dirty="0" err="1">
                <a:solidFill>
                  <a:schemeClr val="tx1"/>
                </a:solidFill>
              </a:rPr>
              <a:t>Шкіряне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виробництво</a:t>
            </a:r>
            <a:r>
              <a:rPr lang="ru-RU" sz="2400" i="1" dirty="0">
                <a:solidFill>
                  <a:schemeClr val="tx1"/>
                </a:solidFill>
              </a:rPr>
              <a:t> є одним з </a:t>
            </a:r>
            <a:r>
              <a:rPr lang="ru-RU" sz="2400" i="1" dirty="0" err="1">
                <a:solidFill>
                  <a:schemeClr val="tx1"/>
                </a:solidFill>
              </a:rPr>
              <a:t>найбільш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древніх</a:t>
            </a:r>
            <a:r>
              <a:rPr lang="ru-RU" sz="2400" i="1" dirty="0">
                <a:solidFill>
                  <a:schemeClr val="tx1"/>
                </a:solidFill>
              </a:rPr>
              <a:t> і, по </a:t>
            </a:r>
            <a:r>
              <a:rPr lang="ru-RU" sz="2400" i="1" dirty="0" err="1">
                <a:solidFill>
                  <a:schemeClr val="tx1"/>
                </a:solidFill>
              </a:rPr>
              <a:t>суті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суворо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хімічним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виробництвом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оскільки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являє</a:t>
            </a:r>
            <a:r>
              <a:rPr lang="ru-RU" sz="2400" i="1" dirty="0">
                <a:solidFill>
                  <a:schemeClr val="tx1"/>
                </a:solidFill>
              </a:rPr>
              <a:t> собою </a:t>
            </a:r>
            <a:r>
              <a:rPr lang="ru-RU" sz="2400" i="1" dirty="0" err="1">
                <a:solidFill>
                  <a:schemeClr val="tx1"/>
                </a:solidFill>
              </a:rPr>
              <a:t>кінцеве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хімічний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вплив</a:t>
            </a:r>
            <a:r>
              <a:rPr lang="ru-RU" sz="2400" i="1" dirty="0">
                <a:solidFill>
                  <a:schemeClr val="tx1"/>
                </a:solidFill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</a:rPr>
              <a:t>природний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матеріал</a:t>
            </a:r>
            <a:r>
              <a:rPr lang="ru-RU" sz="2400" i="1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34798"/>
            <a:ext cx="4248472" cy="3186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1"/>
            <a:ext cx="3960440" cy="28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0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30432"/>
            <a:ext cx="7408333" cy="3450696"/>
          </a:xfrm>
        </p:spPr>
        <p:txBody>
          <a:bodyPr/>
          <a:lstStyle/>
          <a:p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даний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стадії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шкіряного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відмочно-зольні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підготовчі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дублення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хімічна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обробка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фарбувально-жіровальние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7068851" cy="226084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шкіри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здавна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виготовляється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безліч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виробів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Взуття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чоботи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туфлі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пр.) </a:t>
            </a:r>
            <a:b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-Галантерея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(рукавички,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ремені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b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Оздоблення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меблів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дивани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крісла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фурнітура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b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Шкіряні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обладунки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" y="4581128"/>
            <a:ext cx="3687332" cy="2257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65" y="3976225"/>
            <a:ext cx="2857500" cy="285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20" y="3136937"/>
            <a:ext cx="2914833" cy="37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1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83932" y="1494028"/>
            <a:ext cx="4608512" cy="5394515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Взуттєва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ремесло,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сягає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корінням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углиб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представляє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В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ручне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шевцями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башмачник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зникає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витісняючись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індустріальним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виробництвом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взуття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верстатів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операційних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9278" y="260648"/>
            <a:ext cx="4277866" cy="125272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Взуттєва промисловість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095750" cy="4869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01266" cy="1001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4" y="5905"/>
            <a:ext cx="3354505" cy="230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1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3450696"/>
          </a:xfrm>
        </p:spPr>
        <p:txBody>
          <a:bodyPr>
            <a:norm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виготовляються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таких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дерево 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пластик , джут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часто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множинних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протистояння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пошкодити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верхню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4927940" cy="3301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487689"/>
            <a:ext cx="2509167" cy="20990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08" y="3414034"/>
            <a:ext cx="1512168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59" y="2769278"/>
            <a:ext cx="1828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1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938327" cy="28541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052736"/>
            <a:ext cx="60676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</a:t>
            </a:r>
            <a:r>
              <a:rPr lang="ru-RU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66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r>
              <a:rPr lang="ru-RU" sz="66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66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78075"/>
            <a:ext cx="3586187" cy="273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0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345069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сукупність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галузей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виробляють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чином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масового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народного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вжитку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легкої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широко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розповсюджені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їхня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спеціалізація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неоднорідна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залежить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наявності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потреб </a:t>
            </a:r>
            <a:r>
              <a:rPr lang="ru-RU" sz="2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5143500"/>
            <a:ext cx="1008112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" t="-470" r="-849" b="470"/>
          <a:stretch/>
        </p:blipFill>
        <p:spPr>
          <a:xfrm>
            <a:off x="467544" y="3429000"/>
            <a:ext cx="4392488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96044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галузі легкої промисловості: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Текстильна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бавовняна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льняна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вовняна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шовкова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трикотажна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вейна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Шкіряна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Хутряна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Взуттєва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Галантерейна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" y="4332609"/>
            <a:ext cx="3923928" cy="24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uk-UA" alt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640960" cy="38164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alt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Легка промисловість є однією з найважливіших серед галузей виробництва непродовольчих товарів. Продукція легкої промисловості йде на задоволення потреб населення, забезпечуючи його тканинами, одягом, взуттям та іншими предметами споживання, а також використовується в інших галузях промисловості у вигляді сировини і </a:t>
            </a:r>
            <a:r>
              <a:rPr lang="uk-UA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допоміжних. </a:t>
            </a:r>
            <a:r>
              <a:rPr lang="uk-UA" alt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тісні зв'язки вона має із сільським господарством і хімічною промисловістю – основними постачальниками сировини для галузі, а також машинобудуванням.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0960"/>
            <a:ext cx="4104456" cy="3025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8" y="3933056"/>
            <a:ext cx="4277558" cy="26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14:prism isInverted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009" y="0"/>
            <a:ext cx="8496175" cy="1143000"/>
          </a:xfrm>
        </p:spPr>
        <p:txBody>
          <a:bodyPr/>
          <a:lstStyle/>
          <a:p>
            <a:r>
              <a:rPr lang="uk-UA" altLang="ru-RU" sz="3500" b="1" i="1" dirty="0"/>
              <a:t>Фактори розміщення підприємств</a:t>
            </a:r>
            <a:r>
              <a:rPr lang="uk-UA" altLang="ru-RU" sz="3200" b="1" i="1" dirty="0"/>
              <a:t>:</a:t>
            </a:r>
            <a:endParaRPr lang="ru-RU" altLang="ru-RU" sz="3200" b="1" i="1" dirty="0"/>
          </a:p>
        </p:txBody>
      </p:sp>
      <p:sp>
        <p:nvSpPr>
          <p:cNvPr id="94255" name="Rectangle 4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1600" b="1"/>
          </a:p>
        </p:txBody>
      </p:sp>
      <p:graphicFrame>
        <p:nvGraphicFramePr>
          <p:cNvPr id="94284" name="Group 76"/>
          <p:cNvGraphicFramePr>
            <a:graphicFrameLocks noGrp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4222179429"/>
              </p:ext>
            </p:extLst>
          </p:nvPr>
        </p:nvGraphicFramePr>
        <p:xfrm>
          <a:off x="4422259" y="597784"/>
          <a:ext cx="4542354" cy="62602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42354"/>
              </a:tblGrid>
              <a:tr h="6260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altLang="ru-RU" sz="1800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– </a:t>
                      </a:r>
                      <a:r>
                        <a:rPr kumimoji="0" lang="uk-UA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сировинний, який впливає на розміщення підприємств з первинної переробки сировини;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– споживчий, так як готова продукція деяких підгалузей легкої промисловості менш транспортабельна порівняно з напівфабрикатами.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– </a:t>
                      </a:r>
                      <a:r>
                        <a:rPr kumimoji="0" lang="uk-UA" altLang="ru-RU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трудоресурсного</a:t>
                      </a:r>
                      <a:r>
                        <a:rPr kumimoji="0" lang="uk-UA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забезпечення, який передбачає наявність професійно підготовлених трудових ресурсів, бо всі галузі легкої промисловості </a:t>
                      </a:r>
                      <a:r>
                        <a:rPr kumimoji="0" lang="uk-UA" altLang="ru-RU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працеємні</a:t>
                      </a:r>
                      <a:r>
                        <a:rPr kumimoji="0" lang="uk-UA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 Історично склалось так, що в її галузях використовується переважно жіноча праця (до 90%). Проте в регіонах необхідно враховувати можливість використання і жіночої, і чоловічої праці.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ru-RU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- Нині на розміщення легкої промисловості великий вплив справляє науково-технічний процес. </a:t>
                      </a:r>
                      <a:endParaRPr kumimoji="0" lang="uk-UA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94257" name="Picture 49" descr="136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" y="1340768"/>
            <a:ext cx="4032250" cy="4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063">
            <a:off x="268866" y="5166233"/>
            <a:ext cx="1714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72608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tx1"/>
                </a:solidFill>
              </a:rPr>
              <a:t>Провідне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місце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посідає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текстильна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промисловість</a:t>
            </a:r>
            <a:r>
              <a:rPr lang="ru-RU" b="1" i="1" dirty="0">
                <a:solidFill>
                  <a:schemeClr val="tx1"/>
                </a:solidFill>
              </a:rPr>
              <a:t>, яка </a:t>
            </a:r>
            <a:r>
              <a:rPr lang="ru-RU" b="1" i="1" dirty="0" err="1">
                <a:solidFill>
                  <a:schemeClr val="tx1"/>
                </a:solidFill>
              </a:rPr>
              <a:t>виробляє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різноманітні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тканини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Наприкінці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XX </a:t>
            </a:r>
            <a:r>
              <a:rPr lang="ru-RU" b="1" i="1" dirty="0">
                <a:solidFill>
                  <a:schemeClr val="tx1"/>
                </a:solidFill>
              </a:rPr>
              <a:t>ст. </a:t>
            </a:r>
            <a:r>
              <a:rPr lang="ru-RU" b="1" i="1" dirty="0" err="1">
                <a:solidFill>
                  <a:schemeClr val="tx1"/>
                </a:solidFill>
              </a:rPr>
              <a:t>текстильна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промисловість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зазнала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істотних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структурних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галузевих</a:t>
            </a:r>
            <a:r>
              <a:rPr lang="ru-RU" b="1" i="1" dirty="0">
                <a:solidFill>
                  <a:schemeClr val="tx1"/>
                </a:solidFill>
              </a:rPr>
              <a:t> і </a:t>
            </a:r>
            <a:r>
              <a:rPr lang="ru-RU" b="1" i="1" dirty="0" err="1">
                <a:solidFill>
                  <a:schemeClr val="tx1"/>
                </a:solidFill>
              </a:rPr>
              <a:t>територіальних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зрушень</a:t>
            </a:r>
            <a:r>
              <a:rPr lang="ru-RU" b="1" i="1" dirty="0">
                <a:solidFill>
                  <a:schemeClr val="tx1"/>
                </a:solidFill>
              </a:rPr>
              <a:t>. Вони </a:t>
            </a:r>
            <a:r>
              <a:rPr lang="ru-RU" b="1" i="1" dirty="0" err="1">
                <a:solidFill>
                  <a:schemeClr val="tx1"/>
                </a:solidFill>
              </a:rPr>
              <a:t>були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зумовлені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цілою</a:t>
            </a:r>
            <a:r>
              <a:rPr lang="ru-RU" b="1" i="1" dirty="0">
                <a:solidFill>
                  <a:schemeClr val="tx1"/>
                </a:solidFill>
              </a:rPr>
              <a:t> низкою </a:t>
            </a:r>
            <a:r>
              <a:rPr lang="ru-RU" b="1" i="1" dirty="0" err="1">
                <a:solidFill>
                  <a:schemeClr val="tx1"/>
                </a:solidFill>
              </a:rPr>
              <a:t>чинників</a:t>
            </a:r>
            <a:r>
              <a:rPr lang="ru-RU" b="1" i="1" dirty="0">
                <a:solidFill>
                  <a:schemeClr val="tx1"/>
                </a:solidFill>
              </a:rPr>
              <a:t> - </a:t>
            </a:r>
            <a:r>
              <a:rPr lang="ru-RU" b="1" i="1" dirty="0" err="1">
                <a:solidFill>
                  <a:schemeClr val="tx1"/>
                </a:solidFill>
              </a:rPr>
              <a:t>сировинного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технологічного</a:t>
            </a:r>
            <a:r>
              <a:rPr lang="ru-RU" b="1" i="1" dirty="0">
                <a:solidFill>
                  <a:schemeClr val="tx1"/>
                </a:solidFill>
              </a:rPr>
              <a:t>, трудового, </a:t>
            </a:r>
            <a:r>
              <a:rPr lang="ru-RU" b="1" i="1" dirty="0" err="1">
                <a:solidFill>
                  <a:schemeClr val="tx1"/>
                </a:solidFill>
              </a:rPr>
              <a:t>споживчого</a:t>
            </a:r>
            <a:r>
              <a:rPr lang="ru-RU" b="1" i="1" dirty="0">
                <a:solidFill>
                  <a:schemeClr val="tx1"/>
                </a:solidFill>
              </a:rPr>
              <a:t> і особливо </a:t>
            </a:r>
            <a:r>
              <a:rPr lang="ru-RU" b="1" i="1" dirty="0" err="1">
                <a:solidFill>
                  <a:schemeClr val="tx1"/>
                </a:solidFill>
              </a:rPr>
              <a:t>екологічного</a:t>
            </a:r>
            <a:r>
              <a:rPr lang="ru-RU" b="1" i="1" dirty="0">
                <a:solidFill>
                  <a:schemeClr val="tx1"/>
                </a:solidFill>
              </a:rPr>
              <a:t> характеру. </a:t>
            </a:r>
            <a:r>
              <a:rPr lang="ru-RU" b="1" i="1" dirty="0" err="1">
                <a:solidFill>
                  <a:schemeClr val="tx1"/>
                </a:solidFill>
              </a:rPr>
              <a:t>Ще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err="1">
                <a:solidFill>
                  <a:schemeClr val="tx1"/>
                </a:solidFill>
              </a:rPr>
              <a:t>середині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XX </a:t>
            </a:r>
            <a:r>
              <a:rPr lang="ru-RU" b="1" i="1" dirty="0">
                <a:solidFill>
                  <a:schemeClr val="tx1"/>
                </a:solidFill>
              </a:rPr>
              <a:t>ст. у </a:t>
            </a:r>
            <a:r>
              <a:rPr lang="ru-RU" b="1" i="1" dirty="0" err="1">
                <a:solidFill>
                  <a:schemeClr val="tx1"/>
                </a:solidFill>
              </a:rPr>
              <a:t>сировині</a:t>
            </a:r>
            <a:r>
              <a:rPr lang="ru-RU" b="1" i="1" dirty="0">
                <a:solidFill>
                  <a:schemeClr val="tx1"/>
                </a:solidFill>
              </a:rPr>
              <a:t> явно </a:t>
            </a:r>
            <a:r>
              <a:rPr lang="ru-RU" b="1" i="1" dirty="0" err="1">
                <a:solidFill>
                  <a:schemeClr val="tx1"/>
                </a:solidFill>
              </a:rPr>
              <a:t>переважали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натуральні</a:t>
            </a:r>
            <a:r>
              <a:rPr lang="ru-RU" b="1" i="1" dirty="0">
                <a:solidFill>
                  <a:schemeClr val="tx1"/>
                </a:solidFill>
              </a:rPr>
              <a:t> волокна, але </a:t>
            </a:r>
            <a:r>
              <a:rPr lang="ru-RU" b="1" i="1" dirty="0" err="1">
                <a:solidFill>
                  <a:schemeClr val="tx1"/>
                </a:solidFill>
              </a:rPr>
              <a:t>тепер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це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здебільшого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хімічні</a:t>
            </a:r>
            <a:r>
              <a:rPr lang="ru-RU" b="1" i="1" dirty="0">
                <a:solidFill>
                  <a:schemeClr val="tx1"/>
                </a:solidFill>
              </a:rPr>
              <a:t> волокна. Як </a:t>
            </a:r>
            <a:r>
              <a:rPr lang="ru-RU" b="1" i="1" dirty="0" err="1">
                <a:solidFill>
                  <a:schemeClr val="tx1"/>
                </a:solidFill>
              </a:rPr>
              <a:t>наслідок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відбулися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територіальні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зрушення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виробництв</a:t>
            </a:r>
            <a:r>
              <a:rPr lang="ru-RU" b="1" i="1" dirty="0">
                <a:solidFill>
                  <a:schemeClr val="tx1"/>
                </a:solidFill>
              </a:rPr>
              <a:t> у </a:t>
            </a:r>
            <a:r>
              <a:rPr lang="ru-RU" b="1" i="1" dirty="0" err="1">
                <a:solidFill>
                  <a:schemeClr val="tx1"/>
                </a:solidFill>
              </a:rPr>
              <a:t>бік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хімічних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комбінатів</a:t>
            </a:r>
            <a:r>
              <a:rPr lang="ru-RU" b="1" i="1" dirty="0">
                <a:solidFill>
                  <a:schemeClr val="tx1"/>
                </a:solidFill>
              </a:rPr>
              <a:t> і </a:t>
            </a:r>
            <a:r>
              <a:rPr lang="ru-RU" b="1" i="1" dirty="0" err="1">
                <a:solidFill>
                  <a:schemeClr val="tx1"/>
                </a:solidFill>
              </a:rPr>
              <a:t>машинобудівних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заводів</a:t>
            </a:r>
            <a:r>
              <a:rPr lang="ru-RU" b="1" i="1" dirty="0" smtClean="0">
                <a:solidFill>
                  <a:schemeClr val="tx1"/>
                </a:solidFill>
              </a:rPr>
              <a:t>. </a:t>
            </a:r>
            <a:r>
              <a:rPr lang="ru-RU" b="1" i="1" dirty="0">
                <a:solidFill>
                  <a:schemeClr val="tx1"/>
                </a:solidFill>
              </a:rPr>
              <a:t>До того ж </a:t>
            </a:r>
            <a:r>
              <a:rPr lang="ru-RU" b="1" i="1" dirty="0" err="1">
                <a:solidFill>
                  <a:schemeClr val="tx1"/>
                </a:solidFill>
              </a:rPr>
              <a:t>деякі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індустріально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розвинуті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країни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Західної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Європи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відмовилися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від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розвитку</a:t>
            </a:r>
            <a:r>
              <a:rPr lang="ru-RU" b="1" i="1" dirty="0">
                <a:solidFill>
                  <a:schemeClr val="tx1"/>
                </a:solidFill>
              </a:rPr>
              <a:t> на </a:t>
            </a:r>
            <a:r>
              <a:rPr lang="ru-RU" b="1" i="1" dirty="0" err="1">
                <a:solidFill>
                  <a:schemeClr val="tx1"/>
                </a:solidFill>
              </a:rPr>
              <a:t>своїй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території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сировиноємних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стадій</a:t>
            </a:r>
            <a:r>
              <a:rPr lang="ru-RU" b="1" i="1" dirty="0">
                <a:solidFill>
                  <a:schemeClr val="tx1"/>
                </a:solidFill>
              </a:rPr>
              <a:t> текстильного </a:t>
            </a:r>
            <a:r>
              <a:rPr lang="ru-RU" b="1" i="1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Текстильна промисловість</a:t>
            </a:r>
            <a:endParaRPr lang="ru-RU" b="1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4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332656"/>
            <a:ext cx="5078100" cy="4530725"/>
          </a:xfrm>
        </p:spPr>
        <p:txBody>
          <a:bodyPr/>
          <a:lstStyle/>
          <a:p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регіонів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випуском</a:t>
            </a:r>
            <a:r>
              <a:rPr lang="ru-RU" sz="2000" dirty="0" smtClean="0"/>
              <a:t> </a:t>
            </a:r>
            <a:r>
              <a:rPr lang="ru-RU" sz="2000" dirty="0" err="1" smtClean="0"/>
              <a:t>усіляких</a:t>
            </a:r>
            <a:r>
              <a:rPr lang="ru-RU" sz="2000" dirty="0" smtClean="0"/>
              <a:t> тканин </a:t>
            </a:r>
            <a:r>
              <a:rPr lang="ru-RU" sz="2000" dirty="0" err="1" smtClean="0"/>
              <a:t>лідирує</a:t>
            </a:r>
            <a:r>
              <a:rPr lang="ru-RU" sz="2000" dirty="0" smtClean="0"/>
              <a:t> </a:t>
            </a:r>
            <a:r>
              <a:rPr lang="ru-RU" sz="2000" dirty="0" err="1" smtClean="0"/>
              <a:t>Азія</a:t>
            </a:r>
            <a:r>
              <a:rPr lang="ru-RU" sz="2000" dirty="0" smtClean="0"/>
              <a:t> (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40 % </a:t>
            </a:r>
            <a:r>
              <a:rPr lang="ru-RU" sz="2000" dirty="0" err="1" smtClean="0"/>
              <a:t>світового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випуску</a:t>
            </a:r>
            <a:r>
              <a:rPr lang="ru-RU" sz="2000" dirty="0" smtClean="0"/>
              <a:t>).</a:t>
            </a:r>
            <a:r>
              <a:rPr lang="ru-RU" sz="2000" dirty="0" err="1" smtClean="0"/>
              <a:t>Економічно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і </a:t>
            </a:r>
            <a:r>
              <a:rPr lang="ru-RU" sz="2000" dirty="0" err="1" smtClean="0"/>
              <a:t>потужну</a:t>
            </a:r>
            <a:r>
              <a:rPr lang="ru-RU" sz="2000" dirty="0" smtClean="0"/>
              <a:t> </a:t>
            </a:r>
            <a:r>
              <a:rPr lang="ru-RU" sz="2000" dirty="0" err="1" smtClean="0"/>
              <a:t>швейну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промисловість:США</a:t>
            </a:r>
            <a:r>
              <a:rPr lang="ru-RU" sz="2000" dirty="0" smtClean="0"/>
              <a:t>, </a:t>
            </a:r>
            <a:r>
              <a:rPr lang="ru-RU" sz="2000" dirty="0" err="1" smtClean="0"/>
              <a:t>Італія</a:t>
            </a:r>
            <a:r>
              <a:rPr lang="ru-RU" sz="2000" dirty="0" smtClean="0"/>
              <a:t>, </a:t>
            </a:r>
            <a:r>
              <a:rPr lang="ru-RU" sz="2000" dirty="0" err="1" smtClean="0"/>
              <a:t>Німеччина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Франція,Великі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швейні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і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розвиваються</a:t>
            </a:r>
            <a:r>
              <a:rPr lang="ru-RU" sz="2000" dirty="0" smtClean="0"/>
              <a:t>, - Китай, </a:t>
            </a:r>
            <a:r>
              <a:rPr lang="ru-RU" sz="2000" dirty="0" err="1" smtClean="0"/>
              <a:t>Індія</a:t>
            </a:r>
            <a:r>
              <a:rPr lang="ru-RU" sz="2000" dirty="0" smtClean="0"/>
              <a:t>, </a:t>
            </a:r>
            <a:r>
              <a:rPr lang="ru-RU" sz="2000" dirty="0" err="1" smtClean="0"/>
              <a:t>Індонезія</a:t>
            </a:r>
            <a:r>
              <a:rPr lang="ru-RU" sz="2000" dirty="0" smtClean="0"/>
              <a:t>, </a:t>
            </a:r>
            <a:r>
              <a:rPr lang="ru-RU" sz="2000" dirty="0" err="1" smtClean="0"/>
              <a:t>В'єтнам</a:t>
            </a:r>
            <a:r>
              <a:rPr lang="ru-RU" sz="2000" dirty="0" smtClean="0"/>
              <a:t>. </a:t>
            </a:r>
            <a:r>
              <a:rPr lang="ru-RU" sz="2000" dirty="0" err="1" smtClean="0"/>
              <a:t>Зважаючи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наявність</a:t>
            </a:r>
            <a:r>
              <a:rPr lang="ru-RU" sz="2000" dirty="0" smtClean="0"/>
              <a:t> тут </a:t>
            </a:r>
            <a:r>
              <a:rPr lang="ru-RU" sz="2000" dirty="0" err="1" smtClean="0"/>
              <a:t>дешевої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, </a:t>
            </a:r>
            <a:r>
              <a:rPr lang="ru-RU" sz="2000" dirty="0" err="1" smtClean="0"/>
              <a:t>чимало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</a:t>
            </a:r>
            <a:r>
              <a:rPr lang="ru-RU" sz="2000" dirty="0" smtClean="0"/>
              <a:t> перенесли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з Америки і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сюди.А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позиції</a:t>
            </a:r>
            <a:r>
              <a:rPr lang="ru-RU" sz="2000" dirty="0" smtClean="0"/>
              <a:t> з </a:t>
            </a:r>
            <a:r>
              <a:rPr lang="ru-RU" sz="2000" dirty="0" err="1" smtClean="0"/>
              <a:t>випуску</a:t>
            </a:r>
            <a:r>
              <a:rPr lang="ru-RU" sz="2000" dirty="0" smtClean="0"/>
              <a:t> тканин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Китай, Гонконг, США, </a:t>
            </a:r>
            <a:r>
              <a:rPr lang="ru-RU" sz="2000" dirty="0" err="1" smtClean="0"/>
              <a:t>Південна</a:t>
            </a:r>
            <a:r>
              <a:rPr lang="ru-RU" sz="2000" dirty="0" smtClean="0"/>
              <a:t> Корея, Тайвань, </a:t>
            </a:r>
            <a:r>
              <a:rPr lang="ru-RU" sz="2000" dirty="0" err="1" smtClean="0"/>
              <a:t>Індія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.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зазначити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Китай </a:t>
            </a:r>
            <a:r>
              <a:rPr lang="ru-RU" sz="2000" dirty="0" err="1" smtClean="0"/>
              <a:t>посідає</a:t>
            </a:r>
            <a:r>
              <a:rPr lang="ru-RU" sz="2000" dirty="0" smtClean="0"/>
              <a:t> перше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експортом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одягу</a:t>
            </a:r>
            <a:r>
              <a:rPr lang="ru-RU" sz="2000" dirty="0" smtClean="0"/>
              <a:t>, </a:t>
            </a:r>
            <a:r>
              <a:rPr lang="ru-RU" sz="2000" dirty="0" err="1" smtClean="0"/>
              <a:t>обійшовши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ЄС.</a:t>
            </a:r>
            <a:endParaRPr lang="ru-RU" sz="2000" dirty="0"/>
          </a:p>
        </p:txBody>
      </p:sp>
      <p:pic>
        <p:nvPicPr>
          <p:cNvPr id="5" name="Картинка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12" y="3789040"/>
            <a:ext cx="3810000" cy="28575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12" y="685436"/>
            <a:ext cx="3657600" cy="29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2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Контуры мира-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588" r="7500" b="6940"/>
          <a:stretch>
            <a:fillRect/>
          </a:stretch>
        </p:blipFill>
        <p:spPr bwMode="auto">
          <a:xfrm>
            <a:off x="0" y="566738"/>
            <a:ext cx="9144000" cy="62912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WordArt 4"/>
          <p:cNvSpPr>
            <a:spLocks noChangeArrowheads="1" noChangeShapeType="1" noTextEdit="1"/>
          </p:cNvSpPr>
          <p:nvPr/>
        </p:nvSpPr>
        <p:spPr bwMode="auto">
          <a:xfrm>
            <a:off x="949325" y="88900"/>
            <a:ext cx="7200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kern="10" smtClean="0"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3333CC"/>
                  </a:outerShdw>
                </a:effectLst>
                <a:latin typeface="Comic Sans MS"/>
              </a:rPr>
              <a:t>Текстильна промисловість світу</a:t>
            </a:r>
          </a:p>
        </p:txBody>
      </p:sp>
      <p:grpSp>
        <p:nvGrpSpPr>
          <p:cNvPr id="99702" name="Group 374"/>
          <p:cNvGrpSpPr>
            <a:grpSpLocks/>
          </p:cNvGrpSpPr>
          <p:nvPr/>
        </p:nvGrpSpPr>
        <p:grpSpPr bwMode="auto">
          <a:xfrm>
            <a:off x="2936875" y="6203950"/>
            <a:ext cx="5567363" cy="320675"/>
            <a:chOff x="2095" y="4048"/>
            <a:chExt cx="3507" cy="202"/>
          </a:xfrm>
        </p:grpSpPr>
        <p:sp>
          <p:nvSpPr>
            <p:cNvPr id="99521" name="Text Box 193"/>
            <p:cNvSpPr txBox="1">
              <a:spLocks noChangeArrowheads="1"/>
            </p:cNvSpPr>
            <p:nvPr/>
          </p:nvSpPr>
          <p:spPr bwMode="auto">
            <a:xfrm>
              <a:off x="2109" y="4048"/>
              <a:ext cx="349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b="1" i="1" smtClean="0">
                  <a:solidFill>
                    <a:srgbClr val="000000"/>
                  </a:solidFill>
                </a:rPr>
                <a:t>– </a:t>
              </a:r>
              <a:r>
                <a:rPr lang="uk-UA" altLang="ru-RU" sz="2000" i="1" smtClean="0">
                  <a:solidFill>
                    <a:srgbClr val="000000"/>
                  </a:solidFill>
                </a:rPr>
                <a:t>виробництво бавовняних тканин у 1 млрд. м</a:t>
              </a:r>
              <a:r>
                <a:rPr lang="uk-UA" altLang="ru-RU" sz="2000" i="1" baseline="30000" smtClean="0">
                  <a:solidFill>
                    <a:srgbClr val="000000"/>
                  </a:solidFill>
                </a:rPr>
                <a:t>2</a:t>
              </a:r>
              <a:endParaRPr lang="ru-RU" altLang="ru-RU" sz="2000" i="1" baseline="30000" smtClean="0">
                <a:solidFill>
                  <a:srgbClr val="000000"/>
                </a:solidFill>
              </a:endParaRPr>
            </a:p>
          </p:txBody>
        </p:sp>
        <p:sp>
          <p:nvSpPr>
            <p:cNvPr id="99522" name="Rectangle 194"/>
            <p:cNvSpPr>
              <a:spLocks noChangeArrowheads="1"/>
            </p:cNvSpPr>
            <p:nvPr/>
          </p:nvSpPr>
          <p:spPr bwMode="auto">
            <a:xfrm>
              <a:off x="2095" y="4138"/>
              <a:ext cx="45" cy="4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524" name="Freeform 196"/>
          <p:cNvSpPr>
            <a:spLocks/>
          </p:cNvSpPr>
          <p:nvPr/>
        </p:nvSpPr>
        <p:spPr bwMode="auto">
          <a:xfrm>
            <a:off x="6018213" y="2051050"/>
            <a:ext cx="1531937" cy="1358900"/>
          </a:xfrm>
          <a:custGeom>
            <a:avLst/>
            <a:gdLst>
              <a:gd name="T0" fmla="*/ 156 w 965"/>
              <a:gd name="T1" fmla="*/ 174 h 856"/>
              <a:gd name="T2" fmla="*/ 123 w 965"/>
              <a:gd name="T3" fmla="*/ 216 h 856"/>
              <a:gd name="T4" fmla="*/ 85 w 965"/>
              <a:gd name="T5" fmla="*/ 273 h 856"/>
              <a:gd name="T6" fmla="*/ 96 w 965"/>
              <a:gd name="T7" fmla="*/ 292 h 856"/>
              <a:gd name="T8" fmla="*/ 13 w 965"/>
              <a:gd name="T9" fmla="*/ 403 h 856"/>
              <a:gd name="T10" fmla="*/ 9 w 965"/>
              <a:gd name="T11" fmla="*/ 433 h 856"/>
              <a:gd name="T12" fmla="*/ 24 w 965"/>
              <a:gd name="T13" fmla="*/ 466 h 856"/>
              <a:gd name="T14" fmla="*/ 55 w 965"/>
              <a:gd name="T15" fmla="*/ 499 h 856"/>
              <a:gd name="T16" fmla="*/ 123 w 965"/>
              <a:gd name="T17" fmla="*/ 547 h 856"/>
              <a:gd name="T18" fmla="*/ 123 w 965"/>
              <a:gd name="T19" fmla="*/ 570 h 856"/>
              <a:gd name="T20" fmla="*/ 136 w 965"/>
              <a:gd name="T21" fmla="*/ 622 h 856"/>
              <a:gd name="T22" fmla="*/ 247 w 965"/>
              <a:gd name="T23" fmla="*/ 672 h 856"/>
              <a:gd name="T24" fmla="*/ 393 w 965"/>
              <a:gd name="T25" fmla="*/ 678 h 856"/>
              <a:gd name="T26" fmla="*/ 498 w 965"/>
              <a:gd name="T27" fmla="*/ 729 h 856"/>
              <a:gd name="T28" fmla="*/ 507 w 965"/>
              <a:gd name="T29" fmla="*/ 790 h 856"/>
              <a:gd name="T30" fmla="*/ 537 w 965"/>
              <a:gd name="T31" fmla="*/ 813 h 856"/>
              <a:gd name="T32" fmla="*/ 577 w 965"/>
              <a:gd name="T33" fmla="*/ 843 h 856"/>
              <a:gd name="T34" fmla="*/ 648 w 965"/>
              <a:gd name="T35" fmla="*/ 796 h 856"/>
              <a:gd name="T36" fmla="*/ 717 w 965"/>
              <a:gd name="T37" fmla="*/ 834 h 856"/>
              <a:gd name="T38" fmla="*/ 753 w 965"/>
              <a:gd name="T39" fmla="*/ 838 h 856"/>
              <a:gd name="T40" fmla="*/ 853 w 965"/>
              <a:gd name="T41" fmla="*/ 786 h 856"/>
              <a:gd name="T42" fmla="*/ 901 w 965"/>
              <a:gd name="T43" fmla="*/ 679 h 856"/>
              <a:gd name="T44" fmla="*/ 918 w 965"/>
              <a:gd name="T45" fmla="*/ 618 h 856"/>
              <a:gd name="T46" fmla="*/ 895 w 965"/>
              <a:gd name="T47" fmla="*/ 556 h 856"/>
              <a:gd name="T48" fmla="*/ 837 w 965"/>
              <a:gd name="T49" fmla="*/ 450 h 856"/>
              <a:gd name="T50" fmla="*/ 859 w 965"/>
              <a:gd name="T51" fmla="*/ 415 h 856"/>
              <a:gd name="T52" fmla="*/ 813 w 965"/>
              <a:gd name="T53" fmla="*/ 418 h 856"/>
              <a:gd name="T54" fmla="*/ 786 w 965"/>
              <a:gd name="T55" fmla="*/ 370 h 856"/>
              <a:gd name="T56" fmla="*/ 826 w 965"/>
              <a:gd name="T57" fmla="*/ 387 h 856"/>
              <a:gd name="T58" fmla="*/ 868 w 965"/>
              <a:gd name="T59" fmla="*/ 357 h 856"/>
              <a:gd name="T60" fmla="*/ 895 w 965"/>
              <a:gd name="T61" fmla="*/ 310 h 856"/>
              <a:gd name="T62" fmla="*/ 924 w 965"/>
              <a:gd name="T63" fmla="*/ 282 h 856"/>
              <a:gd name="T64" fmla="*/ 951 w 965"/>
              <a:gd name="T65" fmla="*/ 249 h 856"/>
              <a:gd name="T66" fmla="*/ 963 w 965"/>
              <a:gd name="T67" fmla="*/ 195 h 856"/>
              <a:gd name="T68" fmla="*/ 952 w 965"/>
              <a:gd name="T69" fmla="*/ 136 h 856"/>
              <a:gd name="T70" fmla="*/ 930 w 965"/>
              <a:gd name="T71" fmla="*/ 118 h 856"/>
              <a:gd name="T72" fmla="*/ 870 w 965"/>
              <a:gd name="T73" fmla="*/ 111 h 856"/>
              <a:gd name="T74" fmla="*/ 808 w 965"/>
              <a:gd name="T75" fmla="*/ 82 h 856"/>
              <a:gd name="T76" fmla="*/ 727 w 965"/>
              <a:gd name="T77" fmla="*/ 1 h 856"/>
              <a:gd name="T78" fmla="*/ 660 w 965"/>
              <a:gd name="T79" fmla="*/ 4 h 856"/>
              <a:gd name="T80" fmla="*/ 661 w 965"/>
              <a:gd name="T81" fmla="*/ 102 h 856"/>
              <a:gd name="T82" fmla="*/ 639 w 965"/>
              <a:gd name="T83" fmla="*/ 151 h 856"/>
              <a:gd name="T84" fmla="*/ 715 w 965"/>
              <a:gd name="T85" fmla="*/ 178 h 856"/>
              <a:gd name="T86" fmla="*/ 672 w 965"/>
              <a:gd name="T87" fmla="*/ 207 h 856"/>
              <a:gd name="T88" fmla="*/ 621 w 965"/>
              <a:gd name="T89" fmla="*/ 235 h 856"/>
              <a:gd name="T90" fmla="*/ 615 w 965"/>
              <a:gd name="T91" fmla="*/ 279 h 856"/>
              <a:gd name="T92" fmla="*/ 562 w 965"/>
              <a:gd name="T93" fmla="*/ 315 h 856"/>
              <a:gd name="T94" fmla="*/ 444 w 965"/>
              <a:gd name="T95" fmla="*/ 312 h 856"/>
              <a:gd name="T96" fmla="*/ 358 w 965"/>
              <a:gd name="T97" fmla="*/ 294 h 856"/>
              <a:gd name="T98" fmla="*/ 259 w 965"/>
              <a:gd name="T99" fmla="*/ 247 h 856"/>
              <a:gd name="T100" fmla="*/ 199 w 965"/>
              <a:gd name="T101" fmla="*/ 178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5" h="856">
                <a:moveTo>
                  <a:pt x="171" y="162"/>
                </a:moveTo>
                <a:lnTo>
                  <a:pt x="156" y="174"/>
                </a:lnTo>
                <a:lnTo>
                  <a:pt x="151" y="202"/>
                </a:lnTo>
                <a:cubicBezTo>
                  <a:pt x="146" y="209"/>
                  <a:pt x="129" y="207"/>
                  <a:pt x="123" y="216"/>
                </a:cubicBezTo>
                <a:cubicBezTo>
                  <a:pt x="117" y="225"/>
                  <a:pt x="118" y="248"/>
                  <a:pt x="112" y="258"/>
                </a:cubicBezTo>
                <a:lnTo>
                  <a:pt x="85" y="273"/>
                </a:lnTo>
                <a:cubicBezTo>
                  <a:pt x="81" y="276"/>
                  <a:pt x="82" y="276"/>
                  <a:pt x="84" y="279"/>
                </a:cubicBezTo>
                <a:cubicBezTo>
                  <a:pt x="86" y="282"/>
                  <a:pt x="95" y="280"/>
                  <a:pt x="96" y="292"/>
                </a:cubicBezTo>
                <a:cubicBezTo>
                  <a:pt x="97" y="304"/>
                  <a:pt x="105" y="331"/>
                  <a:pt x="91" y="349"/>
                </a:cubicBezTo>
                <a:cubicBezTo>
                  <a:pt x="77" y="367"/>
                  <a:pt x="26" y="391"/>
                  <a:pt x="13" y="403"/>
                </a:cubicBezTo>
                <a:cubicBezTo>
                  <a:pt x="0" y="415"/>
                  <a:pt x="13" y="419"/>
                  <a:pt x="12" y="424"/>
                </a:cubicBezTo>
                <a:cubicBezTo>
                  <a:pt x="12" y="428"/>
                  <a:pt x="6" y="429"/>
                  <a:pt x="9" y="433"/>
                </a:cubicBezTo>
                <a:cubicBezTo>
                  <a:pt x="12" y="437"/>
                  <a:pt x="29" y="443"/>
                  <a:pt x="31" y="448"/>
                </a:cubicBezTo>
                <a:cubicBezTo>
                  <a:pt x="33" y="453"/>
                  <a:pt x="22" y="460"/>
                  <a:pt x="24" y="466"/>
                </a:cubicBezTo>
                <a:cubicBezTo>
                  <a:pt x="26" y="472"/>
                  <a:pt x="38" y="482"/>
                  <a:pt x="43" y="487"/>
                </a:cubicBezTo>
                <a:cubicBezTo>
                  <a:pt x="48" y="492"/>
                  <a:pt x="47" y="494"/>
                  <a:pt x="55" y="499"/>
                </a:cubicBezTo>
                <a:cubicBezTo>
                  <a:pt x="63" y="504"/>
                  <a:pt x="79" y="509"/>
                  <a:pt x="90" y="517"/>
                </a:cubicBezTo>
                <a:cubicBezTo>
                  <a:pt x="101" y="525"/>
                  <a:pt x="119" y="540"/>
                  <a:pt x="123" y="547"/>
                </a:cubicBezTo>
                <a:cubicBezTo>
                  <a:pt x="128" y="554"/>
                  <a:pt x="117" y="555"/>
                  <a:pt x="117" y="559"/>
                </a:cubicBezTo>
                <a:cubicBezTo>
                  <a:pt x="117" y="563"/>
                  <a:pt x="123" y="567"/>
                  <a:pt x="123" y="570"/>
                </a:cubicBezTo>
                <a:cubicBezTo>
                  <a:pt x="123" y="573"/>
                  <a:pt x="118" y="571"/>
                  <a:pt x="120" y="580"/>
                </a:cubicBezTo>
                <a:cubicBezTo>
                  <a:pt x="122" y="589"/>
                  <a:pt x="121" y="608"/>
                  <a:pt x="136" y="622"/>
                </a:cubicBezTo>
                <a:cubicBezTo>
                  <a:pt x="152" y="634"/>
                  <a:pt x="195" y="655"/>
                  <a:pt x="213" y="663"/>
                </a:cubicBezTo>
                <a:cubicBezTo>
                  <a:pt x="231" y="671"/>
                  <a:pt x="231" y="667"/>
                  <a:pt x="247" y="672"/>
                </a:cubicBezTo>
                <a:cubicBezTo>
                  <a:pt x="257" y="683"/>
                  <a:pt x="295" y="684"/>
                  <a:pt x="307" y="693"/>
                </a:cubicBezTo>
                <a:cubicBezTo>
                  <a:pt x="331" y="693"/>
                  <a:pt x="369" y="684"/>
                  <a:pt x="393" y="678"/>
                </a:cubicBezTo>
                <a:cubicBezTo>
                  <a:pt x="417" y="672"/>
                  <a:pt x="431" y="652"/>
                  <a:pt x="448" y="660"/>
                </a:cubicBezTo>
                <a:cubicBezTo>
                  <a:pt x="477" y="668"/>
                  <a:pt x="488" y="707"/>
                  <a:pt x="498" y="729"/>
                </a:cubicBezTo>
                <a:cubicBezTo>
                  <a:pt x="505" y="748"/>
                  <a:pt x="492" y="762"/>
                  <a:pt x="493" y="772"/>
                </a:cubicBezTo>
                <a:cubicBezTo>
                  <a:pt x="494" y="782"/>
                  <a:pt x="502" y="788"/>
                  <a:pt x="507" y="790"/>
                </a:cubicBezTo>
                <a:cubicBezTo>
                  <a:pt x="511" y="794"/>
                  <a:pt x="517" y="780"/>
                  <a:pt x="522" y="787"/>
                </a:cubicBezTo>
                <a:cubicBezTo>
                  <a:pt x="527" y="791"/>
                  <a:pt x="535" y="806"/>
                  <a:pt x="537" y="813"/>
                </a:cubicBezTo>
                <a:cubicBezTo>
                  <a:pt x="539" y="820"/>
                  <a:pt x="530" y="826"/>
                  <a:pt x="537" y="831"/>
                </a:cubicBezTo>
                <a:cubicBezTo>
                  <a:pt x="544" y="836"/>
                  <a:pt x="569" y="845"/>
                  <a:pt x="577" y="843"/>
                </a:cubicBezTo>
                <a:cubicBezTo>
                  <a:pt x="585" y="841"/>
                  <a:pt x="576" y="827"/>
                  <a:pt x="588" y="819"/>
                </a:cubicBezTo>
                <a:cubicBezTo>
                  <a:pt x="600" y="811"/>
                  <a:pt x="633" y="794"/>
                  <a:pt x="648" y="796"/>
                </a:cubicBezTo>
                <a:cubicBezTo>
                  <a:pt x="678" y="802"/>
                  <a:pt x="664" y="825"/>
                  <a:pt x="675" y="831"/>
                </a:cubicBezTo>
                <a:cubicBezTo>
                  <a:pt x="686" y="837"/>
                  <a:pt x="706" y="830"/>
                  <a:pt x="717" y="834"/>
                </a:cubicBezTo>
                <a:cubicBezTo>
                  <a:pt x="728" y="838"/>
                  <a:pt x="735" y="854"/>
                  <a:pt x="741" y="855"/>
                </a:cubicBezTo>
                <a:cubicBezTo>
                  <a:pt x="747" y="856"/>
                  <a:pt x="744" y="844"/>
                  <a:pt x="753" y="838"/>
                </a:cubicBezTo>
                <a:cubicBezTo>
                  <a:pt x="781" y="830"/>
                  <a:pt x="776" y="826"/>
                  <a:pt x="793" y="817"/>
                </a:cubicBezTo>
                <a:cubicBezTo>
                  <a:pt x="810" y="808"/>
                  <a:pt x="836" y="801"/>
                  <a:pt x="853" y="786"/>
                </a:cubicBezTo>
                <a:cubicBezTo>
                  <a:pt x="870" y="771"/>
                  <a:pt x="884" y="748"/>
                  <a:pt x="892" y="730"/>
                </a:cubicBezTo>
                <a:cubicBezTo>
                  <a:pt x="900" y="712"/>
                  <a:pt x="896" y="693"/>
                  <a:pt x="901" y="679"/>
                </a:cubicBezTo>
                <a:cubicBezTo>
                  <a:pt x="906" y="665"/>
                  <a:pt x="919" y="655"/>
                  <a:pt x="922" y="645"/>
                </a:cubicBezTo>
                <a:lnTo>
                  <a:pt x="918" y="618"/>
                </a:lnTo>
                <a:cubicBezTo>
                  <a:pt x="913" y="610"/>
                  <a:pt x="893" y="605"/>
                  <a:pt x="889" y="595"/>
                </a:cubicBezTo>
                <a:cubicBezTo>
                  <a:pt x="885" y="585"/>
                  <a:pt x="904" y="573"/>
                  <a:pt x="895" y="556"/>
                </a:cubicBezTo>
                <a:cubicBezTo>
                  <a:pt x="886" y="539"/>
                  <a:pt x="847" y="513"/>
                  <a:pt x="837" y="495"/>
                </a:cubicBezTo>
                <a:cubicBezTo>
                  <a:pt x="827" y="477"/>
                  <a:pt x="832" y="461"/>
                  <a:pt x="837" y="450"/>
                </a:cubicBezTo>
                <a:cubicBezTo>
                  <a:pt x="842" y="439"/>
                  <a:pt x="861" y="436"/>
                  <a:pt x="865" y="430"/>
                </a:cubicBezTo>
                <a:cubicBezTo>
                  <a:pt x="869" y="424"/>
                  <a:pt x="865" y="417"/>
                  <a:pt x="859" y="415"/>
                </a:cubicBezTo>
                <a:cubicBezTo>
                  <a:pt x="853" y="413"/>
                  <a:pt x="839" y="416"/>
                  <a:pt x="831" y="417"/>
                </a:cubicBezTo>
                <a:cubicBezTo>
                  <a:pt x="823" y="418"/>
                  <a:pt x="824" y="423"/>
                  <a:pt x="813" y="418"/>
                </a:cubicBezTo>
                <a:cubicBezTo>
                  <a:pt x="802" y="413"/>
                  <a:pt x="770" y="392"/>
                  <a:pt x="766" y="384"/>
                </a:cubicBezTo>
                <a:lnTo>
                  <a:pt x="786" y="370"/>
                </a:lnTo>
                <a:cubicBezTo>
                  <a:pt x="794" y="363"/>
                  <a:pt x="810" y="336"/>
                  <a:pt x="817" y="339"/>
                </a:cubicBezTo>
                <a:cubicBezTo>
                  <a:pt x="824" y="342"/>
                  <a:pt x="821" y="382"/>
                  <a:pt x="826" y="387"/>
                </a:cubicBezTo>
                <a:cubicBezTo>
                  <a:pt x="831" y="392"/>
                  <a:pt x="839" y="372"/>
                  <a:pt x="846" y="367"/>
                </a:cubicBezTo>
                <a:cubicBezTo>
                  <a:pt x="853" y="362"/>
                  <a:pt x="861" y="365"/>
                  <a:pt x="868" y="357"/>
                </a:cubicBezTo>
                <a:cubicBezTo>
                  <a:pt x="838" y="344"/>
                  <a:pt x="881" y="330"/>
                  <a:pt x="886" y="322"/>
                </a:cubicBezTo>
                <a:cubicBezTo>
                  <a:pt x="891" y="314"/>
                  <a:pt x="891" y="313"/>
                  <a:pt x="895" y="310"/>
                </a:cubicBezTo>
                <a:cubicBezTo>
                  <a:pt x="899" y="307"/>
                  <a:pt x="905" y="309"/>
                  <a:pt x="910" y="304"/>
                </a:cubicBezTo>
                <a:cubicBezTo>
                  <a:pt x="915" y="299"/>
                  <a:pt x="919" y="288"/>
                  <a:pt x="924" y="282"/>
                </a:cubicBezTo>
                <a:cubicBezTo>
                  <a:pt x="929" y="276"/>
                  <a:pt x="938" y="272"/>
                  <a:pt x="942" y="267"/>
                </a:cubicBezTo>
                <a:cubicBezTo>
                  <a:pt x="946" y="262"/>
                  <a:pt x="951" y="258"/>
                  <a:pt x="951" y="249"/>
                </a:cubicBezTo>
                <a:cubicBezTo>
                  <a:pt x="951" y="240"/>
                  <a:pt x="938" y="222"/>
                  <a:pt x="940" y="213"/>
                </a:cubicBezTo>
                <a:cubicBezTo>
                  <a:pt x="942" y="204"/>
                  <a:pt x="961" y="202"/>
                  <a:pt x="963" y="195"/>
                </a:cubicBezTo>
                <a:cubicBezTo>
                  <a:pt x="965" y="188"/>
                  <a:pt x="954" y="179"/>
                  <a:pt x="952" y="169"/>
                </a:cubicBezTo>
                <a:cubicBezTo>
                  <a:pt x="950" y="159"/>
                  <a:pt x="953" y="144"/>
                  <a:pt x="952" y="136"/>
                </a:cubicBezTo>
                <a:cubicBezTo>
                  <a:pt x="951" y="128"/>
                  <a:pt x="950" y="123"/>
                  <a:pt x="946" y="120"/>
                </a:cubicBezTo>
                <a:cubicBezTo>
                  <a:pt x="942" y="117"/>
                  <a:pt x="939" y="116"/>
                  <a:pt x="930" y="118"/>
                </a:cubicBezTo>
                <a:cubicBezTo>
                  <a:pt x="921" y="120"/>
                  <a:pt x="904" y="130"/>
                  <a:pt x="894" y="129"/>
                </a:cubicBezTo>
                <a:cubicBezTo>
                  <a:pt x="884" y="128"/>
                  <a:pt x="877" y="116"/>
                  <a:pt x="870" y="111"/>
                </a:cubicBezTo>
                <a:cubicBezTo>
                  <a:pt x="863" y="106"/>
                  <a:pt x="860" y="104"/>
                  <a:pt x="850" y="99"/>
                </a:cubicBezTo>
                <a:cubicBezTo>
                  <a:pt x="840" y="94"/>
                  <a:pt x="826" y="97"/>
                  <a:pt x="808" y="82"/>
                </a:cubicBezTo>
                <a:cubicBezTo>
                  <a:pt x="790" y="67"/>
                  <a:pt x="754" y="22"/>
                  <a:pt x="741" y="9"/>
                </a:cubicBezTo>
                <a:lnTo>
                  <a:pt x="727" y="1"/>
                </a:lnTo>
                <a:lnTo>
                  <a:pt x="684" y="0"/>
                </a:lnTo>
                <a:lnTo>
                  <a:pt x="660" y="4"/>
                </a:lnTo>
                <a:cubicBezTo>
                  <a:pt x="656" y="10"/>
                  <a:pt x="669" y="14"/>
                  <a:pt x="669" y="30"/>
                </a:cubicBezTo>
                <a:cubicBezTo>
                  <a:pt x="669" y="46"/>
                  <a:pt x="665" y="88"/>
                  <a:pt x="661" y="102"/>
                </a:cubicBezTo>
                <a:cubicBezTo>
                  <a:pt x="657" y="116"/>
                  <a:pt x="647" y="107"/>
                  <a:pt x="643" y="115"/>
                </a:cubicBezTo>
                <a:lnTo>
                  <a:pt x="639" y="151"/>
                </a:lnTo>
                <a:cubicBezTo>
                  <a:pt x="647" y="160"/>
                  <a:pt x="670" y="152"/>
                  <a:pt x="682" y="156"/>
                </a:cubicBezTo>
                <a:lnTo>
                  <a:pt x="715" y="178"/>
                </a:lnTo>
                <a:cubicBezTo>
                  <a:pt x="718" y="184"/>
                  <a:pt x="707" y="185"/>
                  <a:pt x="700" y="190"/>
                </a:cubicBezTo>
                <a:cubicBezTo>
                  <a:pt x="693" y="195"/>
                  <a:pt x="681" y="199"/>
                  <a:pt x="672" y="207"/>
                </a:cubicBezTo>
                <a:cubicBezTo>
                  <a:pt x="663" y="215"/>
                  <a:pt x="654" y="235"/>
                  <a:pt x="645" y="240"/>
                </a:cubicBezTo>
                <a:lnTo>
                  <a:pt x="621" y="235"/>
                </a:lnTo>
                <a:cubicBezTo>
                  <a:pt x="616" y="237"/>
                  <a:pt x="613" y="243"/>
                  <a:pt x="612" y="250"/>
                </a:cubicBezTo>
                <a:cubicBezTo>
                  <a:pt x="611" y="257"/>
                  <a:pt x="618" y="270"/>
                  <a:pt x="615" y="279"/>
                </a:cubicBezTo>
                <a:cubicBezTo>
                  <a:pt x="612" y="288"/>
                  <a:pt x="601" y="298"/>
                  <a:pt x="592" y="304"/>
                </a:cubicBezTo>
                <a:cubicBezTo>
                  <a:pt x="583" y="310"/>
                  <a:pt x="577" y="312"/>
                  <a:pt x="562" y="315"/>
                </a:cubicBezTo>
                <a:cubicBezTo>
                  <a:pt x="547" y="318"/>
                  <a:pt x="524" y="324"/>
                  <a:pt x="504" y="324"/>
                </a:cubicBezTo>
                <a:cubicBezTo>
                  <a:pt x="484" y="324"/>
                  <a:pt x="464" y="313"/>
                  <a:pt x="444" y="312"/>
                </a:cubicBezTo>
                <a:lnTo>
                  <a:pt x="381" y="318"/>
                </a:lnTo>
                <a:cubicBezTo>
                  <a:pt x="366" y="316"/>
                  <a:pt x="367" y="302"/>
                  <a:pt x="358" y="294"/>
                </a:cubicBezTo>
                <a:cubicBezTo>
                  <a:pt x="349" y="286"/>
                  <a:pt x="341" y="276"/>
                  <a:pt x="325" y="268"/>
                </a:cubicBezTo>
                <a:cubicBezTo>
                  <a:pt x="309" y="260"/>
                  <a:pt x="273" y="258"/>
                  <a:pt x="259" y="247"/>
                </a:cubicBezTo>
                <a:cubicBezTo>
                  <a:pt x="245" y="236"/>
                  <a:pt x="251" y="213"/>
                  <a:pt x="241" y="202"/>
                </a:cubicBezTo>
                <a:cubicBezTo>
                  <a:pt x="231" y="191"/>
                  <a:pt x="211" y="185"/>
                  <a:pt x="199" y="178"/>
                </a:cubicBezTo>
                <a:cubicBezTo>
                  <a:pt x="187" y="171"/>
                  <a:pt x="177" y="165"/>
                  <a:pt x="171" y="162"/>
                </a:cubicBezTo>
                <a:close/>
              </a:path>
            </a:pathLst>
          </a:custGeom>
          <a:solidFill>
            <a:srgbClr val="FF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25" name="Text Box 197"/>
          <p:cNvSpPr txBox="1">
            <a:spLocks noChangeArrowheads="1"/>
          </p:cNvSpPr>
          <p:nvPr/>
        </p:nvSpPr>
        <p:spPr bwMode="auto">
          <a:xfrm>
            <a:off x="6443663" y="2681288"/>
            <a:ext cx="7921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Китай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grpSp>
        <p:nvGrpSpPr>
          <p:cNvPr id="99527" name="Group 199"/>
          <p:cNvGrpSpPr>
            <a:grpSpLocks/>
          </p:cNvGrpSpPr>
          <p:nvPr/>
        </p:nvGrpSpPr>
        <p:grpSpPr bwMode="auto">
          <a:xfrm>
            <a:off x="6799263" y="2897188"/>
            <a:ext cx="288925" cy="328612"/>
            <a:chOff x="2784" y="2246"/>
            <a:chExt cx="256" cy="298"/>
          </a:xfrm>
        </p:grpSpPr>
        <p:sp>
          <p:nvSpPr>
            <p:cNvPr id="99528" name="Freeform 200"/>
            <p:cNvSpPr>
              <a:spLocks/>
            </p:cNvSpPr>
            <p:nvPr/>
          </p:nvSpPr>
          <p:spPr bwMode="auto">
            <a:xfrm>
              <a:off x="2958" y="2343"/>
              <a:ext cx="82" cy="201"/>
            </a:xfrm>
            <a:custGeom>
              <a:avLst/>
              <a:gdLst>
                <a:gd name="T0" fmla="*/ 0 w 90"/>
                <a:gd name="T1" fmla="*/ 0 h 221"/>
                <a:gd name="T2" fmla="*/ 65 w 90"/>
                <a:gd name="T3" fmla="*/ 18 h 221"/>
                <a:gd name="T4" fmla="*/ 90 w 90"/>
                <a:gd name="T5" fmla="*/ 95 h 221"/>
                <a:gd name="T6" fmla="*/ 89 w 90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21">
                  <a:moveTo>
                    <a:pt x="0" y="0"/>
                  </a:moveTo>
                  <a:cubicBezTo>
                    <a:pt x="11" y="3"/>
                    <a:pt x="50" y="2"/>
                    <a:pt x="65" y="18"/>
                  </a:cubicBezTo>
                  <a:cubicBezTo>
                    <a:pt x="80" y="34"/>
                    <a:pt x="86" y="61"/>
                    <a:pt x="90" y="95"/>
                  </a:cubicBezTo>
                  <a:lnTo>
                    <a:pt x="89" y="221"/>
                  </a:ln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529" name="Freeform 201"/>
            <p:cNvSpPr>
              <a:spLocks/>
            </p:cNvSpPr>
            <p:nvPr/>
          </p:nvSpPr>
          <p:spPr bwMode="auto">
            <a:xfrm>
              <a:off x="2784" y="2270"/>
              <a:ext cx="177" cy="150"/>
            </a:xfrm>
            <a:custGeom>
              <a:avLst/>
              <a:gdLst>
                <a:gd name="T0" fmla="*/ 107 w 177"/>
                <a:gd name="T1" fmla="*/ 1 h 150"/>
                <a:gd name="T2" fmla="*/ 44 w 177"/>
                <a:gd name="T3" fmla="*/ 30 h 150"/>
                <a:gd name="T4" fmla="*/ 0 w 177"/>
                <a:gd name="T5" fmla="*/ 74 h 150"/>
                <a:gd name="T6" fmla="*/ 44 w 177"/>
                <a:gd name="T7" fmla="*/ 117 h 150"/>
                <a:gd name="T8" fmla="*/ 119 w 177"/>
                <a:gd name="T9" fmla="*/ 150 h 150"/>
                <a:gd name="T10" fmla="*/ 163 w 177"/>
                <a:gd name="T11" fmla="*/ 117 h 150"/>
                <a:gd name="T12" fmla="*/ 176 w 177"/>
                <a:gd name="T13" fmla="*/ 68 h 150"/>
                <a:gd name="T14" fmla="*/ 158 w 177"/>
                <a:gd name="T15" fmla="*/ 23 h 150"/>
                <a:gd name="T16" fmla="*/ 107 w 177"/>
                <a:gd name="T17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50">
                  <a:moveTo>
                    <a:pt x="107" y="1"/>
                  </a:moveTo>
                  <a:cubicBezTo>
                    <a:pt x="88" y="2"/>
                    <a:pt x="62" y="18"/>
                    <a:pt x="44" y="30"/>
                  </a:cubicBezTo>
                  <a:cubicBezTo>
                    <a:pt x="26" y="42"/>
                    <a:pt x="0" y="59"/>
                    <a:pt x="0" y="74"/>
                  </a:cubicBezTo>
                  <a:cubicBezTo>
                    <a:pt x="0" y="88"/>
                    <a:pt x="24" y="104"/>
                    <a:pt x="44" y="117"/>
                  </a:cubicBezTo>
                  <a:cubicBezTo>
                    <a:pt x="64" y="130"/>
                    <a:pt x="99" y="150"/>
                    <a:pt x="119" y="150"/>
                  </a:cubicBezTo>
                  <a:cubicBezTo>
                    <a:pt x="139" y="150"/>
                    <a:pt x="154" y="131"/>
                    <a:pt x="163" y="117"/>
                  </a:cubicBezTo>
                  <a:cubicBezTo>
                    <a:pt x="172" y="104"/>
                    <a:pt x="177" y="84"/>
                    <a:pt x="176" y="68"/>
                  </a:cubicBezTo>
                  <a:cubicBezTo>
                    <a:pt x="175" y="53"/>
                    <a:pt x="170" y="34"/>
                    <a:pt x="158" y="23"/>
                  </a:cubicBezTo>
                  <a:cubicBezTo>
                    <a:pt x="146" y="12"/>
                    <a:pt x="126" y="0"/>
                    <a:pt x="107" y="1"/>
                  </a:cubicBezTo>
                  <a:close/>
                </a:path>
              </a:pathLst>
            </a:custGeom>
            <a:solidFill>
              <a:srgbClr val="339933"/>
            </a:solidFill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530" name="Freeform 202"/>
            <p:cNvSpPr>
              <a:spLocks/>
            </p:cNvSpPr>
            <p:nvPr/>
          </p:nvSpPr>
          <p:spPr bwMode="auto">
            <a:xfrm>
              <a:off x="2823" y="2246"/>
              <a:ext cx="108" cy="40"/>
            </a:xfrm>
            <a:custGeom>
              <a:avLst/>
              <a:gdLst>
                <a:gd name="T0" fmla="*/ 0 w 108"/>
                <a:gd name="T1" fmla="*/ 0 h 40"/>
                <a:gd name="T2" fmla="*/ 81 w 108"/>
                <a:gd name="T3" fmla="*/ 21 h 40"/>
                <a:gd name="T4" fmla="*/ 108 w 10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40">
                  <a:moveTo>
                    <a:pt x="0" y="0"/>
                  </a:moveTo>
                  <a:cubicBezTo>
                    <a:pt x="13" y="3"/>
                    <a:pt x="63" y="14"/>
                    <a:pt x="81" y="21"/>
                  </a:cubicBezTo>
                  <a:cubicBezTo>
                    <a:pt x="99" y="28"/>
                    <a:pt x="103" y="36"/>
                    <a:pt x="108" y="40"/>
                  </a:cubicBez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531" name="Freeform 203"/>
            <p:cNvSpPr>
              <a:spLocks/>
            </p:cNvSpPr>
            <p:nvPr/>
          </p:nvSpPr>
          <p:spPr bwMode="auto">
            <a:xfrm>
              <a:off x="2844" y="2387"/>
              <a:ext cx="102" cy="70"/>
            </a:xfrm>
            <a:custGeom>
              <a:avLst/>
              <a:gdLst>
                <a:gd name="T0" fmla="*/ 102 w 102"/>
                <a:gd name="T1" fmla="*/ 0 h 70"/>
                <a:gd name="T2" fmla="*/ 78 w 102"/>
                <a:gd name="T3" fmla="*/ 33 h 70"/>
                <a:gd name="T4" fmla="*/ 0 w 102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0">
                  <a:moveTo>
                    <a:pt x="102" y="0"/>
                  </a:moveTo>
                  <a:cubicBezTo>
                    <a:pt x="98" y="5"/>
                    <a:pt x="95" y="21"/>
                    <a:pt x="78" y="33"/>
                  </a:cubicBezTo>
                  <a:cubicBezTo>
                    <a:pt x="61" y="45"/>
                    <a:pt x="16" y="62"/>
                    <a:pt x="0" y="70"/>
                  </a:cubicBez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537" name="Rectangle 209"/>
          <p:cNvSpPr>
            <a:spLocks noChangeArrowheads="1"/>
          </p:cNvSpPr>
          <p:nvPr/>
        </p:nvSpPr>
        <p:spPr bwMode="auto">
          <a:xfrm>
            <a:off x="6313488" y="263207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38" name="Rectangle 210"/>
          <p:cNvSpPr>
            <a:spLocks noChangeArrowheads="1"/>
          </p:cNvSpPr>
          <p:nvPr/>
        </p:nvSpPr>
        <p:spPr bwMode="auto">
          <a:xfrm>
            <a:off x="6313488" y="2560638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39" name="Rectangle 211"/>
          <p:cNvSpPr>
            <a:spLocks noChangeArrowheads="1"/>
          </p:cNvSpPr>
          <p:nvPr/>
        </p:nvSpPr>
        <p:spPr bwMode="auto">
          <a:xfrm>
            <a:off x="6313488" y="2487613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0" name="Rectangle 212"/>
          <p:cNvSpPr>
            <a:spLocks noChangeArrowheads="1"/>
          </p:cNvSpPr>
          <p:nvPr/>
        </p:nvSpPr>
        <p:spPr bwMode="auto">
          <a:xfrm>
            <a:off x="6313488" y="241617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1" name="Rectangle 213"/>
          <p:cNvSpPr>
            <a:spLocks noChangeArrowheads="1"/>
          </p:cNvSpPr>
          <p:nvPr/>
        </p:nvSpPr>
        <p:spPr bwMode="auto">
          <a:xfrm>
            <a:off x="6313488" y="2344738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2" name="Rectangle 214"/>
          <p:cNvSpPr>
            <a:spLocks noChangeArrowheads="1"/>
          </p:cNvSpPr>
          <p:nvPr/>
        </p:nvSpPr>
        <p:spPr bwMode="auto">
          <a:xfrm>
            <a:off x="6313488" y="2271713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3" name="Rectangle 215"/>
          <p:cNvSpPr>
            <a:spLocks noChangeArrowheads="1"/>
          </p:cNvSpPr>
          <p:nvPr/>
        </p:nvSpPr>
        <p:spPr bwMode="auto">
          <a:xfrm>
            <a:off x="6384925" y="263207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4" name="Rectangle 216"/>
          <p:cNvSpPr>
            <a:spLocks noChangeArrowheads="1"/>
          </p:cNvSpPr>
          <p:nvPr/>
        </p:nvSpPr>
        <p:spPr bwMode="auto">
          <a:xfrm>
            <a:off x="6384925" y="2487613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5" name="Rectangle 217"/>
          <p:cNvSpPr>
            <a:spLocks noChangeArrowheads="1"/>
          </p:cNvSpPr>
          <p:nvPr/>
        </p:nvSpPr>
        <p:spPr bwMode="auto">
          <a:xfrm>
            <a:off x="6384925" y="241617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6" name="Rectangle 218"/>
          <p:cNvSpPr>
            <a:spLocks noChangeArrowheads="1"/>
          </p:cNvSpPr>
          <p:nvPr/>
        </p:nvSpPr>
        <p:spPr bwMode="auto">
          <a:xfrm>
            <a:off x="6384925" y="2344738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7" name="Rectangle 219"/>
          <p:cNvSpPr>
            <a:spLocks noChangeArrowheads="1"/>
          </p:cNvSpPr>
          <p:nvPr/>
        </p:nvSpPr>
        <p:spPr bwMode="auto">
          <a:xfrm>
            <a:off x="6384925" y="2271713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8" name="Rectangle 220"/>
          <p:cNvSpPr>
            <a:spLocks noChangeArrowheads="1"/>
          </p:cNvSpPr>
          <p:nvPr/>
        </p:nvSpPr>
        <p:spPr bwMode="auto">
          <a:xfrm>
            <a:off x="6384925" y="2560638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49" name="Text Box 221"/>
          <p:cNvSpPr txBox="1">
            <a:spLocks noChangeArrowheads="1"/>
          </p:cNvSpPr>
          <p:nvPr/>
        </p:nvSpPr>
        <p:spPr bwMode="auto">
          <a:xfrm>
            <a:off x="5735638" y="2239963"/>
            <a:ext cx="644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32,5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550" name="Rectangle 222"/>
          <p:cNvSpPr>
            <a:spLocks noChangeArrowheads="1"/>
          </p:cNvSpPr>
          <p:nvPr/>
        </p:nvSpPr>
        <p:spPr bwMode="auto">
          <a:xfrm>
            <a:off x="6457950" y="2633663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1" name="Rectangle 223"/>
          <p:cNvSpPr>
            <a:spLocks noChangeArrowheads="1"/>
          </p:cNvSpPr>
          <p:nvPr/>
        </p:nvSpPr>
        <p:spPr bwMode="auto">
          <a:xfrm>
            <a:off x="6457950" y="256222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2" name="Rectangle 224"/>
          <p:cNvSpPr>
            <a:spLocks noChangeArrowheads="1"/>
          </p:cNvSpPr>
          <p:nvPr/>
        </p:nvSpPr>
        <p:spPr bwMode="auto">
          <a:xfrm>
            <a:off x="6457950" y="2489200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3" name="Rectangle 225"/>
          <p:cNvSpPr>
            <a:spLocks noChangeArrowheads="1"/>
          </p:cNvSpPr>
          <p:nvPr/>
        </p:nvSpPr>
        <p:spPr bwMode="auto">
          <a:xfrm>
            <a:off x="6457950" y="2417763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4" name="Rectangle 226"/>
          <p:cNvSpPr>
            <a:spLocks noChangeArrowheads="1"/>
          </p:cNvSpPr>
          <p:nvPr/>
        </p:nvSpPr>
        <p:spPr bwMode="auto">
          <a:xfrm>
            <a:off x="6457950" y="234632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5" name="Rectangle 227"/>
          <p:cNvSpPr>
            <a:spLocks noChangeArrowheads="1"/>
          </p:cNvSpPr>
          <p:nvPr/>
        </p:nvSpPr>
        <p:spPr bwMode="auto">
          <a:xfrm>
            <a:off x="6457950" y="2273300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6" name="Rectangle 228"/>
          <p:cNvSpPr>
            <a:spLocks noChangeArrowheads="1"/>
          </p:cNvSpPr>
          <p:nvPr/>
        </p:nvSpPr>
        <p:spPr bwMode="auto">
          <a:xfrm>
            <a:off x="6529388" y="2633663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7" name="Rectangle 229"/>
          <p:cNvSpPr>
            <a:spLocks noChangeArrowheads="1"/>
          </p:cNvSpPr>
          <p:nvPr/>
        </p:nvSpPr>
        <p:spPr bwMode="auto">
          <a:xfrm>
            <a:off x="6529388" y="2489200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8" name="Rectangle 230"/>
          <p:cNvSpPr>
            <a:spLocks noChangeArrowheads="1"/>
          </p:cNvSpPr>
          <p:nvPr/>
        </p:nvSpPr>
        <p:spPr bwMode="auto">
          <a:xfrm>
            <a:off x="6529388" y="2417763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59" name="Rectangle 231"/>
          <p:cNvSpPr>
            <a:spLocks noChangeArrowheads="1"/>
          </p:cNvSpPr>
          <p:nvPr/>
        </p:nvSpPr>
        <p:spPr bwMode="auto">
          <a:xfrm>
            <a:off x="6529388" y="234632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0" name="Rectangle 232"/>
          <p:cNvSpPr>
            <a:spLocks noChangeArrowheads="1"/>
          </p:cNvSpPr>
          <p:nvPr/>
        </p:nvSpPr>
        <p:spPr bwMode="auto">
          <a:xfrm>
            <a:off x="6529388" y="2273300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1" name="Rectangle 233"/>
          <p:cNvSpPr>
            <a:spLocks noChangeArrowheads="1"/>
          </p:cNvSpPr>
          <p:nvPr/>
        </p:nvSpPr>
        <p:spPr bwMode="auto">
          <a:xfrm>
            <a:off x="6529388" y="256222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2" name="Rectangle 234"/>
          <p:cNvSpPr>
            <a:spLocks noChangeArrowheads="1"/>
          </p:cNvSpPr>
          <p:nvPr/>
        </p:nvSpPr>
        <p:spPr bwMode="auto">
          <a:xfrm>
            <a:off x="6599238" y="2633663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3" name="Rectangle 235"/>
          <p:cNvSpPr>
            <a:spLocks noChangeArrowheads="1"/>
          </p:cNvSpPr>
          <p:nvPr/>
        </p:nvSpPr>
        <p:spPr bwMode="auto">
          <a:xfrm>
            <a:off x="6599238" y="256222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5" name="Rectangle 237"/>
          <p:cNvSpPr>
            <a:spLocks noChangeArrowheads="1"/>
          </p:cNvSpPr>
          <p:nvPr/>
        </p:nvSpPr>
        <p:spPr bwMode="auto">
          <a:xfrm>
            <a:off x="6599238" y="2417763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6" name="Rectangle 238"/>
          <p:cNvSpPr>
            <a:spLocks noChangeArrowheads="1"/>
          </p:cNvSpPr>
          <p:nvPr/>
        </p:nvSpPr>
        <p:spPr bwMode="auto">
          <a:xfrm>
            <a:off x="6599238" y="234632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7" name="Rectangle 239"/>
          <p:cNvSpPr>
            <a:spLocks noChangeArrowheads="1"/>
          </p:cNvSpPr>
          <p:nvPr/>
        </p:nvSpPr>
        <p:spPr bwMode="auto">
          <a:xfrm>
            <a:off x="6599238" y="2273300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8" name="Rectangle 240"/>
          <p:cNvSpPr>
            <a:spLocks noChangeArrowheads="1"/>
          </p:cNvSpPr>
          <p:nvPr/>
        </p:nvSpPr>
        <p:spPr bwMode="auto">
          <a:xfrm>
            <a:off x="6670675" y="2633663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72" name="Rectangle 244"/>
          <p:cNvSpPr>
            <a:spLocks noChangeArrowheads="1"/>
          </p:cNvSpPr>
          <p:nvPr/>
        </p:nvSpPr>
        <p:spPr bwMode="auto">
          <a:xfrm>
            <a:off x="6670675" y="256222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93" name="Freeform 265"/>
          <p:cNvSpPr>
            <a:spLocks/>
          </p:cNvSpPr>
          <p:nvPr/>
        </p:nvSpPr>
        <p:spPr bwMode="auto">
          <a:xfrm>
            <a:off x="6669088" y="2527300"/>
            <a:ext cx="71437" cy="34925"/>
          </a:xfrm>
          <a:custGeom>
            <a:avLst/>
            <a:gdLst>
              <a:gd name="T0" fmla="*/ 1 w 45"/>
              <a:gd name="T1" fmla="*/ 0 h 22"/>
              <a:gd name="T2" fmla="*/ 0 w 45"/>
              <a:gd name="T3" fmla="*/ 20 h 22"/>
              <a:gd name="T4" fmla="*/ 45 w 45"/>
              <a:gd name="T5" fmla="*/ 22 h 22"/>
              <a:gd name="T6" fmla="*/ 45 w 45"/>
              <a:gd name="T7" fmla="*/ 1 h 22"/>
              <a:gd name="T8" fmla="*/ 1 w 4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1" y="0"/>
                </a:moveTo>
                <a:lnTo>
                  <a:pt x="0" y="20"/>
                </a:lnTo>
                <a:lnTo>
                  <a:pt x="45" y="22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64" name="Rectangle 236"/>
          <p:cNvSpPr>
            <a:spLocks noChangeArrowheads="1"/>
          </p:cNvSpPr>
          <p:nvPr/>
        </p:nvSpPr>
        <p:spPr bwMode="auto">
          <a:xfrm>
            <a:off x="6599238" y="2489200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95" name="Freeform 267"/>
          <p:cNvSpPr>
            <a:spLocks/>
          </p:cNvSpPr>
          <p:nvPr/>
        </p:nvSpPr>
        <p:spPr bwMode="auto">
          <a:xfrm>
            <a:off x="5929313" y="2792413"/>
            <a:ext cx="846137" cy="1122362"/>
          </a:xfrm>
          <a:custGeom>
            <a:avLst/>
            <a:gdLst>
              <a:gd name="T0" fmla="*/ 81 w 533"/>
              <a:gd name="T1" fmla="*/ 1 h 707"/>
              <a:gd name="T2" fmla="*/ 105 w 533"/>
              <a:gd name="T3" fmla="*/ 28 h 707"/>
              <a:gd name="T4" fmla="*/ 155 w 533"/>
              <a:gd name="T5" fmla="*/ 54 h 707"/>
              <a:gd name="T6" fmla="*/ 176 w 533"/>
              <a:gd name="T7" fmla="*/ 82 h 707"/>
              <a:gd name="T8" fmla="*/ 200 w 533"/>
              <a:gd name="T9" fmla="*/ 160 h 707"/>
              <a:gd name="T10" fmla="*/ 212 w 533"/>
              <a:gd name="T11" fmla="*/ 186 h 707"/>
              <a:gd name="T12" fmla="*/ 207 w 533"/>
              <a:gd name="T13" fmla="*/ 202 h 707"/>
              <a:gd name="T14" fmla="*/ 299 w 533"/>
              <a:gd name="T15" fmla="*/ 247 h 707"/>
              <a:gd name="T16" fmla="*/ 360 w 533"/>
              <a:gd name="T17" fmla="*/ 256 h 707"/>
              <a:gd name="T18" fmla="*/ 389 w 533"/>
              <a:gd name="T19" fmla="*/ 235 h 707"/>
              <a:gd name="T20" fmla="*/ 431 w 533"/>
              <a:gd name="T21" fmla="*/ 229 h 707"/>
              <a:gd name="T22" fmla="*/ 464 w 533"/>
              <a:gd name="T23" fmla="*/ 210 h 707"/>
              <a:gd name="T24" fmla="*/ 486 w 533"/>
              <a:gd name="T25" fmla="*/ 187 h 707"/>
              <a:gd name="T26" fmla="*/ 527 w 533"/>
              <a:gd name="T27" fmla="*/ 205 h 707"/>
              <a:gd name="T28" fmla="*/ 504 w 533"/>
              <a:gd name="T29" fmla="*/ 240 h 707"/>
              <a:gd name="T30" fmla="*/ 492 w 533"/>
              <a:gd name="T31" fmla="*/ 301 h 707"/>
              <a:gd name="T32" fmla="*/ 474 w 533"/>
              <a:gd name="T33" fmla="*/ 342 h 707"/>
              <a:gd name="T34" fmla="*/ 459 w 533"/>
              <a:gd name="T35" fmla="*/ 343 h 707"/>
              <a:gd name="T36" fmla="*/ 438 w 533"/>
              <a:gd name="T37" fmla="*/ 321 h 707"/>
              <a:gd name="T38" fmla="*/ 429 w 533"/>
              <a:gd name="T39" fmla="*/ 294 h 707"/>
              <a:gd name="T40" fmla="*/ 401 w 533"/>
              <a:gd name="T41" fmla="*/ 267 h 707"/>
              <a:gd name="T42" fmla="*/ 375 w 533"/>
              <a:gd name="T43" fmla="*/ 301 h 707"/>
              <a:gd name="T44" fmla="*/ 396 w 533"/>
              <a:gd name="T45" fmla="*/ 334 h 707"/>
              <a:gd name="T46" fmla="*/ 396 w 533"/>
              <a:gd name="T47" fmla="*/ 373 h 707"/>
              <a:gd name="T48" fmla="*/ 363 w 533"/>
              <a:gd name="T49" fmla="*/ 384 h 707"/>
              <a:gd name="T50" fmla="*/ 351 w 533"/>
              <a:gd name="T51" fmla="*/ 418 h 707"/>
              <a:gd name="T52" fmla="*/ 330 w 533"/>
              <a:gd name="T53" fmla="*/ 451 h 707"/>
              <a:gd name="T54" fmla="*/ 293 w 533"/>
              <a:gd name="T55" fmla="*/ 483 h 707"/>
              <a:gd name="T56" fmla="*/ 266 w 533"/>
              <a:gd name="T57" fmla="*/ 514 h 707"/>
              <a:gd name="T58" fmla="*/ 246 w 533"/>
              <a:gd name="T59" fmla="*/ 546 h 707"/>
              <a:gd name="T60" fmla="*/ 243 w 533"/>
              <a:gd name="T61" fmla="*/ 600 h 707"/>
              <a:gd name="T62" fmla="*/ 245 w 533"/>
              <a:gd name="T63" fmla="*/ 645 h 707"/>
              <a:gd name="T64" fmla="*/ 228 w 533"/>
              <a:gd name="T65" fmla="*/ 682 h 707"/>
              <a:gd name="T66" fmla="*/ 192 w 533"/>
              <a:gd name="T67" fmla="*/ 699 h 707"/>
              <a:gd name="T68" fmla="*/ 168 w 533"/>
              <a:gd name="T69" fmla="*/ 640 h 707"/>
              <a:gd name="T70" fmla="*/ 132 w 533"/>
              <a:gd name="T71" fmla="*/ 579 h 707"/>
              <a:gd name="T72" fmla="*/ 117 w 533"/>
              <a:gd name="T73" fmla="*/ 528 h 707"/>
              <a:gd name="T74" fmla="*/ 99 w 533"/>
              <a:gd name="T75" fmla="*/ 460 h 707"/>
              <a:gd name="T76" fmla="*/ 78 w 533"/>
              <a:gd name="T77" fmla="*/ 382 h 707"/>
              <a:gd name="T78" fmla="*/ 63 w 533"/>
              <a:gd name="T79" fmla="*/ 397 h 707"/>
              <a:gd name="T80" fmla="*/ 24 w 533"/>
              <a:gd name="T81" fmla="*/ 384 h 707"/>
              <a:gd name="T82" fmla="*/ 35 w 533"/>
              <a:gd name="T83" fmla="*/ 366 h 707"/>
              <a:gd name="T84" fmla="*/ 36 w 533"/>
              <a:gd name="T85" fmla="*/ 351 h 707"/>
              <a:gd name="T86" fmla="*/ 0 w 533"/>
              <a:gd name="T87" fmla="*/ 336 h 707"/>
              <a:gd name="T88" fmla="*/ 47 w 533"/>
              <a:gd name="T89" fmla="*/ 319 h 707"/>
              <a:gd name="T90" fmla="*/ 24 w 533"/>
              <a:gd name="T91" fmla="*/ 267 h 707"/>
              <a:gd name="T92" fmla="*/ 24 w 533"/>
              <a:gd name="T93" fmla="*/ 240 h 707"/>
              <a:gd name="T94" fmla="*/ 57 w 533"/>
              <a:gd name="T95" fmla="*/ 235 h 707"/>
              <a:gd name="T96" fmla="*/ 77 w 533"/>
              <a:gd name="T97" fmla="*/ 201 h 707"/>
              <a:gd name="T98" fmla="*/ 108 w 533"/>
              <a:gd name="T99" fmla="*/ 141 h 707"/>
              <a:gd name="T100" fmla="*/ 87 w 533"/>
              <a:gd name="T101" fmla="*/ 105 h 707"/>
              <a:gd name="T102" fmla="*/ 66 w 533"/>
              <a:gd name="T103" fmla="*/ 51 h 707"/>
              <a:gd name="T104" fmla="*/ 54 w 533"/>
              <a:gd name="T105" fmla="*/ 24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33" h="707">
                <a:moveTo>
                  <a:pt x="54" y="24"/>
                </a:moveTo>
                <a:cubicBezTo>
                  <a:pt x="59" y="12"/>
                  <a:pt x="71" y="9"/>
                  <a:pt x="81" y="1"/>
                </a:cubicBezTo>
                <a:cubicBezTo>
                  <a:pt x="88" y="0"/>
                  <a:pt x="92" y="10"/>
                  <a:pt x="96" y="15"/>
                </a:cubicBezTo>
                <a:cubicBezTo>
                  <a:pt x="97" y="20"/>
                  <a:pt x="100" y="27"/>
                  <a:pt x="105" y="28"/>
                </a:cubicBezTo>
                <a:cubicBezTo>
                  <a:pt x="114" y="34"/>
                  <a:pt x="126" y="41"/>
                  <a:pt x="137" y="43"/>
                </a:cubicBezTo>
                <a:cubicBezTo>
                  <a:pt x="143" y="47"/>
                  <a:pt x="148" y="51"/>
                  <a:pt x="155" y="54"/>
                </a:cubicBezTo>
                <a:cubicBezTo>
                  <a:pt x="160" y="59"/>
                  <a:pt x="160" y="63"/>
                  <a:pt x="167" y="64"/>
                </a:cubicBezTo>
                <a:cubicBezTo>
                  <a:pt x="174" y="69"/>
                  <a:pt x="174" y="73"/>
                  <a:pt x="176" y="82"/>
                </a:cubicBezTo>
                <a:cubicBezTo>
                  <a:pt x="177" y="96"/>
                  <a:pt x="177" y="100"/>
                  <a:pt x="171" y="112"/>
                </a:cubicBezTo>
                <a:cubicBezTo>
                  <a:pt x="167" y="132"/>
                  <a:pt x="179" y="156"/>
                  <a:pt x="200" y="160"/>
                </a:cubicBezTo>
                <a:cubicBezTo>
                  <a:pt x="205" y="164"/>
                  <a:pt x="212" y="168"/>
                  <a:pt x="218" y="169"/>
                </a:cubicBezTo>
                <a:cubicBezTo>
                  <a:pt x="220" y="173"/>
                  <a:pt x="214" y="182"/>
                  <a:pt x="212" y="186"/>
                </a:cubicBezTo>
                <a:cubicBezTo>
                  <a:pt x="212" y="188"/>
                  <a:pt x="205" y="192"/>
                  <a:pt x="204" y="195"/>
                </a:cubicBezTo>
                <a:cubicBezTo>
                  <a:pt x="203" y="198"/>
                  <a:pt x="204" y="199"/>
                  <a:pt x="207" y="202"/>
                </a:cubicBezTo>
                <a:cubicBezTo>
                  <a:pt x="208" y="209"/>
                  <a:pt x="218" y="210"/>
                  <a:pt x="225" y="213"/>
                </a:cubicBezTo>
                <a:cubicBezTo>
                  <a:pt x="242" y="236"/>
                  <a:pt x="272" y="242"/>
                  <a:pt x="299" y="247"/>
                </a:cubicBezTo>
                <a:cubicBezTo>
                  <a:pt x="314" y="255"/>
                  <a:pt x="331" y="255"/>
                  <a:pt x="348" y="258"/>
                </a:cubicBezTo>
                <a:cubicBezTo>
                  <a:pt x="352" y="257"/>
                  <a:pt x="356" y="258"/>
                  <a:pt x="360" y="256"/>
                </a:cubicBezTo>
                <a:cubicBezTo>
                  <a:pt x="369" y="252"/>
                  <a:pt x="356" y="238"/>
                  <a:pt x="374" y="234"/>
                </a:cubicBezTo>
                <a:cubicBezTo>
                  <a:pt x="379" y="226"/>
                  <a:pt x="384" y="228"/>
                  <a:pt x="389" y="235"/>
                </a:cubicBezTo>
                <a:cubicBezTo>
                  <a:pt x="391" y="247"/>
                  <a:pt x="399" y="246"/>
                  <a:pt x="410" y="249"/>
                </a:cubicBezTo>
                <a:cubicBezTo>
                  <a:pt x="437" y="247"/>
                  <a:pt x="434" y="250"/>
                  <a:pt x="431" y="229"/>
                </a:cubicBezTo>
                <a:cubicBezTo>
                  <a:pt x="432" y="217"/>
                  <a:pt x="438" y="217"/>
                  <a:pt x="450" y="216"/>
                </a:cubicBezTo>
                <a:cubicBezTo>
                  <a:pt x="455" y="214"/>
                  <a:pt x="458" y="211"/>
                  <a:pt x="464" y="210"/>
                </a:cubicBezTo>
                <a:cubicBezTo>
                  <a:pt x="468" y="205"/>
                  <a:pt x="472" y="203"/>
                  <a:pt x="477" y="199"/>
                </a:cubicBezTo>
                <a:cubicBezTo>
                  <a:pt x="480" y="194"/>
                  <a:pt x="481" y="190"/>
                  <a:pt x="486" y="187"/>
                </a:cubicBezTo>
                <a:cubicBezTo>
                  <a:pt x="494" y="189"/>
                  <a:pt x="501" y="191"/>
                  <a:pt x="509" y="193"/>
                </a:cubicBezTo>
                <a:cubicBezTo>
                  <a:pt x="515" y="197"/>
                  <a:pt x="521" y="201"/>
                  <a:pt x="527" y="205"/>
                </a:cubicBezTo>
                <a:cubicBezTo>
                  <a:pt x="532" y="213"/>
                  <a:pt x="533" y="223"/>
                  <a:pt x="528" y="232"/>
                </a:cubicBezTo>
                <a:cubicBezTo>
                  <a:pt x="526" y="241"/>
                  <a:pt x="513" y="239"/>
                  <a:pt x="504" y="240"/>
                </a:cubicBezTo>
                <a:cubicBezTo>
                  <a:pt x="499" y="243"/>
                  <a:pt x="494" y="249"/>
                  <a:pt x="494" y="249"/>
                </a:cubicBezTo>
                <a:cubicBezTo>
                  <a:pt x="489" y="264"/>
                  <a:pt x="499" y="286"/>
                  <a:pt x="492" y="301"/>
                </a:cubicBezTo>
                <a:cubicBezTo>
                  <a:pt x="491" y="307"/>
                  <a:pt x="490" y="311"/>
                  <a:pt x="486" y="316"/>
                </a:cubicBezTo>
                <a:cubicBezTo>
                  <a:pt x="484" y="325"/>
                  <a:pt x="479" y="334"/>
                  <a:pt x="474" y="342"/>
                </a:cubicBezTo>
                <a:cubicBezTo>
                  <a:pt x="473" y="348"/>
                  <a:pt x="471" y="355"/>
                  <a:pt x="470" y="361"/>
                </a:cubicBezTo>
                <a:cubicBezTo>
                  <a:pt x="466" y="355"/>
                  <a:pt x="463" y="349"/>
                  <a:pt x="459" y="343"/>
                </a:cubicBezTo>
                <a:cubicBezTo>
                  <a:pt x="458" y="333"/>
                  <a:pt x="456" y="335"/>
                  <a:pt x="449" y="339"/>
                </a:cubicBezTo>
                <a:cubicBezTo>
                  <a:pt x="441" y="334"/>
                  <a:pt x="442" y="329"/>
                  <a:pt x="438" y="321"/>
                </a:cubicBezTo>
                <a:cubicBezTo>
                  <a:pt x="440" y="314"/>
                  <a:pt x="439" y="310"/>
                  <a:pt x="446" y="309"/>
                </a:cubicBezTo>
                <a:cubicBezTo>
                  <a:pt x="448" y="299"/>
                  <a:pt x="438" y="295"/>
                  <a:pt x="429" y="294"/>
                </a:cubicBezTo>
                <a:cubicBezTo>
                  <a:pt x="424" y="292"/>
                  <a:pt x="420" y="289"/>
                  <a:pt x="416" y="286"/>
                </a:cubicBezTo>
                <a:cubicBezTo>
                  <a:pt x="413" y="280"/>
                  <a:pt x="407" y="271"/>
                  <a:pt x="401" y="267"/>
                </a:cubicBezTo>
                <a:cubicBezTo>
                  <a:pt x="388" y="268"/>
                  <a:pt x="382" y="267"/>
                  <a:pt x="374" y="277"/>
                </a:cubicBezTo>
                <a:cubicBezTo>
                  <a:pt x="375" y="288"/>
                  <a:pt x="384" y="289"/>
                  <a:pt x="375" y="301"/>
                </a:cubicBezTo>
                <a:cubicBezTo>
                  <a:pt x="373" y="309"/>
                  <a:pt x="381" y="317"/>
                  <a:pt x="387" y="322"/>
                </a:cubicBezTo>
                <a:cubicBezTo>
                  <a:pt x="389" y="328"/>
                  <a:pt x="391" y="330"/>
                  <a:pt x="396" y="334"/>
                </a:cubicBezTo>
                <a:cubicBezTo>
                  <a:pt x="399" y="342"/>
                  <a:pt x="404" y="349"/>
                  <a:pt x="407" y="357"/>
                </a:cubicBezTo>
                <a:cubicBezTo>
                  <a:pt x="409" y="369"/>
                  <a:pt x="411" y="370"/>
                  <a:pt x="396" y="373"/>
                </a:cubicBezTo>
                <a:cubicBezTo>
                  <a:pt x="392" y="376"/>
                  <a:pt x="385" y="372"/>
                  <a:pt x="381" y="373"/>
                </a:cubicBezTo>
                <a:cubicBezTo>
                  <a:pt x="376" y="375"/>
                  <a:pt x="367" y="379"/>
                  <a:pt x="363" y="384"/>
                </a:cubicBezTo>
                <a:cubicBezTo>
                  <a:pt x="358" y="390"/>
                  <a:pt x="361" y="394"/>
                  <a:pt x="357" y="400"/>
                </a:cubicBezTo>
                <a:cubicBezTo>
                  <a:pt x="356" y="406"/>
                  <a:pt x="354" y="412"/>
                  <a:pt x="351" y="418"/>
                </a:cubicBezTo>
                <a:cubicBezTo>
                  <a:pt x="349" y="426"/>
                  <a:pt x="341" y="435"/>
                  <a:pt x="333" y="439"/>
                </a:cubicBezTo>
                <a:cubicBezTo>
                  <a:pt x="331" y="444"/>
                  <a:pt x="333" y="447"/>
                  <a:pt x="330" y="451"/>
                </a:cubicBezTo>
                <a:cubicBezTo>
                  <a:pt x="325" y="457"/>
                  <a:pt x="310" y="466"/>
                  <a:pt x="305" y="471"/>
                </a:cubicBezTo>
                <a:cubicBezTo>
                  <a:pt x="299" y="476"/>
                  <a:pt x="297" y="478"/>
                  <a:pt x="293" y="483"/>
                </a:cubicBezTo>
                <a:cubicBezTo>
                  <a:pt x="288" y="487"/>
                  <a:pt x="286" y="494"/>
                  <a:pt x="281" y="498"/>
                </a:cubicBezTo>
                <a:cubicBezTo>
                  <a:pt x="280" y="505"/>
                  <a:pt x="273" y="510"/>
                  <a:pt x="266" y="514"/>
                </a:cubicBezTo>
                <a:cubicBezTo>
                  <a:pt x="263" y="519"/>
                  <a:pt x="256" y="523"/>
                  <a:pt x="254" y="528"/>
                </a:cubicBezTo>
                <a:cubicBezTo>
                  <a:pt x="251" y="533"/>
                  <a:pt x="246" y="539"/>
                  <a:pt x="246" y="546"/>
                </a:cubicBezTo>
                <a:cubicBezTo>
                  <a:pt x="244" y="556"/>
                  <a:pt x="250" y="562"/>
                  <a:pt x="252" y="573"/>
                </a:cubicBezTo>
                <a:cubicBezTo>
                  <a:pt x="252" y="582"/>
                  <a:pt x="244" y="592"/>
                  <a:pt x="243" y="600"/>
                </a:cubicBezTo>
                <a:cubicBezTo>
                  <a:pt x="242" y="608"/>
                  <a:pt x="243" y="614"/>
                  <a:pt x="243" y="621"/>
                </a:cubicBezTo>
                <a:cubicBezTo>
                  <a:pt x="243" y="628"/>
                  <a:pt x="246" y="638"/>
                  <a:pt x="245" y="645"/>
                </a:cubicBezTo>
                <a:cubicBezTo>
                  <a:pt x="244" y="652"/>
                  <a:pt x="237" y="658"/>
                  <a:pt x="234" y="664"/>
                </a:cubicBezTo>
                <a:cubicBezTo>
                  <a:pt x="232" y="669"/>
                  <a:pt x="230" y="677"/>
                  <a:pt x="228" y="682"/>
                </a:cubicBezTo>
                <a:cubicBezTo>
                  <a:pt x="226" y="692"/>
                  <a:pt x="224" y="694"/>
                  <a:pt x="216" y="699"/>
                </a:cubicBezTo>
                <a:cubicBezTo>
                  <a:pt x="196" y="697"/>
                  <a:pt x="206" y="707"/>
                  <a:pt x="192" y="699"/>
                </a:cubicBezTo>
                <a:cubicBezTo>
                  <a:pt x="189" y="694"/>
                  <a:pt x="183" y="681"/>
                  <a:pt x="180" y="676"/>
                </a:cubicBezTo>
                <a:cubicBezTo>
                  <a:pt x="178" y="665"/>
                  <a:pt x="172" y="650"/>
                  <a:pt x="168" y="640"/>
                </a:cubicBezTo>
                <a:cubicBezTo>
                  <a:pt x="165" y="634"/>
                  <a:pt x="161" y="629"/>
                  <a:pt x="158" y="622"/>
                </a:cubicBezTo>
                <a:cubicBezTo>
                  <a:pt x="156" y="603"/>
                  <a:pt x="143" y="594"/>
                  <a:pt x="132" y="579"/>
                </a:cubicBezTo>
                <a:cubicBezTo>
                  <a:pt x="127" y="569"/>
                  <a:pt x="136" y="570"/>
                  <a:pt x="134" y="562"/>
                </a:cubicBezTo>
                <a:cubicBezTo>
                  <a:pt x="132" y="554"/>
                  <a:pt x="121" y="538"/>
                  <a:pt x="117" y="528"/>
                </a:cubicBezTo>
                <a:cubicBezTo>
                  <a:pt x="115" y="520"/>
                  <a:pt x="112" y="512"/>
                  <a:pt x="108" y="505"/>
                </a:cubicBezTo>
                <a:cubicBezTo>
                  <a:pt x="106" y="490"/>
                  <a:pt x="104" y="474"/>
                  <a:pt x="99" y="460"/>
                </a:cubicBezTo>
                <a:cubicBezTo>
                  <a:pt x="94" y="430"/>
                  <a:pt x="103" y="395"/>
                  <a:pt x="84" y="369"/>
                </a:cubicBezTo>
                <a:cubicBezTo>
                  <a:pt x="81" y="373"/>
                  <a:pt x="80" y="377"/>
                  <a:pt x="78" y="382"/>
                </a:cubicBezTo>
                <a:cubicBezTo>
                  <a:pt x="76" y="386"/>
                  <a:pt x="73" y="388"/>
                  <a:pt x="71" y="390"/>
                </a:cubicBezTo>
                <a:cubicBezTo>
                  <a:pt x="69" y="392"/>
                  <a:pt x="68" y="397"/>
                  <a:pt x="63" y="397"/>
                </a:cubicBezTo>
                <a:cubicBezTo>
                  <a:pt x="55" y="396"/>
                  <a:pt x="49" y="394"/>
                  <a:pt x="42" y="393"/>
                </a:cubicBezTo>
                <a:cubicBezTo>
                  <a:pt x="36" y="390"/>
                  <a:pt x="31" y="385"/>
                  <a:pt x="24" y="384"/>
                </a:cubicBezTo>
                <a:cubicBezTo>
                  <a:pt x="22" y="376"/>
                  <a:pt x="18" y="378"/>
                  <a:pt x="17" y="370"/>
                </a:cubicBezTo>
                <a:cubicBezTo>
                  <a:pt x="24" y="369"/>
                  <a:pt x="28" y="367"/>
                  <a:pt x="35" y="366"/>
                </a:cubicBezTo>
                <a:cubicBezTo>
                  <a:pt x="40" y="363"/>
                  <a:pt x="44" y="361"/>
                  <a:pt x="50" y="360"/>
                </a:cubicBezTo>
                <a:cubicBezTo>
                  <a:pt x="45" y="355"/>
                  <a:pt x="43" y="352"/>
                  <a:pt x="36" y="351"/>
                </a:cubicBezTo>
                <a:cubicBezTo>
                  <a:pt x="29" y="347"/>
                  <a:pt x="20" y="347"/>
                  <a:pt x="12" y="346"/>
                </a:cubicBezTo>
                <a:cubicBezTo>
                  <a:pt x="7" y="343"/>
                  <a:pt x="5" y="339"/>
                  <a:pt x="0" y="336"/>
                </a:cubicBezTo>
                <a:cubicBezTo>
                  <a:pt x="4" y="327"/>
                  <a:pt x="9" y="328"/>
                  <a:pt x="18" y="327"/>
                </a:cubicBezTo>
                <a:cubicBezTo>
                  <a:pt x="28" y="324"/>
                  <a:pt x="37" y="325"/>
                  <a:pt x="47" y="319"/>
                </a:cubicBezTo>
                <a:cubicBezTo>
                  <a:pt x="48" y="312"/>
                  <a:pt x="48" y="310"/>
                  <a:pt x="41" y="307"/>
                </a:cubicBezTo>
                <a:cubicBezTo>
                  <a:pt x="36" y="293"/>
                  <a:pt x="33" y="279"/>
                  <a:pt x="24" y="267"/>
                </a:cubicBezTo>
                <a:cubicBezTo>
                  <a:pt x="23" y="260"/>
                  <a:pt x="21" y="259"/>
                  <a:pt x="23" y="252"/>
                </a:cubicBezTo>
                <a:cubicBezTo>
                  <a:pt x="23" y="248"/>
                  <a:pt x="22" y="243"/>
                  <a:pt x="24" y="240"/>
                </a:cubicBezTo>
                <a:cubicBezTo>
                  <a:pt x="26" y="237"/>
                  <a:pt x="33" y="235"/>
                  <a:pt x="38" y="234"/>
                </a:cubicBezTo>
                <a:cubicBezTo>
                  <a:pt x="47" y="236"/>
                  <a:pt x="47" y="237"/>
                  <a:pt x="57" y="235"/>
                </a:cubicBezTo>
                <a:cubicBezTo>
                  <a:pt x="65" y="230"/>
                  <a:pt x="64" y="226"/>
                  <a:pt x="68" y="219"/>
                </a:cubicBezTo>
                <a:cubicBezTo>
                  <a:pt x="69" y="212"/>
                  <a:pt x="74" y="207"/>
                  <a:pt x="77" y="201"/>
                </a:cubicBezTo>
                <a:cubicBezTo>
                  <a:pt x="78" y="194"/>
                  <a:pt x="83" y="187"/>
                  <a:pt x="86" y="181"/>
                </a:cubicBezTo>
                <a:cubicBezTo>
                  <a:pt x="88" y="167"/>
                  <a:pt x="96" y="150"/>
                  <a:pt x="108" y="141"/>
                </a:cubicBezTo>
                <a:cubicBezTo>
                  <a:pt x="110" y="136"/>
                  <a:pt x="113" y="133"/>
                  <a:pt x="114" y="127"/>
                </a:cubicBezTo>
                <a:cubicBezTo>
                  <a:pt x="112" y="117"/>
                  <a:pt x="97" y="107"/>
                  <a:pt x="87" y="105"/>
                </a:cubicBezTo>
                <a:cubicBezTo>
                  <a:pt x="80" y="100"/>
                  <a:pt x="77" y="97"/>
                  <a:pt x="72" y="90"/>
                </a:cubicBezTo>
                <a:cubicBezTo>
                  <a:pt x="69" y="74"/>
                  <a:pt x="70" y="78"/>
                  <a:pt x="66" y="51"/>
                </a:cubicBezTo>
                <a:cubicBezTo>
                  <a:pt x="65" y="45"/>
                  <a:pt x="56" y="40"/>
                  <a:pt x="54" y="34"/>
                </a:cubicBezTo>
                <a:cubicBezTo>
                  <a:pt x="56" y="23"/>
                  <a:pt x="59" y="24"/>
                  <a:pt x="54" y="24"/>
                </a:cubicBezTo>
                <a:close/>
              </a:path>
            </a:pathLst>
          </a:custGeom>
          <a:solidFill>
            <a:srgbClr val="FFFF11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chemeClr val="accent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596" name="Text Box 268"/>
          <p:cNvSpPr txBox="1">
            <a:spLocks noChangeArrowheads="1"/>
          </p:cNvSpPr>
          <p:nvPr/>
        </p:nvSpPr>
        <p:spPr bwMode="auto">
          <a:xfrm>
            <a:off x="5948363" y="3162300"/>
            <a:ext cx="7191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Індія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grpSp>
        <p:nvGrpSpPr>
          <p:cNvPr id="99597" name="Group 269"/>
          <p:cNvGrpSpPr>
            <a:grpSpLocks/>
          </p:cNvGrpSpPr>
          <p:nvPr/>
        </p:nvGrpSpPr>
        <p:grpSpPr bwMode="auto">
          <a:xfrm>
            <a:off x="6227763" y="3429000"/>
            <a:ext cx="288925" cy="328613"/>
            <a:chOff x="2784" y="2246"/>
            <a:chExt cx="256" cy="298"/>
          </a:xfrm>
        </p:grpSpPr>
        <p:sp>
          <p:nvSpPr>
            <p:cNvPr id="99598" name="Freeform 270"/>
            <p:cNvSpPr>
              <a:spLocks/>
            </p:cNvSpPr>
            <p:nvPr/>
          </p:nvSpPr>
          <p:spPr bwMode="auto">
            <a:xfrm>
              <a:off x="2958" y="2343"/>
              <a:ext cx="82" cy="201"/>
            </a:xfrm>
            <a:custGeom>
              <a:avLst/>
              <a:gdLst>
                <a:gd name="T0" fmla="*/ 0 w 90"/>
                <a:gd name="T1" fmla="*/ 0 h 221"/>
                <a:gd name="T2" fmla="*/ 65 w 90"/>
                <a:gd name="T3" fmla="*/ 18 h 221"/>
                <a:gd name="T4" fmla="*/ 90 w 90"/>
                <a:gd name="T5" fmla="*/ 95 h 221"/>
                <a:gd name="T6" fmla="*/ 89 w 90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21">
                  <a:moveTo>
                    <a:pt x="0" y="0"/>
                  </a:moveTo>
                  <a:cubicBezTo>
                    <a:pt x="11" y="3"/>
                    <a:pt x="50" y="2"/>
                    <a:pt x="65" y="18"/>
                  </a:cubicBezTo>
                  <a:cubicBezTo>
                    <a:pt x="80" y="34"/>
                    <a:pt x="86" y="61"/>
                    <a:pt x="90" y="95"/>
                  </a:cubicBezTo>
                  <a:lnTo>
                    <a:pt x="89" y="221"/>
                  </a:ln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599" name="Freeform 271"/>
            <p:cNvSpPr>
              <a:spLocks/>
            </p:cNvSpPr>
            <p:nvPr/>
          </p:nvSpPr>
          <p:spPr bwMode="auto">
            <a:xfrm>
              <a:off x="2784" y="2270"/>
              <a:ext cx="177" cy="150"/>
            </a:xfrm>
            <a:custGeom>
              <a:avLst/>
              <a:gdLst>
                <a:gd name="T0" fmla="*/ 107 w 177"/>
                <a:gd name="T1" fmla="*/ 1 h 150"/>
                <a:gd name="T2" fmla="*/ 44 w 177"/>
                <a:gd name="T3" fmla="*/ 30 h 150"/>
                <a:gd name="T4" fmla="*/ 0 w 177"/>
                <a:gd name="T5" fmla="*/ 74 h 150"/>
                <a:gd name="T6" fmla="*/ 44 w 177"/>
                <a:gd name="T7" fmla="*/ 117 h 150"/>
                <a:gd name="T8" fmla="*/ 119 w 177"/>
                <a:gd name="T9" fmla="*/ 150 h 150"/>
                <a:gd name="T10" fmla="*/ 163 w 177"/>
                <a:gd name="T11" fmla="*/ 117 h 150"/>
                <a:gd name="T12" fmla="*/ 176 w 177"/>
                <a:gd name="T13" fmla="*/ 68 h 150"/>
                <a:gd name="T14" fmla="*/ 158 w 177"/>
                <a:gd name="T15" fmla="*/ 23 h 150"/>
                <a:gd name="T16" fmla="*/ 107 w 177"/>
                <a:gd name="T17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50">
                  <a:moveTo>
                    <a:pt x="107" y="1"/>
                  </a:moveTo>
                  <a:cubicBezTo>
                    <a:pt x="88" y="2"/>
                    <a:pt x="62" y="18"/>
                    <a:pt x="44" y="30"/>
                  </a:cubicBezTo>
                  <a:cubicBezTo>
                    <a:pt x="26" y="42"/>
                    <a:pt x="0" y="59"/>
                    <a:pt x="0" y="74"/>
                  </a:cubicBezTo>
                  <a:cubicBezTo>
                    <a:pt x="0" y="88"/>
                    <a:pt x="24" y="104"/>
                    <a:pt x="44" y="117"/>
                  </a:cubicBezTo>
                  <a:cubicBezTo>
                    <a:pt x="64" y="130"/>
                    <a:pt x="99" y="150"/>
                    <a:pt x="119" y="150"/>
                  </a:cubicBezTo>
                  <a:cubicBezTo>
                    <a:pt x="139" y="150"/>
                    <a:pt x="154" y="131"/>
                    <a:pt x="163" y="117"/>
                  </a:cubicBezTo>
                  <a:cubicBezTo>
                    <a:pt x="172" y="104"/>
                    <a:pt x="177" y="84"/>
                    <a:pt x="176" y="68"/>
                  </a:cubicBezTo>
                  <a:cubicBezTo>
                    <a:pt x="175" y="53"/>
                    <a:pt x="170" y="34"/>
                    <a:pt x="158" y="23"/>
                  </a:cubicBezTo>
                  <a:cubicBezTo>
                    <a:pt x="146" y="12"/>
                    <a:pt x="126" y="0"/>
                    <a:pt x="107" y="1"/>
                  </a:cubicBezTo>
                  <a:close/>
                </a:path>
              </a:pathLst>
            </a:custGeom>
            <a:solidFill>
              <a:srgbClr val="339933"/>
            </a:solidFill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00" name="Freeform 272"/>
            <p:cNvSpPr>
              <a:spLocks/>
            </p:cNvSpPr>
            <p:nvPr/>
          </p:nvSpPr>
          <p:spPr bwMode="auto">
            <a:xfrm>
              <a:off x="2823" y="2246"/>
              <a:ext cx="108" cy="40"/>
            </a:xfrm>
            <a:custGeom>
              <a:avLst/>
              <a:gdLst>
                <a:gd name="T0" fmla="*/ 0 w 108"/>
                <a:gd name="T1" fmla="*/ 0 h 40"/>
                <a:gd name="T2" fmla="*/ 81 w 108"/>
                <a:gd name="T3" fmla="*/ 21 h 40"/>
                <a:gd name="T4" fmla="*/ 108 w 10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40">
                  <a:moveTo>
                    <a:pt x="0" y="0"/>
                  </a:moveTo>
                  <a:cubicBezTo>
                    <a:pt x="13" y="3"/>
                    <a:pt x="63" y="14"/>
                    <a:pt x="81" y="21"/>
                  </a:cubicBezTo>
                  <a:cubicBezTo>
                    <a:pt x="99" y="28"/>
                    <a:pt x="103" y="36"/>
                    <a:pt x="108" y="40"/>
                  </a:cubicBez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01" name="Freeform 273"/>
            <p:cNvSpPr>
              <a:spLocks/>
            </p:cNvSpPr>
            <p:nvPr/>
          </p:nvSpPr>
          <p:spPr bwMode="auto">
            <a:xfrm>
              <a:off x="2844" y="2387"/>
              <a:ext cx="102" cy="70"/>
            </a:xfrm>
            <a:custGeom>
              <a:avLst/>
              <a:gdLst>
                <a:gd name="T0" fmla="*/ 102 w 102"/>
                <a:gd name="T1" fmla="*/ 0 h 70"/>
                <a:gd name="T2" fmla="*/ 78 w 102"/>
                <a:gd name="T3" fmla="*/ 33 h 70"/>
                <a:gd name="T4" fmla="*/ 0 w 102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0">
                  <a:moveTo>
                    <a:pt x="102" y="0"/>
                  </a:moveTo>
                  <a:cubicBezTo>
                    <a:pt x="98" y="5"/>
                    <a:pt x="95" y="21"/>
                    <a:pt x="78" y="33"/>
                  </a:cubicBezTo>
                  <a:cubicBezTo>
                    <a:pt x="61" y="45"/>
                    <a:pt x="16" y="62"/>
                    <a:pt x="0" y="70"/>
                  </a:cubicBez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602" name="Rectangle 274"/>
          <p:cNvSpPr>
            <a:spLocks noChangeArrowheads="1"/>
          </p:cNvSpPr>
          <p:nvPr/>
        </p:nvSpPr>
        <p:spPr bwMode="auto">
          <a:xfrm>
            <a:off x="5953125" y="3976688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03" name="Rectangle 275"/>
          <p:cNvSpPr>
            <a:spLocks noChangeArrowheads="1"/>
          </p:cNvSpPr>
          <p:nvPr/>
        </p:nvSpPr>
        <p:spPr bwMode="auto">
          <a:xfrm>
            <a:off x="5953125" y="3905250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04" name="Rectangle 276"/>
          <p:cNvSpPr>
            <a:spLocks noChangeArrowheads="1"/>
          </p:cNvSpPr>
          <p:nvPr/>
        </p:nvSpPr>
        <p:spPr bwMode="auto">
          <a:xfrm>
            <a:off x="5953125" y="383222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05" name="Rectangle 277"/>
          <p:cNvSpPr>
            <a:spLocks noChangeArrowheads="1"/>
          </p:cNvSpPr>
          <p:nvPr/>
        </p:nvSpPr>
        <p:spPr bwMode="auto">
          <a:xfrm>
            <a:off x="5953125" y="3760788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06" name="Rectangle 278"/>
          <p:cNvSpPr>
            <a:spLocks noChangeArrowheads="1"/>
          </p:cNvSpPr>
          <p:nvPr/>
        </p:nvSpPr>
        <p:spPr bwMode="auto">
          <a:xfrm>
            <a:off x="5953125" y="3689350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07" name="Rectangle 279"/>
          <p:cNvSpPr>
            <a:spLocks noChangeArrowheads="1"/>
          </p:cNvSpPr>
          <p:nvPr/>
        </p:nvSpPr>
        <p:spPr bwMode="auto">
          <a:xfrm>
            <a:off x="5953125" y="361632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08" name="Rectangle 280"/>
          <p:cNvSpPr>
            <a:spLocks noChangeArrowheads="1"/>
          </p:cNvSpPr>
          <p:nvPr/>
        </p:nvSpPr>
        <p:spPr bwMode="auto">
          <a:xfrm>
            <a:off x="6024563" y="3976688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09" name="Rectangle 281"/>
          <p:cNvSpPr>
            <a:spLocks noChangeArrowheads="1"/>
          </p:cNvSpPr>
          <p:nvPr/>
        </p:nvSpPr>
        <p:spPr bwMode="auto">
          <a:xfrm>
            <a:off x="6024563" y="383222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0" name="Rectangle 282"/>
          <p:cNvSpPr>
            <a:spLocks noChangeArrowheads="1"/>
          </p:cNvSpPr>
          <p:nvPr/>
        </p:nvSpPr>
        <p:spPr bwMode="auto">
          <a:xfrm>
            <a:off x="6024563" y="3760788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1" name="Rectangle 283"/>
          <p:cNvSpPr>
            <a:spLocks noChangeArrowheads="1"/>
          </p:cNvSpPr>
          <p:nvPr/>
        </p:nvSpPr>
        <p:spPr bwMode="auto">
          <a:xfrm>
            <a:off x="6024563" y="3689350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2" name="Rectangle 284"/>
          <p:cNvSpPr>
            <a:spLocks noChangeArrowheads="1"/>
          </p:cNvSpPr>
          <p:nvPr/>
        </p:nvSpPr>
        <p:spPr bwMode="auto">
          <a:xfrm>
            <a:off x="6024563" y="361632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3" name="Rectangle 285"/>
          <p:cNvSpPr>
            <a:spLocks noChangeArrowheads="1"/>
          </p:cNvSpPr>
          <p:nvPr/>
        </p:nvSpPr>
        <p:spPr bwMode="auto">
          <a:xfrm>
            <a:off x="6024563" y="3905250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4" name="Text Box 286"/>
          <p:cNvSpPr txBox="1">
            <a:spLocks noChangeArrowheads="1"/>
          </p:cNvSpPr>
          <p:nvPr/>
        </p:nvSpPr>
        <p:spPr bwMode="auto">
          <a:xfrm>
            <a:off x="5364163" y="3595688"/>
            <a:ext cx="644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19,6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615" name="Rectangle 287"/>
          <p:cNvSpPr>
            <a:spLocks noChangeArrowheads="1"/>
          </p:cNvSpPr>
          <p:nvPr/>
        </p:nvSpPr>
        <p:spPr bwMode="auto">
          <a:xfrm>
            <a:off x="6097588" y="397827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7" name="Rectangle 289"/>
          <p:cNvSpPr>
            <a:spLocks noChangeArrowheads="1"/>
          </p:cNvSpPr>
          <p:nvPr/>
        </p:nvSpPr>
        <p:spPr bwMode="auto">
          <a:xfrm>
            <a:off x="6097588" y="3833813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8" name="Rectangle 290"/>
          <p:cNvSpPr>
            <a:spLocks noChangeArrowheads="1"/>
          </p:cNvSpPr>
          <p:nvPr/>
        </p:nvSpPr>
        <p:spPr bwMode="auto">
          <a:xfrm>
            <a:off x="6097588" y="376237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9" name="Rectangle 291"/>
          <p:cNvSpPr>
            <a:spLocks noChangeArrowheads="1"/>
          </p:cNvSpPr>
          <p:nvPr/>
        </p:nvSpPr>
        <p:spPr bwMode="auto">
          <a:xfrm>
            <a:off x="6097588" y="3690938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20" name="Rectangle 292"/>
          <p:cNvSpPr>
            <a:spLocks noChangeArrowheads="1"/>
          </p:cNvSpPr>
          <p:nvPr/>
        </p:nvSpPr>
        <p:spPr bwMode="auto">
          <a:xfrm>
            <a:off x="6097588" y="3617913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21" name="Rectangle 293"/>
          <p:cNvSpPr>
            <a:spLocks noChangeArrowheads="1"/>
          </p:cNvSpPr>
          <p:nvPr/>
        </p:nvSpPr>
        <p:spPr bwMode="auto">
          <a:xfrm>
            <a:off x="6169025" y="397827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34" name="Freeform 306"/>
          <p:cNvSpPr>
            <a:spLocks/>
          </p:cNvSpPr>
          <p:nvPr/>
        </p:nvSpPr>
        <p:spPr bwMode="auto">
          <a:xfrm>
            <a:off x="6165850" y="3946525"/>
            <a:ext cx="71438" cy="34925"/>
          </a:xfrm>
          <a:custGeom>
            <a:avLst/>
            <a:gdLst>
              <a:gd name="T0" fmla="*/ 1 w 45"/>
              <a:gd name="T1" fmla="*/ 0 h 22"/>
              <a:gd name="T2" fmla="*/ 0 w 45"/>
              <a:gd name="T3" fmla="*/ 20 h 22"/>
              <a:gd name="T4" fmla="*/ 45 w 45"/>
              <a:gd name="T5" fmla="*/ 22 h 22"/>
              <a:gd name="T6" fmla="*/ 45 w 45"/>
              <a:gd name="T7" fmla="*/ 1 h 22"/>
              <a:gd name="T8" fmla="*/ 1 w 4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1" y="0"/>
                </a:moveTo>
                <a:lnTo>
                  <a:pt x="0" y="20"/>
                </a:lnTo>
                <a:lnTo>
                  <a:pt x="45" y="22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16" name="Rectangle 288"/>
          <p:cNvSpPr>
            <a:spLocks noChangeArrowheads="1"/>
          </p:cNvSpPr>
          <p:nvPr/>
        </p:nvSpPr>
        <p:spPr bwMode="auto">
          <a:xfrm>
            <a:off x="6097588" y="3906838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99636" name="Group 308"/>
          <p:cNvGrpSpPr>
            <a:grpSpLocks/>
          </p:cNvGrpSpPr>
          <p:nvPr/>
        </p:nvGrpSpPr>
        <p:grpSpPr bwMode="auto">
          <a:xfrm>
            <a:off x="293688" y="758825"/>
            <a:ext cx="2003425" cy="2374900"/>
            <a:chOff x="183" y="478"/>
            <a:chExt cx="1262" cy="1496"/>
          </a:xfrm>
        </p:grpSpPr>
        <p:sp>
          <p:nvSpPr>
            <p:cNvPr id="99637" name="Freeform 309"/>
            <p:cNvSpPr>
              <a:spLocks/>
            </p:cNvSpPr>
            <p:nvPr/>
          </p:nvSpPr>
          <p:spPr bwMode="auto">
            <a:xfrm>
              <a:off x="183" y="478"/>
              <a:ext cx="846" cy="532"/>
            </a:xfrm>
            <a:custGeom>
              <a:avLst/>
              <a:gdLst>
                <a:gd name="T0" fmla="*/ 501 w 846"/>
                <a:gd name="T1" fmla="*/ 523 h 532"/>
                <a:gd name="T2" fmla="*/ 527 w 846"/>
                <a:gd name="T3" fmla="*/ 463 h 532"/>
                <a:gd name="T4" fmla="*/ 504 w 846"/>
                <a:gd name="T5" fmla="*/ 409 h 532"/>
                <a:gd name="T6" fmla="*/ 503 w 846"/>
                <a:gd name="T7" fmla="*/ 361 h 532"/>
                <a:gd name="T8" fmla="*/ 822 w 846"/>
                <a:gd name="T9" fmla="*/ 79 h 532"/>
                <a:gd name="T10" fmla="*/ 773 w 846"/>
                <a:gd name="T11" fmla="*/ 37 h 532"/>
                <a:gd name="T12" fmla="*/ 750 w 846"/>
                <a:gd name="T13" fmla="*/ 13 h 532"/>
                <a:gd name="T14" fmla="*/ 741 w 846"/>
                <a:gd name="T15" fmla="*/ 1 h 532"/>
                <a:gd name="T16" fmla="*/ 548 w 846"/>
                <a:gd name="T17" fmla="*/ 23 h 532"/>
                <a:gd name="T18" fmla="*/ 494 w 846"/>
                <a:gd name="T19" fmla="*/ 46 h 532"/>
                <a:gd name="T20" fmla="*/ 491 w 846"/>
                <a:gd name="T21" fmla="*/ 118 h 532"/>
                <a:gd name="T22" fmla="*/ 450 w 846"/>
                <a:gd name="T23" fmla="*/ 119 h 532"/>
                <a:gd name="T24" fmla="*/ 440 w 846"/>
                <a:gd name="T25" fmla="*/ 101 h 532"/>
                <a:gd name="T26" fmla="*/ 366 w 846"/>
                <a:gd name="T27" fmla="*/ 100 h 532"/>
                <a:gd name="T28" fmla="*/ 362 w 846"/>
                <a:gd name="T29" fmla="*/ 121 h 532"/>
                <a:gd name="T30" fmla="*/ 339 w 846"/>
                <a:gd name="T31" fmla="*/ 145 h 532"/>
                <a:gd name="T32" fmla="*/ 399 w 846"/>
                <a:gd name="T33" fmla="*/ 154 h 532"/>
                <a:gd name="T34" fmla="*/ 308 w 846"/>
                <a:gd name="T35" fmla="*/ 190 h 532"/>
                <a:gd name="T36" fmla="*/ 213 w 846"/>
                <a:gd name="T37" fmla="*/ 214 h 532"/>
                <a:gd name="T38" fmla="*/ 170 w 846"/>
                <a:gd name="T39" fmla="*/ 256 h 532"/>
                <a:gd name="T40" fmla="*/ 183 w 846"/>
                <a:gd name="T41" fmla="*/ 280 h 532"/>
                <a:gd name="T42" fmla="*/ 174 w 846"/>
                <a:gd name="T43" fmla="*/ 299 h 532"/>
                <a:gd name="T44" fmla="*/ 189 w 846"/>
                <a:gd name="T45" fmla="*/ 332 h 532"/>
                <a:gd name="T46" fmla="*/ 71 w 846"/>
                <a:gd name="T47" fmla="*/ 392 h 532"/>
                <a:gd name="T48" fmla="*/ 12 w 846"/>
                <a:gd name="T49" fmla="*/ 410 h 532"/>
                <a:gd name="T50" fmla="*/ 14 w 846"/>
                <a:gd name="T51" fmla="*/ 424 h 532"/>
                <a:gd name="T52" fmla="*/ 83 w 846"/>
                <a:gd name="T53" fmla="*/ 410 h 532"/>
                <a:gd name="T54" fmla="*/ 219 w 846"/>
                <a:gd name="T55" fmla="*/ 370 h 532"/>
                <a:gd name="T56" fmla="*/ 197 w 846"/>
                <a:gd name="T57" fmla="*/ 392 h 532"/>
                <a:gd name="T58" fmla="*/ 230 w 846"/>
                <a:gd name="T59" fmla="*/ 397 h 532"/>
                <a:gd name="T60" fmla="*/ 251 w 846"/>
                <a:gd name="T61" fmla="*/ 379 h 532"/>
                <a:gd name="T62" fmla="*/ 228 w 846"/>
                <a:gd name="T63" fmla="*/ 374 h 532"/>
                <a:gd name="T64" fmla="*/ 281 w 846"/>
                <a:gd name="T65" fmla="*/ 337 h 532"/>
                <a:gd name="T66" fmla="*/ 408 w 846"/>
                <a:gd name="T67" fmla="*/ 293 h 532"/>
                <a:gd name="T68" fmla="*/ 354 w 846"/>
                <a:gd name="T69" fmla="*/ 317 h 532"/>
                <a:gd name="T70" fmla="*/ 318 w 846"/>
                <a:gd name="T71" fmla="*/ 358 h 532"/>
                <a:gd name="T72" fmla="*/ 420 w 846"/>
                <a:gd name="T73" fmla="*/ 319 h 532"/>
                <a:gd name="T74" fmla="*/ 443 w 846"/>
                <a:gd name="T75" fmla="*/ 344 h 532"/>
                <a:gd name="T76" fmla="*/ 491 w 846"/>
                <a:gd name="T77" fmla="*/ 379 h 532"/>
                <a:gd name="T78" fmla="*/ 479 w 846"/>
                <a:gd name="T79" fmla="*/ 410 h 532"/>
                <a:gd name="T80" fmla="*/ 512 w 846"/>
                <a:gd name="T81" fmla="*/ 427 h 532"/>
                <a:gd name="T82" fmla="*/ 516 w 846"/>
                <a:gd name="T83" fmla="*/ 442 h 532"/>
                <a:gd name="T84" fmla="*/ 489 w 846"/>
                <a:gd name="T85" fmla="*/ 53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6" h="532">
                  <a:moveTo>
                    <a:pt x="489" y="530"/>
                  </a:moveTo>
                  <a:lnTo>
                    <a:pt x="501" y="523"/>
                  </a:lnTo>
                  <a:lnTo>
                    <a:pt x="509" y="491"/>
                  </a:lnTo>
                  <a:cubicBezTo>
                    <a:pt x="513" y="481"/>
                    <a:pt x="521" y="477"/>
                    <a:pt x="527" y="463"/>
                  </a:cubicBezTo>
                  <a:cubicBezTo>
                    <a:pt x="533" y="449"/>
                    <a:pt x="547" y="416"/>
                    <a:pt x="543" y="407"/>
                  </a:cubicBezTo>
                  <a:cubicBezTo>
                    <a:pt x="539" y="398"/>
                    <a:pt x="509" y="415"/>
                    <a:pt x="504" y="409"/>
                  </a:cubicBezTo>
                  <a:cubicBezTo>
                    <a:pt x="499" y="403"/>
                    <a:pt x="513" y="381"/>
                    <a:pt x="513" y="373"/>
                  </a:cubicBezTo>
                  <a:lnTo>
                    <a:pt x="503" y="361"/>
                  </a:lnTo>
                  <a:lnTo>
                    <a:pt x="846" y="106"/>
                  </a:lnTo>
                  <a:lnTo>
                    <a:pt x="822" y="79"/>
                  </a:lnTo>
                  <a:cubicBezTo>
                    <a:pt x="814" y="69"/>
                    <a:pt x="805" y="53"/>
                    <a:pt x="797" y="46"/>
                  </a:cubicBezTo>
                  <a:cubicBezTo>
                    <a:pt x="789" y="39"/>
                    <a:pt x="778" y="41"/>
                    <a:pt x="773" y="37"/>
                  </a:cubicBezTo>
                  <a:cubicBezTo>
                    <a:pt x="768" y="33"/>
                    <a:pt x="771" y="23"/>
                    <a:pt x="767" y="19"/>
                  </a:cubicBezTo>
                  <a:cubicBezTo>
                    <a:pt x="763" y="15"/>
                    <a:pt x="756" y="13"/>
                    <a:pt x="750" y="13"/>
                  </a:cubicBezTo>
                  <a:cubicBezTo>
                    <a:pt x="744" y="13"/>
                    <a:pt x="729" y="18"/>
                    <a:pt x="728" y="16"/>
                  </a:cubicBezTo>
                  <a:cubicBezTo>
                    <a:pt x="727" y="14"/>
                    <a:pt x="756" y="2"/>
                    <a:pt x="741" y="1"/>
                  </a:cubicBezTo>
                  <a:cubicBezTo>
                    <a:pt x="726" y="0"/>
                    <a:pt x="671" y="4"/>
                    <a:pt x="639" y="8"/>
                  </a:cubicBezTo>
                  <a:cubicBezTo>
                    <a:pt x="607" y="12"/>
                    <a:pt x="568" y="21"/>
                    <a:pt x="548" y="23"/>
                  </a:cubicBezTo>
                  <a:cubicBezTo>
                    <a:pt x="528" y="25"/>
                    <a:pt x="525" y="19"/>
                    <a:pt x="516" y="23"/>
                  </a:cubicBezTo>
                  <a:cubicBezTo>
                    <a:pt x="507" y="27"/>
                    <a:pt x="500" y="36"/>
                    <a:pt x="494" y="46"/>
                  </a:cubicBezTo>
                  <a:cubicBezTo>
                    <a:pt x="488" y="56"/>
                    <a:pt x="481" y="70"/>
                    <a:pt x="480" y="82"/>
                  </a:cubicBezTo>
                  <a:cubicBezTo>
                    <a:pt x="479" y="94"/>
                    <a:pt x="492" y="115"/>
                    <a:pt x="491" y="118"/>
                  </a:cubicBezTo>
                  <a:cubicBezTo>
                    <a:pt x="490" y="121"/>
                    <a:pt x="480" y="101"/>
                    <a:pt x="473" y="101"/>
                  </a:cubicBezTo>
                  <a:cubicBezTo>
                    <a:pt x="466" y="101"/>
                    <a:pt x="457" y="118"/>
                    <a:pt x="450" y="119"/>
                  </a:cubicBezTo>
                  <a:cubicBezTo>
                    <a:pt x="443" y="120"/>
                    <a:pt x="433" y="113"/>
                    <a:pt x="431" y="110"/>
                  </a:cubicBezTo>
                  <a:cubicBezTo>
                    <a:pt x="429" y="107"/>
                    <a:pt x="444" y="102"/>
                    <a:pt x="440" y="101"/>
                  </a:cubicBezTo>
                  <a:cubicBezTo>
                    <a:pt x="436" y="100"/>
                    <a:pt x="420" y="101"/>
                    <a:pt x="408" y="101"/>
                  </a:cubicBezTo>
                  <a:cubicBezTo>
                    <a:pt x="396" y="101"/>
                    <a:pt x="373" y="99"/>
                    <a:pt x="366" y="100"/>
                  </a:cubicBezTo>
                  <a:cubicBezTo>
                    <a:pt x="359" y="101"/>
                    <a:pt x="366" y="104"/>
                    <a:pt x="365" y="107"/>
                  </a:cubicBezTo>
                  <a:cubicBezTo>
                    <a:pt x="364" y="110"/>
                    <a:pt x="365" y="118"/>
                    <a:pt x="362" y="121"/>
                  </a:cubicBezTo>
                  <a:cubicBezTo>
                    <a:pt x="359" y="124"/>
                    <a:pt x="349" y="121"/>
                    <a:pt x="345" y="125"/>
                  </a:cubicBezTo>
                  <a:cubicBezTo>
                    <a:pt x="341" y="129"/>
                    <a:pt x="337" y="141"/>
                    <a:pt x="339" y="145"/>
                  </a:cubicBezTo>
                  <a:cubicBezTo>
                    <a:pt x="341" y="149"/>
                    <a:pt x="350" y="150"/>
                    <a:pt x="360" y="152"/>
                  </a:cubicBezTo>
                  <a:cubicBezTo>
                    <a:pt x="370" y="154"/>
                    <a:pt x="401" y="149"/>
                    <a:pt x="399" y="154"/>
                  </a:cubicBezTo>
                  <a:cubicBezTo>
                    <a:pt x="397" y="159"/>
                    <a:pt x="365" y="179"/>
                    <a:pt x="350" y="185"/>
                  </a:cubicBezTo>
                  <a:cubicBezTo>
                    <a:pt x="335" y="191"/>
                    <a:pt x="318" y="191"/>
                    <a:pt x="308" y="190"/>
                  </a:cubicBezTo>
                  <a:cubicBezTo>
                    <a:pt x="298" y="189"/>
                    <a:pt x="307" y="177"/>
                    <a:pt x="291" y="181"/>
                  </a:cubicBezTo>
                  <a:cubicBezTo>
                    <a:pt x="275" y="185"/>
                    <a:pt x="229" y="205"/>
                    <a:pt x="213" y="214"/>
                  </a:cubicBezTo>
                  <a:cubicBezTo>
                    <a:pt x="197" y="223"/>
                    <a:pt x="202" y="228"/>
                    <a:pt x="195" y="235"/>
                  </a:cubicBezTo>
                  <a:cubicBezTo>
                    <a:pt x="188" y="242"/>
                    <a:pt x="174" y="249"/>
                    <a:pt x="170" y="256"/>
                  </a:cubicBezTo>
                  <a:cubicBezTo>
                    <a:pt x="166" y="263"/>
                    <a:pt x="168" y="274"/>
                    <a:pt x="170" y="278"/>
                  </a:cubicBezTo>
                  <a:cubicBezTo>
                    <a:pt x="172" y="282"/>
                    <a:pt x="175" y="283"/>
                    <a:pt x="183" y="280"/>
                  </a:cubicBezTo>
                  <a:cubicBezTo>
                    <a:pt x="191" y="277"/>
                    <a:pt x="217" y="259"/>
                    <a:pt x="216" y="262"/>
                  </a:cubicBezTo>
                  <a:cubicBezTo>
                    <a:pt x="215" y="265"/>
                    <a:pt x="184" y="290"/>
                    <a:pt x="174" y="299"/>
                  </a:cubicBezTo>
                  <a:cubicBezTo>
                    <a:pt x="164" y="308"/>
                    <a:pt x="154" y="309"/>
                    <a:pt x="156" y="314"/>
                  </a:cubicBezTo>
                  <a:cubicBezTo>
                    <a:pt x="158" y="319"/>
                    <a:pt x="176" y="329"/>
                    <a:pt x="189" y="332"/>
                  </a:cubicBezTo>
                  <a:cubicBezTo>
                    <a:pt x="202" y="335"/>
                    <a:pt x="253" y="324"/>
                    <a:pt x="233" y="334"/>
                  </a:cubicBezTo>
                  <a:cubicBezTo>
                    <a:pt x="213" y="344"/>
                    <a:pt x="101" y="382"/>
                    <a:pt x="71" y="392"/>
                  </a:cubicBezTo>
                  <a:cubicBezTo>
                    <a:pt x="41" y="402"/>
                    <a:pt x="63" y="389"/>
                    <a:pt x="53" y="392"/>
                  </a:cubicBezTo>
                  <a:cubicBezTo>
                    <a:pt x="43" y="395"/>
                    <a:pt x="21" y="406"/>
                    <a:pt x="12" y="410"/>
                  </a:cubicBezTo>
                  <a:cubicBezTo>
                    <a:pt x="3" y="414"/>
                    <a:pt x="0" y="417"/>
                    <a:pt x="0" y="419"/>
                  </a:cubicBezTo>
                  <a:cubicBezTo>
                    <a:pt x="0" y="421"/>
                    <a:pt x="6" y="425"/>
                    <a:pt x="14" y="424"/>
                  </a:cubicBezTo>
                  <a:cubicBezTo>
                    <a:pt x="22" y="423"/>
                    <a:pt x="36" y="414"/>
                    <a:pt x="47" y="412"/>
                  </a:cubicBezTo>
                  <a:cubicBezTo>
                    <a:pt x="58" y="410"/>
                    <a:pt x="60" y="416"/>
                    <a:pt x="83" y="410"/>
                  </a:cubicBezTo>
                  <a:cubicBezTo>
                    <a:pt x="106" y="404"/>
                    <a:pt x="160" y="384"/>
                    <a:pt x="183" y="377"/>
                  </a:cubicBezTo>
                  <a:cubicBezTo>
                    <a:pt x="206" y="370"/>
                    <a:pt x="212" y="370"/>
                    <a:pt x="219" y="370"/>
                  </a:cubicBezTo>
                  <a:cubicBezTo>
                    <a:pt x="226" y="370"/>
                    <a:pt x="231" y="370"/>
                    <a:pt x="227" y="374"/>
                  </a:cubicBezTo>
                  <a:cubicBezTo>
                    <a:pt x="223" y="378"/>
                    <a:pt x="202" y="387"/>
                    <a:pt x="197" y="392"/>
                  </a:cubicBezTo>
                  <a:cubicBezTo>
                    <a:pt x="192" y="397"/>
                    <a:pt x="193" y="405"/>
                    <a:pt x="198" y="406"/>
                  </a:cubicBezTo>
                  <a:cubicBezTo>
                    <a:pt x="203" y="407"/>
                    <a:pt x="222" y="400"/>
                    <a:pt x="230" y="397"/>
                  </a:cubicBezTo>
                  <a:cubicBezTo>
                    <a:pt x="238" y="394"/>
                    <a:pt x="245" y="389"/>
                    <a:pt x="249" y="386"/>
                  </a:cubicBezTo>
                  <a:cubicBezTo>
                    <a:pt x="253" y="383"/>
                    <a:pt x="254" y="380"/>
                    <a:pt x="251" y="379"/>
                  </a:cubicBezTo>
                  <a:cubicBezTo>
                    <a:pt x="248" y="378"/>
                    <a:pt x="232" y="380"/>
                    <a:pt x="228" y="379"/>
                  </a:cubicBezTo>
                  <a:cubicBezTo>
                    <a:pt x="224" y="378"/>
                    <a:pt x="222" y="378"/>
                    <a:pt x="228" y="374"/>
                  </a:cubicBezTo>
                  <a:cubicBezTo>
                    <a:pt x="234" y="370"/>
                    <a:pt x="257" y="364"/>
                    <a:pt x="266" y="358"/>
                  </a:cubicBezTo>
                  <a:cubicBezTo>
                    <a:pt x="275" y="352"/>
                    <a:pt x="274" y="343"/>
                    <a:pt x="281" y="337"/>
                  </a:cubicBezTo>
                  <a:cubicBezTo>
                    <a:pt x="288" y="331"/>
                    <a:pt x="287" y="330"/>
                    <a:pt x="308" y="323"/>
                  </a:cubicBezTo>
                  <a:lnTo>
                    <a:pt x="408" y="293"/>
                  </a:lnTo>
                  <a:cubicBezTo>
                    <a:pt x="424" y="290"/>
                    <a:pt x="413" y="298"/>
                    <a:pt x="404" y="302"/>
                  </a:cubicBezTo>
                  <a:cubicBezTo>
                    <a:pt x="395" y="306"/>
                    <a:pt x="367" y="311"/>
                    <a:pt x="354" y="317"/>
                  </a:cubicBezTo>
                  <a:cubicBezTo>
                    <a:pt x="341" y="323"/>
                    <a:pt x="329" y="331"/>
                    <a:pt x="323" y="338"/>
                  </a:cubicBezTo>
                  <a:cubicBezTo>
                    <a:pt x="317" y="345"/>
                    <a:pt x="308" y="358"/>
                    <a:pt x="318" y="358"/>
                  </a:cubicBezTo>
                  <a:cubicBezTo>
                    <a:pt x="328" y="358"/>
                    <a:pt x="369" y="343"/>
                    <a:pt x="386" y="337"/>
                  </a:cubicBezTo>
                  <a:cubicBezTo>
                    <a:pt x="403" y="331"/>
                    <a:pt x="411" y="322"/>
                    <a:pt x="420" y="319"/>
                  </a:cubicBezTo>
                  <a:cubicBezTo>
                    <a:pt x="429" y="316"/>
                    <a:pt x="434" y="315"/>
                    <a:pt x="438" y="319"/>
                  </a:cubicBezTo>
                  <a:cubicBezTo>
                    <a:pt x="442" y="323"/>
                    <a:pt x="440" y="336"/>
                    <a:pt x="443" y="344"/>
                  </a:cubicBezTo>
                  <a:cubicBezTo>
                    <a:pt x="446" y="352"/>
                    <a:pt x="451" y="359"/>
                    <a:pt x="459" y="365"/>
                  </a:cubicBezTo>
                  <a:lnTo>
                    <a:pt x="491" y="379"/>
                  </a:lnTo>
                  <a:cubicBezTo>
                    <a:pt x="495" y="384"/>
                    <a:pt x="484" y="392"/>
                    <a:pt x="482" y="397"/>
                  </a:cubicBezTo>
                  <a:cubicBezTo>
                    <a:pt x="480" y="402"/>
                    <a:pt x="478" y="405"/>
                    <a:pt x="479" y="410"/>
                  </a:cubicBezTo>
                  <a:cubicBezTo>
                    <a:pt x="480" y="415"/>
                    <a:pt x="481" y="425"/>
                    <a:pt x="486" y="428"/>
                  </a:cubicBezTo>
                  <a:cubicBezTo>
                    <a:pt x="491" y="431"/>
                    <a:pt x="505" y="428"/>
                    <a:pt x="512" y="427"/>
                  </a:cubicBezTo>
                  <a:cubicBezTo>
                    <a:pt x="519" y="426"/>
                    <a:pt x="530" y="417"/>
                    <a:pt x="531" y="419"/>
                  </a:cubicBezTo>
                  <a:cubicBezTo>
                    <a:pt x="532" y="421"/>
                    <a:pt x="525" y="426"/>
                    <a:pt x="516" y="442"/>
                  </a:cubicBezTo>
                  <a:cubicBezTo>
                    <a:pt x="507" y="458"/>
                    <a:pt x="481" y="502"/>
                    <a:pt x="476" y="517"/>
                  </a:cubicBezTo>
                  <a:cubicBezTo>
                    <a:pt x="471" y="532"/>
                    <a:pt x="486" y="527"/>
                    <a:pt x="489" y="530"/>
                  </a:cubicBezTo>
                  <a:close/>
                </a:path>
              </a:pathLst>
            </a:custGeom>
            <a:solidFill>
              <a:srgbClr val="9966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38" name="Freeform 310"/>
            <p:cNvSpPr>
              <a:spLocks/>
            </p:cNvSpPr>
            <p:nvPr/>
          </p:nvSpPr>
          <p:spPr bwMode="auto">
            <a:xfrm>
              <a:off x="356" y="1217"/>
              <a:ext cx="1089" cy="757"/>
            </a:xfrm>
            <a:custGeom>
              <a:avLst/>
              <a:gdLst>
                <a:gd name="T0" fmla="*/ 408 w 1089"/>
                <a:gd name="T1" fmla="*/ 624 h 757"/>
                <a:gd name="T2" fmla="*/ 489 w 1089"/>
                <a:gd name="T3" fmla="*/ 628 h 757"/>
                <a:gd name="T4" fmla="*/ 549 w 1089"/>
                <a:gd name="T5" fmla="*/ 606 h 757"/>
                <a:gd name="T6" fmla="*/ 589 w 1089"/>
                <a:gd name="T7" fmla="*/ 624 h 757"/>
                <a:gd name="T8" fmla="*/ 603 w 1089"/>
                <a:gd name="T9" fmla="*/ 654 h 757"/>
                <a:gd name="T10" fmla="*/ 616 w 1089"/>
                <a:gd name="T11" fmla="*/ 757 h 757"/>
                <a:gd name="T12" fmla="*/ 655 w 1089"/>
                <a:gd name="T13" fmla="*/ 613 h 757"/>
                <a:gd name="T14" fmla="*/ 703 w 1089"/>
                <a:gd name="T15" fmla="*/ 559 h 757"/>
                <a:gd name="T16" fmla="*/ 804 w 1089"/>
                <a:gd name="T17" fmla="*/ 466 h 757"/>
                <a:gd name="T18" fmla="*/ 841 w 1089"/>
                <a:gd name="T19" fmla="*/ 390 h 757"/>
                <a:gd name="T20" fmla="*/ 829 w 1089"/>
                <a:gd name="T21" fmla="*/ 438 h 757"/>
                <a:gd name="T22" fmla="*/ 861 w 1089"/>
                <a:gd name="T23" fmla="*/ 396 h 757"/>
                <a:gd name="T24" fmla="*/ 918 w 1089"/>
                <a:gd name="T25" fmla="*/ 351 h 757"/>
                <a:gd name="T26" fmla="*/ 991 w 1089"/>
                <a:gd name="T27" fmla="*/ 334 h 757"/>
                <a:gd name="T28" fmla="*/ 1000 w 1089"/>
                <a:gd name="T29" fmla="*/ 298 h 757"/>
                <a:gd name="T30" fmla="*/ 1072 w 1089"/>
                <a:gd name="T31" fmla="*/ 259 h 757"/>
                <a:gd name="T32" fmla="*/ 1087 w 1089"/>
                <a:gd name="T33" fmla="*/ 208 h 757"/>
                <a:gd name="T34" fmla="*/ 1060 w 1089"/>
                <a:gd name="T35" fmla="*/ 204 h 757"/>
                <a:gd name="T36" fmla="*/ 972 w 1089"/>
                <a:gd name="T37" fmla="*/ 232 h 757"/>
                <a:gd name="T38" fmla="*/ 909 w 1089"/>
                <a:gd name="T39" fmla="*/ 271 h 757"/>
                <a:gd name="T40" fmla="*/ 855 w 1089"/>
                <a:gd name="T41" fmla="*/ 285 h 757"/>
                <a:gd name="T42" fmla="*/ 799 w 1089"/>
                <a:gd name="T43" fmla="*/ 310 h 757"/>
                <a:gd name="T44" fmla="*/ 766 w 1089"/>
                <a:gd name="T45" fmla="*/ 316 h 757"/>
                <a:gd name="T46" fmla="*/ 769 w 1089"/>
                <a:gd name="T47" fmla="*/ 292 h 757"/>
                <a:gd name="T48" fmla="*/ 799 w 1089"/>
                <a:gd name="T49" fmla="*/ 253 h 757"/>
                <a:gd name="T50" fmla="*/ 817 w 1089"/>
                <a:gd name="T51" fmla="*/ 217 h 757"/>
                <a:gd name="T52" fmla="*/ 771 w 1089"/>
                <a:gd name="T53" fmla="*/ 210 h 757"/>
                <a:gd name="T54" fmla="*/ 724 w 1089"/>
                <a:gd name="T55" fmla="*/ 270 h 757"/>
                <a:gd name="T56" fmla="*/ 699 w 1089"/>
                <a:gd name="T57" fmla="*/ 271 h 757"/>
                <a:gd name="T58" fmla="*/ 726 w 1089"/>
                <a:gd name="T59" fmla="*/ 210 h 757"/>
                <a:gd name="T60" fmla="*/ 783 w 1089"/>
                <a:gd name="T61" fmla="*/ 183 h 757"/>
                <a:gd name="T62" fmla="*/ 796 w 1089"/>
                <a:gd name="T63" fmla="*/ 163 h 757"/>
                <a:gd name="T64" fmla="*/ 769 w 1089"/>
                <a:gd name="T65" fmla="*/ 144 h 757"/>
                <a:gd name="T66" fmla="*/ 711 w 1089"/>
                <a:gd name="T67" fmla="*/ 145 h 757"/>
                <a:gd name="T68" fmla="*/ 688 w 1089"/>
                <a:gd name="T69" fmla="*/ 82 h 757"/>
                <a:gd name="T70" fmla="*/ 262 w 1089"/>
                <a:gd name="T71" fmla="*/ 0 h 757"/>
                <a:gd name="T72" fmla="*/ 219 w 1089"/>
                <a:gd name="T73" fmla="*/ 51 h 757"/>
                <a:gd name="T74" fmla="*/ 207 w 1089"/>
                <a:gd name="T75" fmla="*/ 24 h 757"/>
                <a:gd name="T76" fmla="*/ 180 w 1089"/>
                <a:gd name="T77" fmla="*/ 64 h 757"/>
                <a:gd name="T78" fmla="*/ 108 w 1089"/>
                <a:gd name="T79" fmla="*/ 141 h 757"/>
                <a:gd name="T80" fmla="*/ 19 w 1089"/>
                <a:gd name="T81" fmla="*/ 307 h 757"/>
                <a:gd name="T82" fmla="*/ 7 w 1089"/>
                <a:gd name="T83" fmla="*/ 358 h 757"/>
                <a:gd name="T84" fmla="*/ 27 w 1089"/>
                <a:gd name="T85" fmla="*/ 451 h 757"/>
                <a:gd name="T86" fmla="*/ 76 w 1089"/>
                <a:gd name="T87" fmla="*/ 493 h 757"/>
                <a:gd name="T88" fmla="*/ 169 w 1089"/>
                <a:gd name="T89" fmla="*/ 541 h 757"/>
                <a:gd name="T90" fmla="*/ 211 w 1089"/>
                <a:gd name="T91" fmla="*/ 543 h 757"/>
                <a:gd name="T92" fmla="*/ 228 w 1089"/>
                <a:gd name="T93" fmla="*/ 618 h 757"/>
                <a:gd name="T94" fmla="*/ 274 w 1089"/>
                <a:gd name="T95" fmla="*/ 607 h 757"/>
                <a:gd name="T96" fmla="*/ 279 w 1089"/>
                <a:gd name="T97" fmla="*/ 669 h 757"/>
                <a:gd name="T98" fmla="*/ 300 w 1089"/>
                <a:gd name="T99" fmla="*/ 703 h 757"/>
                <a:gd name="T100" fmla="*/ 316 w 1089"/>
                <a:gd name="T101" fmla="*/ 67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9" h="757">
                  <a:moveTo>
                    <a:pt x="373" y="634"/>
                  </a:moveTo>
                  <a:lnTo>
                    <a:pt x="408" y="624"/>
                  </a:lnTo>
                  <a:lnTo>
                    <a:pt x="457" y="627"/>
                  </a:lnTo>
                  <a:cubicBezTo>
                    <a:pt x="469" y="626"/>
                    <a:pt x="481" y="631"/>
                    <a:pt x="489" y="628"/>
                  </a:cubicBezTo>
                  <a:cubicBezTo>
                    <a:pt x="497" y="625"/>
                    <a:pt x="494" y="613"/>
                    <a:pt x="504" y="609"/>
                  </a:cubicBezTo>
                  <a:cubicBezTo>
                    <a:pt x="514" y="605"/>
                    <a:pt x="539" y="604"/>
                    <a:pt x="549" y="606"/>
                  </a:cubicBezTo>
                  <a:cubicBezTo>
                    <a:pt x="559" y="608"/>
                    <a:pt x="557" y="618"/>
                    <a:pt x="564" y="621"/>
                  </a:cubicBezTo>
                  <a:cubicBezTo>
                    <a:pt x="571" y="624"/>
                    <a:pt x="583" y="621"/>
                    <a:pt x="589" y="624"/>
                  </a:cubicBezTo>
                  <a:cubicBezTo>
                    <a:pt x="595" y="627"/>
                    <a:pt x="601" y="635"/>
                    <a:pt x="603" y="640"/>
                  </a:cubicBezTo>
                  <a:cubicBezTo>
                    <a:pt x="607" y="644"/>
                    <a:pt x="604" y="641"/>
                    <a:pt x="603" y="654"/>
                  </a:cubicBezTo>
                  <a:cubicBezTo>
                    <a:pt x="602" y="667"/>
                    <a:pt x="592" y="700"/>
                    <a:pt x="594" y="717"/>
                  </a:cubicBezTo>
                  <a:cubicBezTo>
                    <a:pt x="618" y="736"/>
                    <a:pt x="593" y="738"/>
                    <a:pt x="616" y="757"/>
                  </a:cubicBezTo>
                  <a:cubicBezTo>
                    <a:pt x="609" y="756"/>
                    <a:pt x="623" y="745"/>
                    <a:pt x="630" y="721"/>
                  </a:cubicBezTo>
                  <a:cubicBezTo>
                    <a:pt x="636" y="697"/>
                    <a:pt x="649" y="635"/>
                    <a:pt x="655" y="613"/>
                  </a:cubicBezTo>
                  <a:cubicBezTo>
                    <a:pt x="663" y="591"/>
                    <a:pt x="651" y="601"/>
                    <a:pt x="667" y="588"/>
                  </a:cubicBezTo>
                  <a:cubicBezTo>
                    <a:pt x="675" y="579"/>
                    <a:pt x="690" y="568"/>
                    <a:pt x="703" y="559"/>
                  </a:cubicBezTo>
                  <a:cubicBezTo>
                    <a:pt x="716" y="550"/>
                    <a:pt x="727" y="547"/>
                    <a:pt x="744" y="532"/>
                  </a:cubicBezTo>
                  <a:cubicBezTo>
                    <a:pt x="764" y="511"/>
                    <a:pt x="788" y="490"/>
                    <a:pt x="804" y="466"/>
                  </a:cubicBezTo>
                  <a:cubicBezTo>
                    <a:pt x="817" y="447"/>
                    <a:pt x="817" y="433"/>
                    <a:pt x="823" y="420"/>
                  </a:cubicBezTo>
                  <a:cubicBezTo>
                    <a:pt x="829" y="407"/>
                    <a:pt x="838" y="392"/>
                    <a:pt x="841" y="390"/>
                  </a:cubicBezTo>
                  <a:cubicBezTo>
                    <a:pt x="844" y="388"/>
                    <a:pt x="840" y="398"/>
                    <a:pt x="838" y="406"/>
                  </a:cubicBezTo>
                  <a:lnTo>
                    <a:pt x="829" y="438"/>
                  </a:lnTo>
                  <a:cubicBezTo>
                    <a:pt x="830" y="439"/>
                    <a:pt x="845" y="427"/>
                    <a:pt x="850" y="420"/>
                  </a:cubicBezTo>
                  <a:cubicBezTo>
                    <a:pt x="855" y="413"/>
                    <a:pt x="857" y="401"/>
                    <a:pt x="861" y="396"/>
                  </a:cubicBezTo>
                  <a:cubicBezTo>
                    <a:pt x="865" y="391"/>
                    <a:pt x="864" y="401"/>
                    <a:pt x="873" y="393"/>
                  </a:cubicBezTo>
                  <a:cubicBezTo>
                    <a:pt x="882" y="385"/>
                    <a:pt x="905" y="360"/>
                    <a:pt x="918" y="351"/>
                  </a:cubicBezTo>
                  <a:cubicBezTo>
                    <a:pt x="931" y="340"/>
                    <a:pt x="933" y="346"/>
                    <a:pt x="952" y="339"/>
                  </a:cubicBezTo>
                  <a:cubicBezTo>
                    <a:pt x="964" y="336"/>
                    <a:pt x="985" y="337"/>
                    <a:pt x="991" y="334"/>
                  </a:cubicBezTo>
                  <a:cubicBezTo>
                    <a:pt x="997" y="331"/>
                    <a:pt x="989" y="327"/>
                    <a:pt x="990" y="321"/>
                  </a:cubicBezTo>
                  <a:cubicBezTo>
                    <a:pt x="991" y="315"/>
                    <a:pt x="992" y="306"/>
                    <a:pt x="1000" y="298"/>
                  </a:cubicBezTo>
                  <a:cubicBezTo>
                    <a:pt x="1008" y="290"/>
                    <a:pt x="1024" y="277"/>
                    <a:pt x="1036" y="271"/>
                  </a:cubicBezTo>
                  <a:cubicBezTo>
                    <a:pt x="1048" y="265"/>
                    <a:pt x="1066" y="264"/>
                    <a:pt x="1072" y="259"/>
                  </a:cubicBezTo>
                  <a:cubicBezTo>
                    <a:pt x="1086" y="249"/>
                    <a:pt x="1072" y="248"/>
                    <a:pt x="1074" y="238"/>
                  </a:cubicBezTo>
                  <a:cubicBezTo>
                    <a:pt x="1076" y="230"/>
                    <a:pt x="1085" y="215"/>
                    <a:pt x="1087" y="208"/>
                  </a:cubicBezTo>
                  <a:cubicBezTo>
                    <a:pt x="1089" y="201"/>
                    <a:pt x="1088" y="197"/>
                    <a:pt x="1084" y="196"/>
                  </a:cubicBezTo>
                  <a:cubicBezTo>
                    <a:pt x="1080" y="195"/>
                    <a:pt x="1073" y="197"/>
                    <a:pt x="1060" y="204"/>
                  </a:cubicBezTo>
                  <a:cubicBezTo>
                    <a:pt x="1047" y="211"/>
                    <a:pt x="1023" y="235"/>
                    <a:pt x="1008" y="240"/>
                  </a:cubicBezTo>
                  <a:cubicBezTo>
                    <a:pt x="993" y="245"/>
                    <a:pt x="987" y="229"/>
                    <a:pt x="972" y="232"/>
                  </a:cubicBezTo>
                  <a:cubicBezTo>
                    <a:pt x="957" y="235"/>
                    <a:pt x="928" y="253"/>
                    <a:pt x="918" y="259"/>
                  </a:cubicBezTo>
                  <a:cubicBezTo>
                    <a:pt x="908" y="265"/>
                    <a:pt x="914" y="268"/>
                    <a:pt x="909" y="271"/>
                  </a:cubicBezTo>
                  <a:cubicBezTo>
                    <a:pt x="904" y="274"/>
                    <a:pt x="898" y="274"/>
                    <a:pt x="889" y="276"/>
                  </a:cubicBezTo>
                  <a:cubicBezTo>
                    <a:pt x="880" y="278"/>
                    <a:pt x="865" y="281"/>
                    <a:pt x="855" y="285"/>
                  </a:cubicBezTo>
                  <a:cubicBezTo>
                    <a:pt x="845" y="289"/>
                    <a:pt x="840" y="297"/>
                    <a:pt x="831" y="301"/>
                  </a:cubicBezTo>
                  <a:cubicBezTo>
                    <a:pt x="822" y="305"/>
                    <a:pt x="807" y="308"/>
                    <a:pt x="799" y="310"/>
                  </a:cubicBezTo>
                  <a:cubicBezTo>
                    <a:pt x="791" y="312"/>
                    <a:pt x="789" y="314"/>
                    <a:pt x="784" y="315"/>
                  </a:cubicBezTo>
                  <a:lnTo>
                    <a:pt x="766" y="316"/>
                  </a:lnTo>
                  <a:lnTo>
                    <a:pt x="762" y="307"/>
                  </a:lnTo>
                  <a:lnTo>
                    <a:pt x="769" y="292"/>
                  </a:lnTo>
                  <a:cubicBezTo>
                    <a:pt x="777" y="285"/>
                    <a:pt x="803" y="270"/>
                    <a:pt x="808" y="264"/>
                  </a:cubicBezTo>
                  <a:lnTo>
                    <a:pt x="799" y="253"/>
                  </a:lnTo>
                  <a:lnTo>
                    <a:pt x="784" y="249"/>
                  </a:lnTo>
                  <a:cubicBezTo>
                    <a:pt x="787" y="243"/>
                    <a:pt x="816" y="226"/>
                    <a:pt x="817" y="217"/>
                  </a:cubicBezTo>
                  <a:cubicBezTo>
                    <a:pt x="818" y="208"/>
                    <a:pt x="801" y="196"/>
                    <a:pt x="793" y="195"/>
                  </a:cubicBezTo>
                  <a:lnTo>
                    <a:pt x="771" y="210"/>
                  </a:lnTo>
                  <a:cubicBezTo>
                    <a:pt x="764" y="214"/>
                    <a:pt x="759" y="212"/>
                    <a:pt x="751" y="222"/>
                  </a:cubicBezTo>
                  <a:cubicBezTo>
                    <a:pt x="743" y="232"/>
                    <a:pt x="734" y="258"/>
                    <a:pt x="724" y="270"/>
                  </a:cubicBezTo>
                  <a:cubicBezTo>
                    <a:pt x="714" y="282"/>
                    <a:pt x="697" y="292"/>
                    <a:pt x="693" y="292"/>
                  </a:cubicBezTo>
                  <a:cubicBezTo>
                    <a:pt x="689" y="292"/>
                    <a:pt x="694" y="283"/>
                    <a:pt x="699" y="271"/>
                  </a:cubicBezTo>
                  <a:cubicBezTo>
                    <a:pt x="704" y="259"/>
                    <a:pt x="722" y="232"/>
                    <a:pt x="726" y="222"/>
                  </a:cubicBezTo>
                  <a:cubicBezTo>
                    <a:pt x="730" y="212"/>
                    <a:pt x="721" y="216"/>
                    <a:pt x="726" y="210"/>
                  </a:cubicBezTo>
                  <a:cubicBezTo>
                    <a:pt x="731" y="204"/>
                    <a:pt x="749" y="192"/>
                    <a:pt x="759" y="187"/>
                  </a:cubicBezTo>
                  <a:cubicBezTo>
                    <a:pt x="769" y="182"/>
                    <a:pt x="773" y="183"/>
                    <a:pt x="783" y="183"/>
                  </a:cubicBezTo>
                  <a:cubicBezTo>
                    <a:pt x="793" y="183"/>
                    <a:pt x="818" y="190"/>
                    <a:pt x="820" y="187"/>
                  </a:cubicBezTo>
                  <a:cubicBezTo>
                    <a:pt x="822" y="184"/>
                    <a:pt x="805" y="168"/>
                    <a:pt x="796" y="163"/>
                  </a:cubicBezTo>
                  <a:cubicBezTo>
                    <a:pt x="787" y="158"/>
                    <a:pt x="770" y="159"/>
                    <a:pt x="766" y="156"/>
                  </a:cubicBezTo>
                  <a:cubicBezTo>
                    <a:pt x="762" y="153"/>
                    <a:pt x="775" y="144"/>
                    <a:pt x="769" y="144"/>
                  </a:cubicBezTo>
                  <a:cubicBezTo>
                    <a:pt x="763" y="144"/>
                    <a:pt x="740" y="154"/>
                    <a:pt x="730" y="154"/>
                  </a:cubicBezTo>
                  <a:cubicBezTo>
                    <a:pt x="720" y="154"/>
                    <a:pt x="707" y="152"/>
                    <a:pt x="711" y="145"/>
                  </a:cubicBezTo>
                  <a:cubicBezTo>
                    <a:pt x="715" y="138"/>
                    <a:pt x="758" y="124"/>
                    <a:pt x="754" y="114"/>
                  </a:cubicBezTo>
                  <a:cubicBezTo>
                    <a:pt x="750" y="104"/>
                    <a:pt x="709" y="89"/>
                    <a:pt x="688" y="82"/>
                  </a:cubicBezTo>
                  <a:cubicBezTo>
                    <a:pt x="655" y="72"/>
                    <a:pt x="626" y="69"/>
                    <a:pt x="555" y="55"/>
                  </a:cubicBezTo>
                  <a:cubicBezTo>
                    <a:pt x="495" y="44"/>
                    <a:pt x="319" y="9"/>
                    <a:pt x="262" y="0"/>
                  </a:cubicBezTo>
                  <a:lnTo>
                    <a:pt x="228" y="34"/>
                  </a:lnTo>
                  <a:cubicBezTo>
                    <a:pt x="221" y="42"/>
                    <a:pt x="221" y="52"/>
                    <a:pt x="219" y="51"/>
                  </a:cubicBezTo>
                  <a:cubicBezTo>
                    <a:pt x="210" y="57"/>
                    <a:pt x="219" y="31"/>
                    <a:pt x="217" y="27"/>
                  </a:cubicBezTo>
                  <a:cubicBezTo>
                    <a:pt x="215" y="23"/>
                    <a:pt x="211" y="22"/>
                    <a:pt x="207" y="24"/>
                  </a:cubicBezTo>
                  <a:cubicBezTo>
                    <a:pt x="203" y="26"/>
                    <a:pt x="193" y="33"/>
                    <a:pt x="189" y="40"/>
                  </a:cubicBezTo>
                  <a:cubicBezTo>
                    <a:pt x="185" y="47"/>
                    <a:pt x="185" y="57"/>
                    <a:pt x="180" y="64"/>
                  </a:cubicBezTo>
                  <a:cubicBezTo>
                    <a:pt x="175" y="72"/>
                    <a:pt x="169" y="73"/>
                    <a:pt x="156" y="85"/>
                  </a:cubicBezTo>
                  <a:cubicBezTo>
                    <a:pt x="144" y="98"/>
                    <a:pt x="127" y="116"/>
                    <a:pt x="108" y="141"/>
                  </a:cubicBezTo>
                  <a:cubicBezTo>
                    <a:pt x="88" y="161"/>
                    <a:pt x="60" y="211"/>
                    <a:pt x="42" y="234"/>
                  </a:cubicBezTo>
                  <a:cubicBezTo>
                    <a:pt x="28" y="262"/>
                    <a:pt x="22" y="291"/>
                    <a:pt x="19" y="307"/>
                  </a:cubicBezTo>
                  <a:cubicBezTo>
                    <a:pt x="16" y="323"/>
                    <a:pt x="26" y="322"/>
                    <a:pt x="24" y="330"/>
                  </a:cubicBezTo>
                  <a:cubicBezTo>
                    <a:pt x="22" y="338"/>
                    <a:pt x="10" y="342"/>
                    <a:pt x="7" y="358"/>
                  </a:cubicBezTo>
                  <a:cubicBezTo>
                    <a:pt x="6" y="373"/>
                    <a:pt x="0" y="409"/>
                    <a:pt x="4" y="429"/>
                  </a:cubicBezTo>
                  <a:lnTo>
                    <a:pt x="27" y="451"/>
                  </a:lnTo>
                  <a:cubicBezTo>
                    <a:pt x="32" y="459"/>
                    <a:pt x="26" y="470"/>
                    <a:pt x="34" y="477"/>
                  </a:cubicBezTo>
                  <a:lnTo>
                    <a:pt x="76" y="493"/>
                  </a:lnTo>
                  <a:cubicBezTo>
                    <a:pt x="92" y="500"/>
                    <a:pt x="96" y="532"/>
                    <a:pt x="117" y="540"/>
                  </a:cubicBezTo>
                  <a:cubicBezTo>
                    <a:pt x="132" y="548"/>
                    <a:pt x="157" y="543"/>
                    <a:pt x="169" y="541"/>
                  </a:cubicBezTo>
                  <a:cubicBezTo>
                    <a:pt x="181" y="539"/>
                    <a:pt x="182" y="528"/>
                    <a:pt x="189" y="528"/>
                  </a:cubicBezTo>
                  <a:cubicBezTo>
                    <a:pt x="196" y="528"/>
                    <a:pt x="206" y="532"/>
                    <a:pt x="211" y="543"/>
                  </a:cubicBezTo>
                  <a:cubicBezTo>
                    <a:pt x="214" y="554"/>
                    <a:pt x="217" y="580"/>
                    <a:pt x="220" y="592"/>
                  </a:cubicBezTo>
                  <a:cubicBezTo>
                    <a:pt x="223" y="604"/>
                    <a:pt x="222" y="617"/>
                    <a:pt x="228" y="618"/>
                  </a:cubicBezTo>
                  <a:cubicBezTo>
                    <a:pt x="234" y="625"/>
                    <a:pt x="247" y="591"/>
                    <a:pt x="256" y="597"/>
                  </a:cubicBezTo>
                  <a:cubicBezTo>
                    <a:pt x="264" y="595"/>
                    <a:pt x="269" y="597"/>
                    <a:pt x="274" y="607"/>
                  </a:cubicBezTo>
                  <a:cubicBezTo>
                    <a:pt x="279" y="617"/>
                    <a:pt x="283" y="645"/>
                    <a:pt x="284" y="655"/>
                  </a:cubicBezTo>
                  <a:cubicBezTo>
                    <a:pt x="285" y="665"/>
                    <a:pt x="281" y="662"/>
                    <a:pt x="279" y="669"/>
                  </a:cubicBezTo>
                  <a:cubicBezTo>
                    <a:pt x="277" y="676"/>
                    <a:pt x="271" y="691"/>
                    <a:pt x="274" y="697"/>
                  </a:cubicBezTo>
                  <a:cubicBezTo>
                    <a:pt x="277" y="703"/>
                    <a:pt x="295" y="700"/>
                    <a:pt x="300" y="703"/>
                  </a:cubicBezTo>
                  <a:cubicBezTo>
                    <a:pt x="305" y="711"/>
                    <a:pt x="298" y="712"/>
                    <a:pt x="306" y="717"/>
                  </a:cubicBezTo>
                  <a:lnTo>
                    <a:pt x="316" y="679"/>
                  </a:lnTo>
                  <a:lnTo>
                    <a:pt x="373" y="634"/>
                  </a:lnTo>
                  <a:close/>
                </a:path>
              </a:pathLst>
            </a:custGeom>
            <a:solidFill>
              <a:srgbClr val="9966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639" name="Text Box 311"/>
          <p:cNvSpPr txBox="1">
            <a:spLocks noChangeArrowheads="1"/>
          </p:cNvSpPr>
          <p:nvPr/>
        </p:nvSpPr>
        <p:spPr bwMode="auto">
          <a:xfrm>
            <a:off x="971550" y="2276475"/>
            <a:ext cx="720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США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grpSp>
        <p:nvGrpSpPr>
          <p:cNvPr id="99640" name="Group 312"/>
          <p:cNvGrpSpPr>
            <a:grpSpLocks/>
          </p:cNvGrpSpPr>
          <p:nvPr/>
        </p:nvGrpSpPr>
        <p:grpSpPr bwMode="auto">
          <a:xfrm>
            <a:off x="1203325" y="2576513"/>
            <a:ext cx="288925" cy="328612"/>
            <a:chOff x="2784" y="2246"/>
            <a:chExt cx="256" cy="298"/>
          </a:xfrm>
        </p:grpSpPr>
        <p:sp>
          <p:nvSpPr>
            <p:cNvPr id="99641" name="Freeform 313"/>
            <p:cNvSpPr>
              <a:spLocks/>
            </p:cNvSpPr>
            <p:nvPr/>
          </p:nvSpPr>
          <p:spPr bwMode="auto">
            <a:xfrm>
              <a:off x="2958" y="2343"/>
              <a:ext cx="82" cy="201"/>
            </a:xfrm>
            <a:custGeom>
              <a:avLst/>
              <a:gdLst>
                <a:gd name="T0" fmla="*/ 0 w 90"/>
                <a:gd name="T1" fmla="*/ 0 h 221"/>
                <a:gd name="T2" fmla="*/ 65 w 90"/>
                <a:gd name="T3" fmla="*/ 18 h 221"/>
                <a:gd name="T4" fmla="*/ 90 w 90"/>
                <a:gd name="T5" fmla="*/ 95 h 221"/>
                <a:gd name="T6" fmla="*/ 89 w 90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21">
                  <a:moveTo>
                    <a:pt x="0" y="0"/>
                  </a:moveTo>
                  <a:cubicBezTo>
                    <a:pt x="11" y="3"/>
                    <a:pt x="50" y="2"/>
                    <a:pt x="65" y="18"/>
                  </a:cubicBezTo>
                  <a:cubicBezTo>
                    <a:pt x="80" y="34"/>
                    <a:pt x="86" y="61"/>
                    <a:pt x="90" y="95"/>
                  </a:cubicBezTo>
                  <a:lnTo>
                    <a:pt x="89" y="221"/>
                  </a:ln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42" name="Freeform 314"/>
            <p:cNvSpPr>
              <a:spLocks/>
            </p:cNvSpPr>
            <p:nvPr/>
          </p:nvSpPr>
          <p:spPr bwMode="auto">
            <a:xfrm>
              <a:off x="2784" y="2270"/>
              <a:ext cx="177" cy="150"/>
            </a:xfrm>
            <a:custGeom>
              <a:avLst/>
              <a:gdLst>
                <a:gd name="T0" fmla="*/ 107 w 177"/>
                <a:gd name="T1" fmla="*/ 1 h 150"/>
                <a:gd name="T2" fmla="*/ 44 w 177"/>
                <a:gd name="T3" fmla="*/ 30 h 150"/>
                <a:gd name="T4" fmla="*/ 0 w 177"/>
                <a:gd name="T5" fmla="*/ 74 h 150"/>
                <a:gd name="T6" fmla="*/ 44 w 177"/>
                <a:gd name="T7" fmla="*/ 117 h 150"/>
                <a:gd name="T8" fmla="*/ 119 w 177"/>
                <a:gd name="T9" fmla="*/ 150 h 150"/>
                <a:gd name="T10" fmla="*/ 163 w 177"/>
                <a:gd name="T11" fmla="*/ 117 h 150"/>
                <a:gd name="T12" fmla="*/ 176 w 177"/>
                <a:gd name="T13" fmla="*/ 68 h 150"/>
                <a:gd name="T14" fmla="*/ 158 w 177"/>
                <a:gd name="T15" fmla="*/ 23 h 150"/>
                <a:gd name="T16" fmla="*/ 107 w 177"/>
                <a:gd name="T17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50">
                  <a:moveTo>
                    <a:pt x="107" y="1"/>
                  </a:moveTo>
                  <a:cubicBezTo>
                    <a:pt x="88" y="2"/>
                    <a:pt x="62" y="18"/>
                    <a:pt x="44" y="30"/>
                  </a:cubicBezTo>
                  <a:cubicBezTo>
                    <a:pt x="26" y="42"/>
                    <a:pt x="0" y="59"/>
                    <a:pt x="0" y="74"/>
                  </a:cubicBezTo>
                  <a:cubicBezTo>
                    <a:pt x="0" y="88"/>
                    <a:pt x="24" y="104"/>
                    <a:pt x="44" y="117"/>
                  </a:cubicBezTo>
                  <a:cubicBezTo>
                    <a:pt x="64" y="130"/>
                    <a:pt x="99" y="150"/>
                    <a:pt x="119" y="150"/>
                  </a:cubicBezTo>
                  <a:cubicBezTo>
                    <a:pt x="139" y="150"/>
                    <a:pt x="154" y="131"/>
                    <a:pt x="163" y="117"/>
                  </a:cubicBezTo>
                  <a:cubicBezTo>
                    <a:pt x="172" y="104"/>
                    <a:pt x="177" y="84"/>
                    <a:pt x="176" y="68"/>
                  </a:cubicBezTo>
                  <a:cubicBezTo>
                    <a:pt x="175" y="53"/>
                    <a:pt x="170" y="34"/>
                    <a:pt x="158" y="23"/>
                  </a:cubicBezTo>
                  <a:cubicBezTo>
                    <a:pt x="146" y="12"/>
                    <a:pt x="126" y="0"/>
                    <a:pt x="107" y="1"/>
                  </a:cubicBezTo>
                  <a:close/>
                </a:path>
              </a:pathLst>
            </a:custGeom>
            <a:solidFill>
              <a:srgbClr val="339933"/>
            </a:solidFill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43" name="Freeform 315"/>
            <p:cNvSpPr>
              <a:spLocks/>
            </p:cNvSpPr>
            <p:nvPr/>
          </p:nvSpPr>
          <p:spPr bwMode="auto">
            <a:xfrm>
              <a:off x="2823" y="2246"/>
              <a:ext cx="108" cy="40"/>
            </a:xfrm>
            <a:custGeom>
              <a:avLst/>
              <a:gdLst>
                <a:gd name="T0" fmla="*/ 0 w 108"/>
                <a:gd name="T1" fmla="*/ 0 h 40"/>
                <a:gd name="T2" fmla="*/ 81 w 108"/>
                <a:gd name="T3" fmla="*/ 21 h 40"/>
                <a:gd name="T4" fmla="*/ 108 w 10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40">
                  <a:moveTo>
                    <a:pt x="0" y="0"/>
                  </a:moveTo>
                  <a:cubicBezTo>
                    <a:pt x="13" y="3"/>
                    <a:pt x="63" y="14"/>
                    <a:pt x="81" y="21"/>
                  </a:cubicBezTo>
                  <a:cubicBezTo>
                    <a:pt x="99" y="28"/>
                    <a:pt x="103" y="36"/>
                    <a:pt x="108" y="40"/>
                  </a:cubicBez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44" name="Freeform 316"/>
            <p:cNvSpPr>
              <a:spLocks/>
            </p:cNvSpPr>
            <p:nvPr/>
          </p:nvSpPr>
          <p:spPr bwMode="auto">
            <a:xfrm>
              <a:off x="2844" y="2387"/>
              <a:ext cx="102" cy="70"/>
            </a:xfrm>
            <a:custGeom>
              <a:avLst/>
              <a:gdLst>
                <a:gd name="T0" fmla="*/ 102 w 102"/>
                <a:gd name="T1" fmla="*/ 0 h 70"/>
                <a:gd name="T2" fmla="*/ 78 w 102"/>
                <a:gd name="T3" fmla="*/ 33 h 70"/>
                <a:gd name="T4" fmla="*/ 0 w 102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0">
                  <a:moveTo>
                    <a:pt x="102" y="0"/>
                  </a:moveTo>
                  <a:cubicBezTo>
                    <a:pt x="98" y="5"/>
                    <a:pt x="95" y="21"/>
                    <a:pt x="78" y="33"/>
                  </a:cubicBezTo>
                  <a:cubicBezTo>
                    <a:pt x="61" y="45"/>
                    <a:pt x="16" y="62"/>
                    <a:pt x="0" y="70"/>
                  </a:cubicBez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645" name="Rectangle 317"/>
          <p:cNvSpPr>
            <a:spLocks noChangeArrowheads="1"/>
          </p:cNvSpPr>
          <p:nvPr/>
        </p:nvSpPr>
        <p:spPr bwMode="auto">
          <a:xfrm>
            <a:off x="755650" y="2636838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46" name="Rectangle 318"/>
          <p:cNvSpPr>
            <a:spLocks noChangeArrowheads="1"/>
          </p:cNvSpPr>
          <p:nvPr/>
        </p:nvSpPr>
        <p:spPr bwMode="auto">
          <a:xfrm>
            <a:off x="755650" y="2565400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47" name="Rectangle 319"/>
          <p:cNvSpPr>
            <a:spLocks noChangeArrowheads="1"/>
          </p:cNvSpPr>
          <p:nvPr/>
        </p:nvSpPr>
        <p:spPr bwMode="auto">
          <a:xfrm>
            <a:off x="755650" y="249237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48" name="Rectangle 320"/>
          <p:cNvSpPr>
            <a:spLocks noChangeArrowheads="1"/>
          </p:cNvSpPr>
          <p:nvPr/>
        </p:nvSpPr>
        <p:spPr bwMode="auto">
          <a:xfrm>
            <a:off x="755650" y="2420938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57" name="Text Box 329"/>
          <p:cNvSpPr txBox="1">
            <a:spLocks noChangeArrowheads="1"/>
          </p:cNvSpPr>
          <p:nvPr/>
        </p:nvSpPr>
        <p:spPr bwMode="auto">
          <a:xfrm>
            <a:off x="512763" y="2371725"/>
            <a:ext cx="284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4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grpSp>
        <p:nvGrpSpPr>
          <p:cNvPr id="99666" name="Group 338"/>
          <p:cNvGrpSpPr>
            <a:grpSpLocks/>
          </p:cNvGrpSpPr>
          <p:nvPr/>
        </p:nvGrpSpPr>
        <p:grpSpPr bwMode="auto">
          <a:xfrm>
            <a:off x="4217988" y="2408238"/>
            <a:ext cx="300037" cy="417512"/>
            <a:chOff x="2657" y="1517"/>
            <a:chExt cx="189" cy="263"/>
          </a:xfrm>
        </p:grpSpPr>
        <p:sp>
          <p:nvSpPr>
            <p:cNvPr id="99667" name="Freeform 339"/>
            <p:cNvSpPr>
              <a:spLocks/>
            </p:cNvSpPr>
            <p:nvPr/>
          </p:nvSpPr>
          <p:spPr bwMode="auto">
            <a:xfrm>
              <a:off x="2657" y="1517"/>
              <a:ext cx="189" cy="263"/>
            </a:xfrm>
            <a:custGeom>
              <a:avLst/>
              <a:gdLst>
                <a:gd name="T0" fmla="*/ 117 w 189"/>
                <a:gd name="T1" fmla="*/ 94 h 263"/>
                <a:gd name="T2" fmla="*/ 109 w 189"/>
                <a:gd name="T3" fmla="*/ 81 h 263"/>
                <a:gd name="T4" fmla="*/ 102 w 189"/>
                <a:gd name="T5" fmla="*/ 43 h 263"/>
                <a:gd name="T6" fmla="*/ 114 w 189"/>
                <a:gd name="T7" fmla="*/ 36 h 263"/>
                <a:gd name="T8" fmla="*/ 121 w 189"/>
                <a:gd name="T9" fmla="*/ 25 h 263"/>
                <a:gd name="T10" fmla="*/ 93 w 189"/>
                <a:gd name="T11" fmla="*/ 0 h 263"/>
                <a:gd name="T12" fmla="*/ 75 w 189"/>
                <a:gd name="T13" fmla="*/ 4 h 263"/>
                <a:gd name="T14" fmla="*/ 46 w 189"/>
                <a:gd name="T15" fmla="*/ 19 h 263"/>
                <a:gd name="T16" fmla="*/ 28 w 189"/>
                <a:gd name="T17" fmla="*/ 25 h 263"/>
                <a:gd name="T18" fmla="*/ 19 w 189"/>
                <a:gd name="T19" fmla="*/ 28 h 263"/>
                <a:gd name="T20" fmla="*/ 10 w 189"/>
                <a:gd name="T21" fmla="*/ 42 h 263"/>
                <a:gd name="T22" fmla="*/ 0 w 189"/>
                <a:gd name="T23" fmla="*/ 54 h 263"/>
                <a:gd name="T24" fmla="*/ 12 w 189"/>
                <a:gd name="T25" fmla="*/ 67 h 263"/>
                <a:gd name="T26" fmla="*/ 24 w 189"/>
                <a:gd name="T27" fmla="*/ 70 h 263"/>
                <a:gd name="T28" fmla="*/ 34 w 189"/>
                <a:gd name="T29" fmla="*/ 66 h 263"/>
                <a:gd name="T30" fmla="*/ 46 w 189"/>
                <a:gd name="T31" fmla="*/ 72 h 263"/>
                <a:gd name="T32" fmla="*/ 54 w 189"/>
                <a:gd name="T33" fmla="*/ 91 h 263"/>
                <a:gd name="T34" fmla="*/ 90 w 189"/>
                <a:gd name="T35" fmla="*/ 144 h 263"/>
                <a:gd name="T36" fmla="*/ 105 w 189"/>
                <a:gd name="T37" fmla="*/ 157 h 263"/>
                <a:gd name="T38" fmla="*/ 121 w 189"/>
                <a:gd name="T39" fmla="*/ 169 h 263"/>
                <a:gd name="T40" fmla="*/ 132 w 189"/>
                <a:gd name="T41" fmla="*/ 189 h 263"/>
                <a:gd name="T42" fmla="*/ 133 w 189"/>
                <a:gd name="T43" fmla="*/ 207 h 263"/>
                <a:gd name="T44" fmla="*/ 130 w 189"/>
                <a:gd name="T45" fmla="*/ 223 h 263"/>
                <a:gd name="T46" fmla="*/ 118 w 189"/>
                <a:gd name="T47" fmla="*/ 222 h 263"/>
                <a:gd name="T48" fmla="*/ 85 w 189"/>
                <a:gd name="T49" fmla="*/ 216 h 263"/>
                <a:gd name="T50" fmla="*/ 76 w 189"/>
                <a:gd name="T51" fmla="*/ 222 h 263"/>
                <a:gd name="T52" fmla="*/ 90 w 189"/>
                <a:gd name="T53" fmla="*/ 238 h 263"/>
                <a:gd name="T54" fmla="*/ 117 w 189"/>
                <a:gd name="T55" fmla="*/ 261 h 263"/>
                <a:gd name="T56" fmla="*/ 123 w 189"/>
                <a:gd name="T57" fmla="*/ 249 h 263"/>
                <a:gd name="T58" fmla="*/ 124 w 189"/>
                <a:gd name="T59" fmla="*/ 225 h 263"/>
                <a:gd name="T60" fmla="*/ 141 w 189"/>
                <a:gd name="T61" fmla="*/ 225 h 263"/>
                <a:gd name="T62" fmla="*/ 168 w 189"/>
                <a:gd name="T63" fmla="*/ 204 h 263"/>
                <a:gd name="T64" fmla="*/ 163 w 189"/>
                <a:gd name="T65" fmla="*/ 177 h 263"/>
                <a:gd name="T66" fmla="*/ 177 w 189"/>
                <a:gd name="T67" fmla="*/ 186 h 263"/>
                <a:gd name="T68" fmla="*/ 181 w 189"/>
                <a:gd name="T69" fmla="*/ 171 h 263"/>
                <a:gd name="T70" fmla="*/ 168 w 189"/>
                <a:gd name="T71" fmla="*/ 151 h 263"/>
                <a:gd name="T72" fmla="*/ 150 w 189"/>
                <a:gd name="T73" fmla="*/ 132 h 263"/>
                <a:gd name="T74" fmla="*/ 130 w 189"/>
                <a:gd name="T75" fmla="*/ 117 h 263"/>
                <a:gd name="T76" fmla="*/ 118 w 189"/>
                <a:gd name="T77" fmla="*/ 108 h 263"/>
                <a:gd name="T78" fmla="*/ 105 w 189"/>
                <a:gd name="T7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263">
                  <a:moveTo>
                    <a:pt x="117" y="94"/>
                  </a:moveTo>
                  <a:cubicBezTo>
                    <a:pt x="114" y="90"/>
                    <a:pt x="111" y="86"/>
                    <a:pt x="109" y="81"/>
                  </a:cubicBezTo>
                  <a:cubicBezTo>
                    <a:pt x="106" y="68"/>
                    <a:pt x="104" y="56"/>
                    <a:pt x="102" y="43"/>
                  </a:cubicBezTo>
                  <a:cubicBezTo>
                    <a:pt x="106" y="38"/>
                    <a:pt x="108" y="37"/>
                    <a:pt x="114" y="36"/>
                  </a:cubicBezTo>
                  <a:cubicBezTo>
                    <a:pt x="120" y="33"/>
                    <a:pt x="120" y="31"/>
                    <a:pt x="121" y="25"/>
                  </a:cubicBezTo>
                  <a:cubicBezTo>
                    <a:pt x="120" y="9"/>
                    <a:pt x="109" y="2"/>
                    <a:pt x="93" y="0"/>
                  </a:cubicBezTo>
                  <a:cubicBezTo>
                    <a:pt x="85" y="0"/>
                    <a:pt x="83" y="3"/>
                    <a:pt x="75" y="4"/>
                  </a:cubicBezTo>
                  <a:cubicBezTo>
                    <a:pt x="64" y="5"/>
                    <a:pt x="57" y="17"/>
                    <a:pt x="46" y="19"/>
                  </a:cubicBezTo>
                  <a:cubicBezTo>
                    <a:pt x="40" y="22"/>
                    <a:pt x="34" y="24"/>
                    <a:pt x="28" y="25"/>
                  </a:cubicBezTo>
                  <a:cubicBezTo>
                    <a:pt x="25" y="26"/>
                    <a:pt x="21" y="26"/>
                    <a:pt x="19" y="28"/>
                  </a:cubicBezTo>
                  <a:cubicBezTo>
                    <a:pt x="14" y="33"/>
                    <a:pt x="18" y="37"/>
                    <a:pt x="10" y="42"/>
                  </a:cubicBezTo>
                  <a:cubicBezTo>
                    <a:pt x="8" y="46"/>
                    <a:pt x="0" y="50"/>
                    <a:pt x="0" y="54"/>
                  </a:cubicBezTo>
                  <a:cubicBezTo>
                    <a:pt x="0" y="58"/>
                    <a:pt x="8" y="64"/>
                    <a:pt x="12" y="67"/>
                  </a:cubicBezTo>
                  <a:cubicBezTo>
                    <a:pt x="16" y="69"/>
                    <a:pt x="20" y="70"/>
                    <a:pt x="24" y="70"/>
                  </a:cubicBezTo>
                  <a:cubicBezTo>
                    <a:pt x="28" y="70"/>
                    <a:pt x="30" y="66"/>
                    <a:pt x="34" y="66"/>
                  </a:cubicBezTo>
                  <a:cubicBezTo>
                    <a:pt x="37" y="67"/>
                    <a:pt x="43" y="68"/>
                    <a:pt x="46" y="72"/>
                  </a:cubicBezTo>
                  <a:cubicBezTo>
                    <a:pt x="49" y="76"/>
                    <a:pt x="47" y="79"/>
                    <a:pt x="54" y="91"/>
                  </a:cubicBezTo>
                  <a:cubicBezTo>
                    <a:pt x="56" y="101"/>
                    <a:pt x="81" y="138"/>
                    <a:pt x="90" y="144"/>
                  </a:cubicBezTo>
                  <a:cubicBezTo>
                    <a:pt x="95" y="151"/>
                    <a:pt x="96" y="155"/>
                    <a:pt x="105" y="157"/>
                  </a:cubicBezTo>
                  <a:cubicBezTo>
                    <a:pt x="111" y="161"/>
                    <a:pt x="115" y="165"/>
                    <a:pt x="121" y="169"/>
                  </a:cubicBezTo>
                  <a:cubicBezTo>
                    <a:pt x="124" y="176"/>
                    <a:pt x="129" y="182"/>
                    <a:pt x="132" y="189"/>
                  </a:cubicBezTo>
                  <a:cubicBezTo>
                    <a:pt x="133" y="195"/>
                    <a:pt x="131" y="201"/>
                    <a:pt x="133" y="207"/>
                  </a:cubicBezTo>
                  <a:cubicBezTo>
                    <a:pt x="132" y="213"/>
                    <a:pt x="140" y="221"/>
                    <a:pt x="130" y="223"/>
                  </a:cubicBezTo>
                  <a:cubicBezTo>
                    <a:pt x="126" y="226"/>
                    <a:pt x="125" y="223"/>
                    <a:pt x="118" y="222"/>
                  </a:cubicBezTo>
                  <a:cubicBezTo>
                    <a:pt x="111" y="221"/>
                    <a:pt x="92" y="216"/>
                    <a:pt x="85" y="216"/>
                  </a:cubicBezTo>
                  <a:cubicBezTo>
                    <a:pt x="78" y="216"/>
                    <a:pt x="75" y="218"/>
                    <a:pt x="76" y="222"/>
                  </a:cubicBezTo>
                  <a:cubicBezTo>
                    <a:pt x="79" y="231"/>
                    <a:pt x="82" y="233"/>
                    <a:pt x="90" y="238"/>
                  </a:cubicBezTo>
                  <a:cubicBezTo>
                    <a:pt x="92" y="247"/>
                    <a:pt x="108" y="257"/>
                    <a:pt x="117" y="261"/>
                  </a:cubicBezTo>
                  <a:cubicBezTo>
                    <a:pt x="121" y="263"/>
                    <a:pt x="122" y="253"/>
                    <a:pt x="123" y="249"/>
                  </a:cubicBezTo>
                  <a:cubicBezTo>
                    <a:pt x="124" y="243"/>
                    <a:pt x="121" y="229"/>
                    <a:pt x="124" y="225"/>
                  </a:cubicBezTo>
                  <a:cubicBezTo>
                    <a:pt x="129" y="217"/>
                    <a:pt x="132" y="226"/>
                    <a:pt x="141" y="225"/>
                  </a:cubicBezTo>
                  <a:cubicBezTo>
                    <a:pt x="153" y="219"/>
                    <a:pt x="161" y="218"/>
                    <a:pt x="168" y="204"/>
                  </a:cubicBezTo>
                  <a:cubicBezTo>
                    <a:pt x="167" y="194"/>
                    <a:pt x="167" y="186"/>
                    <a:pt x="163" y="177"/>
                  </a:cubicBezTo>
                  <a:cubicBezTo>
                    <a:pt x="171" y="172"/>
                    <a:pt x="174" y="178"/>
                    <a:pt x="177" y="186"/>
                  </a:cubicBezTo>
                  <a:cubicBezTo>
                    <a:pt x="189" y="183"/>
                    <a:pt x="188" y="180"/>
                    <a:pt x="181" y="171"/>
                  </a:cubicBezTo>
                  <a:cubicBezTo>
                    <a:pt x="179" y="163"/>
                    <a:pt x="176" y="155"/>
                    <a:pt x="168" y="151"/>
                  </a:cubicBezTo>
                  <a:cubicBezTo>
                    <a:pt x="163" y="144"/>
                    <a:pt x="155" y="139"/>
                    <a:pt x="150" y="132"/>
                  </a:cubicBezTo>
                  <a:cubicBezTo>
                    <a:pt x="147" y="123"/>
                    <a:pt x="139" y="119"/>
                    <a:pt x="130" y="117"/>
                  </a:cubicBezTo>
                  <a:cubicBezTo>
                    <a:pt x="125" y="114"/>
                    <a:pt x="122" y="113"/>
                    <a:pt x="118" y="108"/>
                  </a:cubicBezTo>
                  <a:cubicBezTo>
                    <a:pt x="116" y="95"/>
                    <a:pt x="107" y="80"/>
                    <a:pt x="105" y="75"/>
                  </a:cubicBez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68" name="Freeform 340"/>
            <p:cNvSpPr>
              <a:spLocks/>
            </p:cNvSpPr>
            <p:nvPr/>
          </p:nvSpPr>
          <p:spPr bwMode="auto">
            <a:xfrm>
              <a:off x="2660" y="1658"/>
              <a:ext cx="34" cy="65"/>
            </a:xfrm>
            <a:custGeom>
              <a:avLst/>
              <a:gdLst>
                <a:gd name="T0" fmla="*/ 15 w 34"/>
                <a:gd name="T1" fmla="*/ 61 h 65"/>
                <a:gd name="T2" fmla="*/ 28 w 34"/>
                <a:gd name="T3" fmla="*/ 52 h 65"/>
                <a:gd name="T4" fmla="*/ 34 w 34"/>
                <a:gd name="T5" fmla="*/ 33 h 65"/>
                <a:gd name="T6" fmla="*/ 13 w 34"/>
                <a:gd name="T7" fmla="*/ 6 h 65"/>
                <a:gd name="T8" fmla="*/ 4 w 34"/>
                <a:gd name="T9" fmla="*/ 39 h 65"/>
                <a:gd name="T10" fmla="*/ 0 w 34"/>
                <a:gd name="T11" fmla="*/ 57 h 65"/>
                <a:gd name="T12" fmla="*/ 15 w 34"/>
                <a:gd name="T13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5">
                  <a:moveTo>
                    <a:pt x="15" y="61"/>
                  </a:moveTo>
                  <a:cubicBezTo>
                    <a:pt x="25" y="53"/>
                    <a:pt x="21" y="56"/>
                    <a:pt x="28" y="52"/>
                  </a:cubicBezTo>
                  <a:cubicBezTo>
                    <a:pt x="32" y="46"/>
                    <a:pt x="33" y="40"/>
                    <a:pt x="34" y="33"/>
                  </a:cubicBezTo>
                  <a:cubicBezTo>
                    <a:pt x="33" y="9"/>
                    <a:pt x="34" y="10"/>
                    <a:pt x="13" y="6"/>
                  </a:cubicBezTo>
                  <a:cubicBezTo>
                    <a:pt x="2" y="0"/>
                    <a:pt x="8" y="29"/>
                    <a:pt x="4" y="39"/>
                  </a:cubicBezTo>
                  <a:cubicBezTo>
                    <a:pt x="3" y="45"/>
                    <a:pt x="1" y="51"/>
                    <a:pt x="0" y="57"/>
                  </a:cubicBezTo>
                  <a:cubicBezTo>
                    <a:pt x="4" y="60"/>
                    <a:pt x="11" y="65"/>
                    <a:pt x="15" y="6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669" name="Text Box 341"/>
          <p:cNvSpPr txBox="1">
            <a:spLocks noChangeArrowheads="1"/>
          </p:cNvSpPr>
          <p:nvPr/>
        </p:nvSpPr>
        <p:spPr bwMode="auto">
          <a:xfrm>
            <a:off x="4140200" y="2368550"/>
            <a:ext cx="431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</a:rPr>
              <a:t>1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99670" name="Text Box 342"/>
          <p:cNvSpPr txBox="1">
            <a:spLocks noChangeArrowheads="1"/>
          </p:cNvSpPr>
          <p:nvPr/>
        </p:nvSpPr>
        <p:spPr bwMode="auto">
          <a:xfrm>
            <a:off x="0" y="5492750"/>
            <a:ext cx="1403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srgbClr val="000000"/>
                </a:solidFill>
              </a:rPr>
              <a:t>1 </a:t>
            </a:r>
            <a:r>
              <a:rPr lang="uk-UA" altLang="ru-RU" sz="2000" smtClean="0">
                <a:solidFill>
                  <a:srgbClr val="000000"/>
                </a:solidFill>
              </a:rPr>
              <a:t>– </a:t>
            </a:r>
            <a:r>
              <a:rPr lang="uk-UA" altLang="ru-RU" sz="2000" i="1" smtClean="0">
                <a:solidFill>
                  <a:srgbClr val="000000"/>
                </a:solidFill>
              </a:rPr>
              <a:t>Італія</a:t>
            </a:r>
            <a:endParaRPr lang="ru-RU" altLang="ru-RU" sz="2000" i="1" smtClean="0">
              <a:solidFill>
                <a:srgbClr val="990033"/>
              </a:solidFill>
            </a:endParaRPr>
          </a:p>
        </p:txBody>
      </p:sp>
      <p:sp>
        <p:nvSpPr>
          <p:cNvPr id="99671" name="Freeform 343"/>
          <p:cNvSpPr>
            <a:spLocks/>
          </p:cNvSpPr>
          <p:nvPr/>
        </p:nvSpPr>
        <p:spPr bwMode="auto">
          <a:xfrm>
            <a:off x="1908175" y="2386013"/>
            <a:ext cx="1960563" cy="355600"/>
          </a:xfrm>
          <a:custGeom>
            <a:avLst/>
            <a:gdLst>
              <a:gd name="T0" fmla="*/ 0 w 1235"/>
              <a:gd name="T1" fmla="*/ 159 h 224"/>
              <a:gd name="T2" fmla="*/ 460 w 1235"/>
              <a:gd name="T3" fmla="*/ 203 h 224"/>
              <a:gd name="T4" fmla="*/ 895 w 1235"/>
              <a:gd name="T5" fmla="*/ 33 h 224"/>
              <a:gd name="T6" fmla="*/ 1235 w 1235"/>
              <a:gd name="T7" fmla="*/ 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5" h="224">
                <a:moveTo>
                  <a:pt x="0" y="159"/>
                </a:moveTo>
                <a:cubicBezTo>
                  <a:pt x="77" y="166"/>
                  <a:pt x="311" y="224"/>
                  <a:pt x="460" y="203"/>
                </a:cubicBezTo>
                <a:cubicBezTo>
                  <a:pt x="609" y="190"/>
                  <a:pt x="778" y="70"/>
                  <a:pt x="895" y="33"/>
                </a:cubicBezTo>
                <a:cubicBezTo>
                  <a:pt x="1024" y="0"/>
                  <a:pt x="1164" y="9"/>
                  <a:pt x="1235" y="3"/>
                </a:cubicBez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72" name="Freeform 344"/>
          <p:cNvSpPr>
            <a:spLocks/>
          </p:cNvSpPr>
          <p:nvPr/>
        </p:nvSpPr>
        <p:spPr bwMode="auto">
          <a:xfrm>
            <a:off x="3089275" y="2460625"/>
            <a:ext cx="4476750" cy="3270250"/>
          </a:xfrm>
          <a:custGeom>
            <a:avLst/>
            <a:gdLst>
              <a:gd name="T0" fmla="*/ 2754 w 2820"/>
              <a:gd name="T1" fmla="*/ 313 h 2060"/>
              <a:gd name="T2" fmla="*/ 2818 w 2820"/>
              <a:gd name="T3" fmla="*/ 412 h 2060"/>
              <a:gd name="T4" fmla="*/ 2765 w 2820"/>
              <a:gd name="T5" fmla="*/ 658 h 2060"/>
              <a:gd name="T6" fmla="*/ 2677 w 2820"/>
              <a:gd name="T7" fmla="*/ 865 h 2060"/>
              <a:gd name="T8" fmla="*/ 2509 w 2820"/>
              <a:gd name="T9" fmla="*/ 1081 h 2060"/>
              <a:gd name="T10" fmla="*/ 2292 w 2820"/>
              <a:gd name="T11" fmla="*/ 984 h 2060"/>
              <a:gd name="T12" fmla="*/ 1754 w 2820"/>
              <a:gd name="T13" fmla="*/ 1581 h 2060"/>
              <a:gd name="T14" fmla="*/ 949 w 2820"/>
              <a:gd name="T15" fmla="*/ 2054 h 2060"/>
              <a:gd name="T16" fmla="*/ 447 w 2820"/>
              <a:gd name="T17" fmla="*/ 1618 h 2060"/>
              <a:gd name="T18" fmla="*/ 48 w 2820"/>
              <a:gd name="T19" fmla="*/ 850 h 2060"/>
              <a:gd name="T20" fmla="*/ 156 w 2820"/>
              <a:gd name="T21" fmla="*/ 157 h 2060"/>
              <a:gd name="T22" fmla="*/ 471 w 2820"/>
              <a:gd name="T23" fmla="*/ 0 h 2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20" h="2060">
                <a:moveTo>
                  <a:pt x="2754" y="313"/>
                </a:moveTo>
                <a:cubicBezTo>
                  <a:pt x="2765" y="330"/>
                  <a:pt x="2816" y="355"/>
                  <a:pt x="2818" y="412"/>
                </a:cubicBezTo>
                <a:cubicBezTo>
                  <a:pt x="2820" y="469"/>
                  <a:pt x="2788" y="583"/>
                  <a:pt x="2765" y="658"/>
                </a:cubicBezTo>
                <a:cubicBezTo>
                  <a:pt x="2742" y="733"/>
                  <a:pt x="2720" y="795"/>
                  <a:pt x="2677" y="865"/>
                </a:cubicBezTo>
                <a:cubicBezTo>
                  <a:pt x="2634" y="935"/>
                  <a:pt x="2573" y="1061"/>
                  <a:pt x="2509" y="1081"/>
                </a:cubicBezTo>
                <a:cubicBezTo>
                  <a:pt x="2445" y="1101"/>
                  <a:pt x="2418" y="901"/>
                  <a:pt x="2292" y="984"/>
                </a:cubicBezTo>
                <a:cubicBezTo>
                  <a:pt x="2166" y="1067"/>
                  <a:pt x="1978" y="1403"/>
                  <a:pt x="1754" y="1581"/>
                </a:cubicBezTo>
                <a:cubicBezTo>
                  <a:pt x="1530" y="1759"/>
                  <a:pt x="1167" y="2048"/>
                  <a:pt x="949" y="2054"/>
                </a:cubicBezTo>
                <a:cubicBezTo>
                  <a:pt x="731" y="2060"/>
                  <a:pt x="597" y="1819"/>
                  <a:pt x="447" y="1618"/>
                </a:cubicBezTo>
                <a:cubicBezTo>
                  <a:pt x="297" y="1417"/>
                  <a:pt x="96" y="1093"/>
                  <a:pt x="48" y="850"/>
                </a:cubicBezTo>
                <a:cubicBezTo>
                  <a:pt x="0" y="607"/>
                  <a:pt x="86" y="299"/>
                  <a:pt x="156" y="157"/>
                </a:cubicBezTo>
                <a:cubicBezTo>
                  <a:pt x="226" y="15"/>
                  <a:pt x="419" y="26"/>
                  <a:pt x="471" y="0"/>
                </a:cubicBez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73" name="Text Box 345"/>
          <p:cNvSpPr txBox="1">
            <a:spLocks noChangeArrowheads="1"/>
          </p:cNvSpPr>
          <p:nvPr/>
        </p:nvSpPr>
        <p:spPr bwMode="auto">
          <a:xfrm rot="-146199">
            <a:off x="1997075" y="2397125"/>
            <a:ext cx="12065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i="1" smtClean="0">
                <a:solidFill>
                  <a:srgbClr val="3333CC"/>
                </a:solidFill>
              </a:rPr>
              <a:t>бавовник</a:t>
            </a:r>
            <a:endParaRPr lang="ru-RU" altLang="ru-RU" i="1" smtClean="0">
              <a:solidFill>
                <a:srgbClr val="3333CC"/>
              </a:solidFill>
            </a:endParaRPr>
          </a:p>
        </p:txBody>
      </p:sp>
      <p:sp>
        <p:nvSpPr>
          <p:cNvPr id="99674" name="Text Box 346"/>
          <p:cNvSpPr txBox="1">
            <a:spLocks noChangeArrowheads="1"/>
          </p:cNvSpPr>
          <p:nvPr/>
        </p:nvSpPr>
        <p:spPr bwMode="auto">
          <a:xfrm rot="-3014026">
            <a:off x="5724525" y="4508500"/>
            <a:ext cx="12065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i="1" smtClean="0">
                <a:solidFill>
                  <a:srgbClr val="3333CC"/>
                </a:solidFill>
              </a:rPr>
              <a:t>бавовник</a:t>
            </a:r>
            <a:endParaRPr lang="ru-RU" altLang="ru-RU" i="1" smtClean="0">
              <a:solidFill>
                <a:srgbClr val="3333CC"/>
              </a:solidFill>
            </a:endParaRPr>
          </a:p>
        </p:txBody>
      </p:sp>
      <p:sp>
        <p:nvSpPr>
          <p:cNvPr id="99675" name="Rectangle 347"/>
          <p:cNvSpPr>
            <a:spLocks noChangeArrowheads="1"/>
          </p:cNvSpPr>
          <p:nvPr/>
        </p:nvSpPr>
        <p:spPr bwMode="auto">
          <a:xfrm>
            <a:off x="4284663" y="2708275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79" name="Text Box 351"/>
          <p:cNvSpPr txBox="1">
            <a:spLocks noChangeArrowheads="1"/>
          </p:cNvSpPr>
          <p:nvPr/>
        </p:nvSpPr>
        <p:spPr bwMode="auto">
          <a:xfrm>
            <a:off x="3870325" y="2590800"/>
            <a:ext cx="5000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1,7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680" name="Freeform 352"/>
          <p:cNvSpPr>
            <a:spLocks/>
          </p:cNvSpPr>
          <p:nvPr/>
        </p:nvSpPr>
        <p:spPr bwMode="auto">
          <a:xfrm>
            <a:off x="4284663" y="2673350"/>
            <a:ext cx="71437" cy="34925"/>
          </a:xfrm>
          <a:custGeom>
            <a:avLst/>
            <a:gdLst>
              <a:gd name="T0" fmla="*/ 1 w 45"/>
              <a:gd name="T1" fmla="*/ 0 h 22"/>
              <a:gd name="T2" fmla="*/ 0 w 45"/>
              <a:gd name="T3" fmla="*/ 20 h 22"/>
              <a:gd name="T4" fmla="*/ 45 w 45"/>
              <a:gd name="T5" fmla="*/ 22 h 22"/>
              <a:gd name="T6" fmla="*/ 45 w 45"/>
              <a:gd name="T7" fmla="*/ 1 h 22"/>
              <a:gd name="T8" fmla="*/ 1 w 4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1" y="0"/>
                </a:moveTo>
                <a:lnTo>
                  <a:pt x="0" y="20"/>
                </a:lnTo>
                <a:lnTo>
                  <a:pt x="45" y="22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81" name="Freeform 353"/>
          <p:cNvSpPr>
            <a:spLocks/>
          </p:cNvSpPr>
          <p:nvPr/>
        </p:nvSpPr>
        <p:spPr bwMode="auto">
          <a:xfrm>
            <a:off x="4768850" y="866775"/>
            <a:ext cx="3446463" cy="1776413"/>
          </a:xfrm>
          <a:custGeom>
            <a:avLst/>
            <a:gdLst>
              <a:gd name="T0" fmla="*/ 98 w 2171"/>
              <a:gd name="T1" fmla="*/ 560 h 1119"/>
              <a:gd name="T2" fmla="*/ 70 w 2171"/>
              <a:gd name="T3" fmla="*/ 770 h 1119"/>
              <a:gd name="T4" fmla="*/ 173 w 2171"/>
              <a:gd name="T5" fmla="*/ 981 h 1119"/>
              <a:gd name="T6" fmla="*/ 350 w 2171"/>
              <a:gd name="T7" fmla="*/ 996 h 1119"/>
              <a:gd name="T8" fmla="*/ 404 w 2171"/>
              <a:gd name="T9" fmla="*/ 866 h 1119"/>
              <a:gd name="T10" fmla="*/ 524 w 2171"/>
              <a:gd name="T11" fmla="*/ 840 h 1119"/>
              <a:gd name="T12" fmla="*/ 773 w 2171"/>
              <a:gd name="T13" fmla="*/ 771 h 1119"/>
              <a:gd name="T14" fmla="*/ 956 w 2171"/>
              <a:gd name="T15" fmla="*/ 903 h 1119"/>
              <a:gd name="T16" fmla="*/ 1126 w 2171"/>
              <a:gd name="T17" fmla="*/ 867 h 1119"/>
              <a:gd name="T18" fmla="*/ 1321 w 2171"/>
              <a:gd name="T19" fmla="*/ 885 h 1119"/>
              <a:gd name="T20" fmla="*/ 1456 w 2171"/>
              <a:gd name="T21" fmla="*/ 834 h 1119"/>
              <a:gd name="T22" fmla="*/ 1594 w 2171"/>
              <a:gd name="T23" fmla="*/ 831 h 1119"/>
              <a:gd name="T24" fmla="*/ 1738 w 2171"/>
              <a:gd name="T25" fmla="*/ 999 h 1119"/>
              <a:gd name="T26" fmla="*/ 1816 w 2171"/>
              <a:gd name="T27" fmla="*/ 857 h 1119"/>
              <a:gd name="T28" fmla="*/ 1891 w 2171"/>
              <a:gd name="T29" fmla="*/ 900 h 1119"/>
              <a:gd name="T30" fmla="*/ 1762 w 2171"/>
              <a:gd name="T31" fmla="*/ 675 h 1119"/>
              <a:gd name="T32" fmla="*/ 1670 w 2171"/>
              <a:gd name="T33" fmla="*/ 690 h 1119"/>
              <a:gd name="T34" fmla="*/ 1801 w 2171"/>
              <a:gd name="T35" fmla="*/ 519 h 1119"/>
              <a:gd name="T36" fmla="*/ 1841 w 2171"/>
              <a:gd name="T37" fmla="*/ 440 h 1119"/>
              <a:gd name="T38" fmla="*/ 1915 w 2171"/>
              <a:gd name="T39" fmla="*/ 422 h 1119"/>
              <a:gd name="T40" fmla="*/ 2006 w 2171"/>
              <a:gd name="T41" fmla="*/ 689 h 1119"/>
              <a:gd name="T42" fmla="*/ 2029 w 2171"/>
              <a:gd name="T43" fmla="*/ 650 h 1119"/>
              <a:gd name="T44" fmla="*/ 1970 w 2171"/>
              <a:gd name="T45" fmla="*/ 483 h 1119"/>
              <a:gd name="T46" fmla="*/ 2077 w 2171"/>
              <a:gd name="T47" fmla="*/ 378 h 1119"/>
              <a:gd name="T48" fmla="*/ 2026 w 2171"/>
              <a:gd name="T49" fmla="*/ 264 h 1119"/>
              <a:gd name="T50" fmla="*/ 2143 w 2171"/>
              <a:gd name="T51" fmla="*/ 236 h 1119"/>
              <a:gd name="T52" fmla="*/ 1786 w 2171"/>
              <a:gd name="T53" fmla="*/ 186 h 1119"/>
              <a:gd name="T54" fmla="*/ 1543 w 2171"/>
              <a:gd name="T55" fmla="*/ 204 h 1119"/>
              <a:gd name="T56" fmla="*/ 1402 w 2171"/>
              <a:gd name="T57" fmla="*/ 180 h 1119"/>
              <a:gd name="T58" fmla="*/ 1357 w 2171"/>
              <a:gd name="T59" fmla="*/ 101 h 1119"/>
              <a:gd name="T60" fmla="*/ 1262 w 2171"/>
              <a:gd name="T61" fmla="*/ 95 h 1119"/>
              <a:gd name="T62" fmla="*/ 1333 w 2171"/>
              <a:gd name="T63" fmla="*/ 162 h 1119"/>
              <a:gd name="T64" fmla="*/ 1348 w 2171"/>
              <a:gd name="T65" fmla="*/ 221 h 1119"/>
              <a:gd name="T66" fmla="*/ 1201 w 2171"/>
              <a:gd name="T67" fmla="*/ 186 h 1119"/>
              <a:gd name="T68" fmla="*/ 989 w 2171"/>
              <a:gd name="T69" fmla="*/ 204 h 1119"/>
              <a:gd name="T70" fmla="*/ 991 w 2171"/>
              <a:gd name="T71" fmla="*/ 170 h 1119"/>
              <a:gd name="T72" fmla="*/ 836 w 2171"/>
              <a:gd name="T73" fmla="*/ 65 h 1119"/>
              <a:gd name="T74" fmla="*/ 733 w 2171"/>
              <a:gd name="T75" fmla="*/ 15 h 1119"/>
              <a:gd name="T76" fmla="*/ 758 w 2171"/>
              <a:gd name="T77" fmla="*/ 84 h 1119"/>
              <a:gd name="T78" fmla="*/ 836 w 2171"/>
              <a:gd name="T79" fmla="*/ 141 h 1119"/>
              <a:gd name="T80" fmla="*/ 719 w 2171"/>
              <a:gd name="T81" fmla="*/ 189 h 1119"/>
              <a:gd name="T82" fmla="*/ 725 w 2171"/>
              <a:gd name="T83" fmla="*/ 323 h 1119"/>
              <a:gd name="T84" fmla="*/ 601 w 2171"/>
              <a:gd name="T85" fmla="*/ 275 h 1119"/>
              <a:gd name="T86" fmla="*/ 676 w 2171"/>
              <a:gd name="T87" fmla="*/ 408 h 1119"/>
              <a:gd name="T88" fmla="*/ 584 w 2171"/>
              <a:gd name="T89" fmla="*/ 323 h 1119"/>
              <a:gd name="T90" fmla="*/ 538 w 2171"/>
              <a:gd name="T91" fmla="*/ 363 h 1119"/>
              <a:gd name="T92" fmla="*/ 406 w 2171"/>
              <a:gd name="T93" fmla="*/ 321 h 1119"/>
              <a:gd name="T94" fmla="*/ 484 w 2171"/>
              <a:gd name="T95" fmla="*/ 182 h 1119"/>
              <a:gd name="T96" fmla="*/ 370 w 2171"/>
              <a:gd name="T97" fmla="*/ 263 h 1119"/>
              <a:gd name="T98" fmla="*/ 424 w 2171"/>
              <a:gd name="T99" fmla="*/ 345 h 1119"/>
              <a:gd name="T100" fmla="*/ 376 w 2171"/>
              <a:gd name="T101" fmla="*/ 383 h 1119"/>
              <a:gd name="T102" fmla="*/ 341 w 2171"/>
              <a:gd name="T103" fmla="*/ 396 h 1119"/>
              <a:gd name="T104" fmla="*/ 253 w 2171"/>
              <a:gd name="T105" fmla="*/ 428 h 1119"/>
              <a:gd name="T106" fmla="*/ 134 w 2171"/>
              <a:gd name="T107" fmla="*/ 474 h 1119"/>
              <a:gd name="T108" fmla="*/ 196 w 2171"/>
              <a:gd name="T109" fmla="*/ 41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71" h="1119">
                <a:moveTo>
                  <a:pt x="83" y="369"/>
                </a:moveTo>
                <a:lnTo>
                  <a:pt x="61" y="386"/>
                </a:lnTo>
                <a:cubicBezTo>
                  <a:pt x="59" y="395"/>
                  <a:pt x="69" y="412"/>
                  <a:pt x="70" y="422"/>
                </a:cubicBezTo>
                <a:cubicBezTo>
                  <a:pt x="71" y="432"/>
                  <a:pt x="67" y="441"/>
                  <a:pt x="67" y="449"/>
                </a:cubicBezTo>
                <a:cubicBezTo>
                  <a:pt x="67" y="457"/>
                  <a:pt x="70" y="459"/>
                  <a:pt x="71" y="473"/>
                </a:cubicBezTo>
                <a:cubicBezTo>
                  <a:pt x="72" y="487"/>
                  <a:pt x="70" y="520"/>
                  <a:pt x="74" y="534"/>
                </a:cubicBezTo>
                <a:lnTo>
                  <a:pt x="98" y="560"/>
                </a:lnTo>
                <a:lnTo>
                  <a:pt x="31" y="617"/>
                </a:lnTo>
                <a:lnTo>
                  <a:pt x="56" y="630"/>
                </a:lnTo>
                <a:lnTo>
                  <a:pt x="26" y="650"/>
                </a:lnTo>
                <a:lnTo>
                  <a:pt x="20" y="659"/>
                </a:lnTo>
                <a:lnTo>
                  <a:pt x="26" y="689"/>
                </a:lnTo>
                <a:cubicBezTo>
                  <a:pt x="24" y="697"/>
                  <a:pt x="0" y="692"/>
                  <a:pt x="7" y="705"/>
                </a:cubicBezTo>
                <a:lnTo>
                  <a:pt x="70" y="770"/>
                </a:lnTo>
                <a:cubicBezTo>
                  <a:pt x="82" y="793"/>
                  <a:pt x="70" y="831"/>
                  <a:pt x="77" y="843"/>
                </a:cubicBezTo>
                <a:cubicBezTo>
                  <a:pt x="84" y="855"/>
                  <a:pt x="103" y="835"/>
                  <a:pt x="113" y="843"/>
                </a:cubicBezTo>
                <a:cubicBezTo>
                  <a:pt x="123" y="851"/>
                  <a:pt x="129" y="881"/>
                  <a:pt x="137" y="891"/>
                </a:cubicBezTo>
                <a:cubicBezTo>
                  <a:pt x="145" y="901"/>
                  <a:pt x="156" y="898"/>
                  <a:pt x="163" y="902"/>
                </a:cubicBezTo>
                <a:cubicBezTo>
                  <a:pt x="170" y="906"/>
                  <a:pt x="176" y="910"/>
                  <a:pt x="178" y="917"/>
                </a:cubicBezTo>
                <a:cubicBezTo>
                  <a:pt x="180" y="924"/>
                  <a:pt x="176" y="930"/>
                  <a:pt x="175" y="941"/>
                </a:cubicBezTo>
                <a:cubicBezTo>
                  <a:pt x="174" y="952"/>
                  <a:pt x="175" y="966"/>
                  <a:pt x="173" y="981"/>
                </a:cubicBezTo>
                <a:cubicBezTo>
                  <a:pt x="171" y="996"/>
                  <a:pt x="161" y="1024"/>
                  <a:pt x="161" y="1034"/>
                </a:cubicBezTo>
                <a:lnTo>
                  <a:pt x="175" y="1043"/>
                </a:lnTo>
                <a:cubicBezTo>
                  <a:pt x="180" y="1046"/>
                  <a:pt x="176" y="1047"/>
                  <a:pt x="190" y="1053"/>
                </a:cubicBezTo>
                <a:cubicBezTo>
                  <a:pt x="204" y="1059"/>
                  <a:pt x="233" y="1067"/>
                  <a:pt x="259" y="1077"/>
                </a:cubicBezTo>
                <a:cubicBezTo>
                  <a:pt x="285" y="1087"/>
                  <a:pt x="336" y="1119"/>
                  <a:pt x="346" y="1112"/>
                </a:cubicBezTo>
                <a:cubicBezTo>
                  <a:pt x="356" y="1105"/>
                  <a:pt x="319" y="1057"/>
                  <a:pt x="320" y="1038"/>
                </a:cubicBezTo>
                <a:cubicBezTo>
                  <a:pt x="321" y="1019"/>
                  <a:pt x="345" y="1007"/>
                  <a:pt x="350" y="996"/>
                </a:cubicBezTo>
                <a:cubicBezTo>
                  <a:pt x="355" y="985"/>
                  <a:pt x="353" y="978"/>
                  <a:pt x="349" y="969"/>
                </a:cubicBezTo>
                <a:cubicBezTo>
                  <a:pt x="345" y="960"/>
                  <a:pt x="333" y="956"/>
                  <a:pt x="328" y="944"/>
                </a:cubicBezTo>
                <a:cubicBezTo>
                  <a:pt x="323" y="932"/>
                  <a:pt x="320" y="905"/>
                  <a:pt x="319" y="894"/>
                </a:cubicBezTo>
                <a:cubicBezTo>
                  <a:pt x="318" y="883"/>
                  <a:pt x="319" y="880"/>
                  <a:pt x="322" y="878"/>
                </a:cubicBezTo>
                <a:cubicBezTo>
                  <a:pt x="325" y="874"/>
                  <a:pt x="333" y="884"/>
                  <a:pt x="340" y="881"/>
                </a:cubicBezTo>
                <a:cubicBezTo>
                  <a:pt x="347" y="878"/>
                  <a:pt x="354" y="862"/>
                  <a:pt x="365" y="860"/>
                </a:cubicBezTo>
                <a:cubicBezTo>
                  <a:pt x="376" y="858"/>
                  <a:pt x="393" y="862"/>
                  <a:pt x="404" y="866"/>
                </a:cubicBezTo>
                <a:cubicBezTo>
                  <a:pt x="416" y="868"/>
                  <a:pt x="425" y="880"/>
                  <a:pt x="434" y="882"/>
                </a:cubicBezTo>
                <a:cubicBezTo>
                  <a:pt x="443" y="884"/>
                  <a:pt x="453" y="876"/>
                  <a:pt x="458" y="876"/>
                </a:cubicBezTo>
                <a:cubicBezTo>
                  <a:pt x="463" y="876"/>
                  <a:pt x="462" y="881"/>
                  <a:pt x="467" y="881"/>
                </a:cubicBezTo>
                <a:cubicBezTo>
                  <a:pt x="472" y="881"/>
                  <a:pt x="482" y="877"/>
                  <a:pt x="490" y="878"/>
                </a:cubicBezTo>
                <a:cubicBezTo>
                  <a:pt x="498" y="879"/>
                  <a:pt x="508" y="888"/>
                  <a:pt x="515" y="887"/>
                </a:cubicBezTo>
                <a:cubicBezTo>
                  <a:pt x="520" y="885"/>
                  <a:pt x="534" y="878"/>
                  <a:pt x="535" y="870"/>
                </a:cubicBezTo>
                <a:lnTo>
                  <a:pt x="524" y="840"/>
                </a:lnTo>
                <a:cubicBezTo>
                  <a:pt x="524" y="833"/>
                  <a:pt x="531" y="834"/>
                  <a:pt x="532" y="827"/>
                </a:cubicBezTo>
                <a:lnTo>
                  <a:pt x="530" y="798"/>
                </a:lnTo>
                <a:cubicBezTo>
                  <a:pt x="550" y="786"/>
                  <a:pt x="625" y="756"/>
                  <a:pt x="652" y="756"/>
                </a:cubicBezTo>
                <a:cubicBezTo>
                  <a:pt x="670" y="761"/>
                  <a:pt x="673" y="794"/>
                  <a:pt x="691" y="800"/>
                </a:cubicBezTo>
                <a:cubicBezTo>
                  <a:pt x="699" y="808"/>
                  <a:pt x="688" y="789"/>
                  <a:pt x="701" y="791"/>
                </a:cubicBezTo>
                <a:cubicBezTo>
                  <a:pt x="707" y="793"/>
                  <a:pt x="716" y="813"/>
                  <a:pt x="728" y="810"/>
                </a:cubicBezTo>
                <a:lnTo>
                  <a:pt x="773" y="771"/>
                </a:lnTo>
                <a:cubicBezTo>
                  <a:pt x="784" y="768"/>
                  <a:pt x="766" y="780"/>
                  <a:pt x="776" y="794"/>
                </a:cubicBezTo>
                <a:cubicBezTo>
                  <a:pt x="786" y="808"/>
                  <a:pt x="818" y="845"/>
                  <a:pt x="830" y="855"/>
                </a:cubicBezTo>
                <a:cubicBezTo>
                  <a:pt x="842" y="865"/>
                  <a:pt x="844" y="856"/>
                  <a:pt x="850" y="857"/>
                </a:cubicBezTo>
                <a:cubicBezTo>
                  <a:pt x="856" y="858"/>
                  <a:pt x="861" y="864"/>
                  <a:pt x="868" y="864"/>
                </a:cubicBezTo>
                <a:cubicBezTo>
                  <a:pt x="875" y="864"/>
                  <a:pt x="887" y="852"/>
                  <a:pt x="893" y="855"/>
                </a:cubicBezTo>
                <a:cubicBezTo>
                  <a:pt x="902" y="855"/>
                  <a:pt x="894" y="873"/>
                  <a:pt x="905" y="881"/>
                </a:cubicBezTo>
                <a:cubicBezTo>
                  <a:pt x="916" y="889"/>
                  <a:pt x="940" y="901"/>
                  <a:pt x="956" y="903"/>
                </a:cubicBezTo>
                <a:cubicBezTo>
                  <a:pt x="973" y="909"/>
                  <a:pt x="990" y="897"/>
                  <a:pt x="1000" y="891"/>
                </a:cubicBezTo>
                <a:cubicBezTo>
                  <a:pt x="1010" y="885"/>
                  <a:pt x="1012" y="871"/>
                  <a:pt x="1019" y="866"/>
                </a:cubicBezTo>
                <a:cubicBezTo>
                  <a:pt x="1026" y="861"/>
                  <a:pt x="1036" y="858"/>
                  <a:pt x="1040" y="858"/>
                </a:cubicBezTo>
                <a:cubicBezTo>
                  <a:pt x="1044" y="858"/>
                  <a:pt x="1041" y="864"/>
                  <a:pt x="1046" y="864"/>
                </a:cubicBezTo>
                <a:cubicBezTo>
                  <a:pt x="1051" y="864"/>
                  <a:pt x="1063" y="857"/>
                  <a:pt x="1070" y="858"/>
                </a:cubicBezTo>
                <a:cubicBezTo>
                  <a:pt x="1077" y="859"/>
                  <a:pt x="1081" y="870"/>
                  <a:pt x="1090" y="872"/>
                </a:cubicBezTo>
                <a:cubicBezTo>
                  <a:pt x="1099" y="874"/>
                  <a:pt x="1121" y="873"/>
                  <a:pt x="1126" y="867"/>
                </a:cubicBezTo>
                <a:lnTo>
                  <a:pt x="1120" y="834"/>
                </a:lnTo>
                <a:lnTo>
                  <a:pt x="1136" y="815"/>
                </a:lnTo>
                <a:lnTo>
                  <a:pt x="1171" y="818"/>
                </a:lnTo>
                <a:cubicBezTo>
                  <a:pt x="1181" y="823"/>
                  <a:pt x="1189" y="841"/>
                  <a:pt x="1195" y="846"/>
                </a:cubicBezTo>
                <a:cubicBezTo>
                  <a:pt x="1201" y="851"/>
                  <a:pt x="1196" y="846"/>
                  <a:pt x="1208" y="848"/>
                </a:cubicBezTo>
                <a:cubicBezTo>
                  <a:pt x="1220" y="850"/>
                  <a:pt x="1248" y="851"/>
                  <a:pt x="1267" y="857"/>
                </a:cubicBezTo>
                <a:cubicBezTo>
                  <a:pt x="1286" y="863"/>
                  <a:pt x="1307" y="879"/>
                  <a:pt x="1321" y="885"/>
                </a:cubicBezTo>
                <a:cubicBezTo>
                  <a:pt x="1326" y="885"/>
                  <a:pt x="1344" y="892"/>
                  <a:pt x="1349" y="891"/>
                </a:cubicBezTo>
                <a:cubicBezTo>
                  <a:pt x="1357" y="888"/>
                  <a:pt x="1356" y="873"/>
                  <a:pt x="1361" y="867"/>
                </a:cubicBezTo>
                <a:cubicBezTo>
                  <a:pt x="1366" y="861"/>
                  <a:pt x="1371" y="858"/>
                  <a:pt x="1376" y="855"/>
                </a:cubicBezTo>
                <a:cubicBezTo>
                  <a:pt x="1381" y="852"/>
                  <a:pt x="1382" y="849"/>
                  <a:pt x="1391" y="849"/>
                </a:cubicBezTo>
                <a:cubicBezTo>
                  <a:pt x="1400" y="849"/>
                  <a:pt x="1424" y="852"/>
                  <a:pt x="1433" y="852"/>
                </a:cubicBezTo>
                <a:cubicBezTo>
                  <a:pt x="1442" y="852"/>
                  <a:pt x="1444" y="854"/>
                  <a:pt x="1448" y="851"/>
                </a:cubicBezTo>
                <a:cubicBezTo>
                  <a:pt x="1452" y="848"/>
                  <a:pt x="1455" y="846"/>
                  <a:pt x="1456" y="834"/>
                </a:cubicBezTo>
                <a:cubicBezTo>
                  <a:pt x="1457" y="822"/>
                  <a:pt x="1456" y="791"/>
                  <a:pt x="1453" y="777"/>
                </a:cubicBezTo>
                <a:cubicBezTo>
                  <a:pt x="1450" y="763"/>
                  <a:pt x="1436" y="756"/>
                  <a:pt x="1439" y="750"/>
                </a:cubicBezTo>
                <a:lnTo>
                  <a:pt x="1474" y="743"/>
                </a:lnTo>
                <a:cubicBezTo>
                  <a:pt x="1487" y="744"/>
                  <a:pt x="1505" y="744"/>
                  <a:pt x="1519" y="753"/>
                </a:cubicBezTo>
                <a:cubicBezTo>
                  <a:pt x="1533" y="762"/>
                  <a:pt x="1549" y="787"/>
                  <a:pt x="1561" y="798"/>
                </a:cubicBezTo>
                <a:cubicBezTo>
                  <a:pt x="1573" y="809"/>
                  <a:pt x="1587" y="816"/>
                  <a:pt x="1592" y="821"/>
                </a:cubicBezTo>
                <a:cubicBezTo>
                  <a:pt x="1597" y="826"/>
                  <a:pt x="1587" y="827"/>
                  <a:pt x="1594" y="831"/>
                </a:cubicBezTo>
                <a:cubicBezTo>
                  <a:pt x="1601" y="835"/>
                  <a:pt x="1622" y="838"/>
                  <a:pt x="1633" y="843"/>
                </a:cubicBezTo>
                <a:cubicBezTo>
                  <a:pt x="1644" y="848"/>
                  <a:pt x="1652" y="854"/>
                  <a:pt x="1660" y="860"/>
                </a:cubicBezTo>
                <a:cubicBezTo>
                  <a:pt x="1668" y="866"/>
                  <a:pt x="1672" y="878"/>
                  <a:pt x="1684" y="879"/>
                </a:cubicBezTo>
                <a:cubicBezTo>
                  <a:pt x="1696" y="880"/>
                  <a:pt x="1723" y="854"/>
                  <a:pt x="1733" y="864"/>
                </a:cubicBezTo>
                <a:cubicBezTo>
                  <a:pt x="1743" y="874"/>
                  <a:pt x="1743" y="922"/>
                  <a:pt x="1742" y="938"/>
                </a:cubicBezTo>
                <a:cubicBezTo>
                  <a:pt x="1741" y="954"/>
                  <a:pt x="1730" y="952"/>
                  <a:pt x="1729" y="962"/>
                </a:cubicBezTo>
                <a:cubicBezTo>
                  <a:pt x="1728" y="972"/>
                  <a:pt x="1738" y="991"/>
                  <a:pt x="1738" y="999"/>
                </a:cubicBezTo>
                <a:cubicBezTo>
                  <a:pt x="1738" y="1007"/>
                  <a:pt x="1727" y="1010"/>
                  <a:pt x="1727" y="1013"/>
                </a:cubicBezTo>
                <a:cubicBezTo>
                  <a:pt x="1727" y="1016"/>
                  <a:pt x="1731" y="1020"/>
                  <a:pt x="1736" y="1019"/>
                </a:cubicBezTo>
                <a:cubicBezTo>
                  <a:pt x="1741" y="1018"/>
                  <a:pt x="1748" y="1006"/>
                  <a:pt x="1756" y="1004"/>
                </a:cubicBezTo>
                <a:cubicBezTo>
                  <a:pt x="1764" y="1002"/>
                  <a:pt x="1775" y="1012"/>
                  <a:pt x="1783" y="1008"/>
                </a:cubicBezTo>
                <a:cubicBezTo>
                  <a:pt x="1791" y="1004"/>
                  <a:pt x="1798" y="998"/>
                  <a:pt x="1804" y="983"/>
                </a:cubicBezTo>
                <a:cubicBezTo>
                  <a:pt x="1810" y="968"/>
                  <a:pt x="1815" y="936"/>
                  <a:pt x="1817" y="915"/>
                </a:cubicBezTo>
                <a:cubicBezTo>
                  <a:pt x="1819" y="894"/>
                  <a:pt x="1818" y="875"/>
                  <a:pt x="1816" y="857"/>
                </a:cubicBezTo>
                <a:cubicBezTo>
                  <a:pt x="1814" y="839"/>
                  <a:pt x="1810" y="820"/>
                  <a:pt x="1804" y="807"/>
                </a:cubicBezTo>
                <a:cubicBezTo>
                  <a:pt x="1798" y="794"/>
                  <a:pt x="1785" y="787"/>
                  <a:pt x="1780" y="776"/>
                </a:cubicBezTo>
                <a:cubicBezTo>
                  <a:pt x="1775" y="765"/>
                  <a:pt x="1774" y="750"/>
                  <a:pt x="1771" y="740"/>
                </a:cubicBezTo>
                <a:cubicBezTo>
                  <a:pt x="1768" y="730"/>
                  <a:pt x="1756" y="712"/>
                  <a:pt x="1762" y="717"/>
                </a:cubicBezTo>
                <a:cubicBezTo>
                  <a:pt x="1768" y="722"/>
                  <a:pt x="1791" y="741"/>
                  <a:pt x="1810" y="771"/>
                </a:cubicBezTo>
                <a:cubicBezTo>
                  <a:pt x="1829" y="801"/>
                  <a:pt x="1861" y="879"/>
                  <a:pt x="1874" y="900"/>
                </a:cubicBezTo>
                <a:cubicBezTo>
                  <a:pt x="1887" y="921"/>
                  <a:pt x="1886" y="900"/>
                  <a:pt x="1891" y="900"/>
                </a:cubicBezTo>
                <a:cubicBezTo>
                  <a:pt x="1896" y="900"/>
                  <a:pt x="1909" y="908"/>
                  <a:pt x="1904" y="897"/>
                </a:cubicBezTo>
                <a:lnTo>
                  <a:pt x="1858" y="831"/>
                </a:lnTo>
                <a:cubicBezTo>
                  <a:pt x="1852" y="819"/>
                  <a:pt x="1860" y="824"/>
                  <a:pt x="1865" y="824"/>
                </a:cubicBezTo>
                <a:cubicBezTo>
                  <a:pt x="1870" y="824"/>
                  <a:pt x="1896" y="842"/>
                  <a:pt x="1886" y="828"/>
                </a:cubicBezTo>
                <a:cubicBezTo>
                  <a:pt x="1876" y="814"/>
                  <a:pt x="1823" y="761"/>
                  <a:pt x="1804" y="737"/>
                </a:cubicBezTo>
                <a:cubicBezTo>
                  <a:pt x="1785" y="713"/>
                  <a:pt x="1781" y="694"/>
                  <a:pt x="1774" y="684"/>
                </a:cubicBezTo>
                <a:cubicBezTo>
                  <a:pt x="1767" y="674"/>
                  <a:pt x="1765" y="676"/>
                  <a:pt x="1762" y="675"/>
                </a:cubicBezTo>
                <a:cubicBezTo>
                  <a:pt x="1759" y="674"/>
                  <a:pt x="1757" y="673"/>
                  <a:pt x="1757" y="677"/>
                </a:cubicBezTo>
                <a:cubicBezTo>
                  <a:pt x="1757" y="681"/>
                  <a:pt x="1768" y="699"/>
                  <a:pt x="1763" y="701"/>
                </a:cubicBezTo>
                <a:cubicBezTo>
                  <a:pt x="1758" y="703"/>
                  <a:pt x="1735" y="691"/>
                  <a:pt x="1726" y="690"/>
                </a:cubicBezTo>
                <a:cubicBezTo>
                  <a:pt x="1717" y="689"/>
                  <a:pt x="1714" y="692"/>
                  <a:pt x="1711" y="695"/>
                </a:cubicBezTo>
                <a:cubicBezTo>
                  <a:pt x="1708" y="698"/>
                  <a:pt x="1708" y="708"/>
                  <a:pt x="1705" y="708"/>
                </a:cubicBezTo>
                <a:cubicBezTo>
                  <a:pt x="1702" y="708"/>
                  <a:pt x="1700" y="698"/>
                  <a:pt x="1694" y="695"/>
                </a:cubicBezTo>
                <a:cubicBezTo>
                  <a:pt x="1688" y="692"/>
                  <a:pt x="1677" y="692"/>
                  <a:pt x="1670" y="690"/>
                </a:cubicBezTo>
                <a:cubicBezTo>
                  <a:pt x="1663" y="688"/>
                  <a:pt x="1650" y="694"/>
                  <a:pt x="1649" y="683"/>
                </a:cubicBezTo>
                <a:cubicBezTo>
                  <a:pt x="1648" y="672"/>
                  <a:pt x="1659" y="640"/>
                  <a:pt x="1661" y="624"/>
                </a:cubicBezTo>
                <a:cubicBezTo>
                  <a:pt x="1663" y="608"/>
                  <a:pt x="1658" y="599"/>
                  <a:pt x="1664" y="585"/>
                </a:cubicBezTo>
                <a:cubicBezTo>
                  <a:pt x="1670" y="571"/>
                  <a:pt x="1684" y="548"/>
                  <a:pt x="1700" y="539"/>
                </a:cubicBezTo>
                <a:cubicBezTo>
                  <a:pt x="1716" y="530"/>
                  <a:pt x="1746" y="537"/>
                  <a:pt x="1757" y="534"/>
                </a:cubicBezTo>
                <a:cubicBezTo>
                  <a:pt x="1768" y="531"/>
                  <a:pt x="1762" y="522"/>
                  <a:pt x="1769" y="519"/>
                </a:cubicBezTo>
                <a:cubicBezTo>
                  <a:pt x="1776" y="516"/>
                  <a:pt x="1797" y="515"/>
                  <a:pt x="1801" y="519"/>
                </a:cubicBezTo>
                <a:cubicBezTo>
                  <a:pt x="1805" y="523"/>
                  <a:pt x="1784" y="543"/>
                  <a:pt x="1792" y="543"/>
                </a:cubicBezTo>
                <a:lnTo>
                  <a:pt x="1852" y="521"/>
                </a:lnTo>
                <a:lnTo>
                  <a:pt x="1847" y="513"/>
                </a:lnTo>
                <a:lnTo>
                  <a:pt x="1826" y="504"/>
                </a:lnTo>
                <a:cubicBezTo>
                  <a:pt x="1823" y="500"/>
                  <a:pt x="1828" y="498"/>
                  <a:pt x="1828" y="489"/>
                </a:cubicBezTo>
                <a:cubicBezTo>
                  <a:pt x="1828" y="480"/>
                  <a:pt x="1824" y="460"/>
                  <a:pt x="1826" y="452"/>
                </a:cubicBezTo>
                <a:lnTo>
                  <a:pt x="1841" y="440"/>
                </a:lnTo>
                <a:cubicBezTo>
                  <a:pt x="1848" y="438"/>
                  <a:pt x="1860" y="437"/>
                  <a:pt x="1867" y="441"/>
                </a:cubicBezTo>
                <a:cubicBezTo>
                  <a:pt x="1874" y="445"/>
                  <a:pt x="1881" y="461"/>
                  <a:pt x="1886" y="462"/>
                </a:cubicBezTo>
                <a:cubicBezTo>
                  <a:pt x="1891" y="463"/>
                  <a:pt x="1893" y="450"/>
                  <a:pt x="1895" y="446"/>
                </a:cubicBezTo>
                <a:cubicBezTo>
                  <a:pt x="1897" y="442"/>
                  <a:pt x="1897" y="443"/>
                  <a:pt x="1897" y="437"/>
                </a:cubicBezTo>
                <a:cubicBezTo>
                  <a:pt x="1897" y="431"/>
                  <a:pt x="1894" y="416"/>
                  <a:pt x="1897" y="411"/>
                </a:cubicBezTo>
                <a:cubicBezTo>
                  <a:pt x="1900" y="406"/>
                  <a:pt x="1910" y="406"/>
                  <a:pt x="1913" y="408"/>
                </a:cubicBezTo>
                <a:cubicBezTo>
                  <a:pt x="1916" y="410"/>
                  <a:pt x="1914" y="415"/>
                  <a:pt x="1915" y="422"/>
                </a:cubicBezTo>
                <a:cubicBezTo>
                  <a:pt x="1916" y="429"/>
                  <a:pt x="1919" y="441"/>
                  <a:pt x="1919" y="449"/>
                </a:cubicBezTo>
                <a:cubicBezTo>
                  <a:pt x="1919" y="457"/>
                  <a:pt x="1912" y="464"/>
                  <a:pt x="1912" y="471"/>
                </a:cubicBezTo>
                <a:cubicBezTo>
                  <a:pt x="1912" y="478"/>
                  <a:pt x="1918" y="481"/>
                  <a:pt x="1919" y="492"/>
                </a:cubicBezTo>
                <a:cubicBezTo>
                  <a:pt x="1920" y="503"/>
                  <a:pt x="1920" y="526"/>
                  <a:pt x="1919" y="536"/>
                </a:cubicBezTo>
                <a:cubicBezTo>
                  <a:pt x="1918" y="546"/>
                  <a:pt x="1908" y="541"/>
                  <a:pt x="1910" y="555"/>
                </a:cubicBezTo>
                <a:cubicBezTo>
                  <a:pt x="1912" y="569"/>
                  <a:pt x="1912" y="596"/>
                  <a:pt x="1928" y="618"/>
                </a:cubicBezTo>
                <a:cubicBezTo>
                  <a:pt x="1944" y="640"/>
                  <a:pt x="1990" y="669"/>
                  <a:pt x="2006" y="689"/>
                </a:cubicBezTo>
                <a:cubicBezTo>
                  <a:pt x="2022" y="709"/>
                  <a:pt x="2021" y="729"/>
                  <a:pt x="2027" y="738"/>
                </a:cubicBezTo>
                <a:cubicBezTo>
                  <a:pt x="2033" y="747"/>
                  <a:pt x="2041" y="744"/>
                  <a:pt x="2044" y="743"/>
                </a:cubicBezTo>
                <a:cubicBezTo>
                  <a:pt x="2047" y="742"/>
                  <a:pt x="2044" y="739"/>
                  <a:pt x="2045" y="731"/>
                </a:cubicBezTo>
                <a:cubicBezTo>
                  <a:pt x="2046" y="723"/>
                  <a:pt x="2048" y="700"/>
                  <a:pt x="2047" y="693"/>
                </a:cubicBezTo>
                <a:cubicBezTo>
                  <a:pt x="2046" y="686"/>
                  <a:pt x="2038" y="691"/>
                  <a:pt x="2039" y="687"/>
                </a:cubicBezTo>
                <a:cubicBezTo>
                  <a:pt x="2040" y="683"/>
                  <a:pt x="2053" y="677"/>
                  <a:pt x="2051" y="671"/>
                </a:cubicBezTo>
                <a:cubicBezTo>
                  <a:pt x="2049" y="665"/>
                  <a:pt x="2030" y="657"/>
                  <a:pt x="2029" y="650"/>
                </a:cubicBezTo>
                <a:cubicBezTo>
                  <a:pt x="2028" y="643"/>
                  <a:pt x="2046" y="638"/>
                  <a:pt x="2047" y="627"/>
                </a:cubicBezTo>
                <a:cubicBezTo>
                  <a:pt x="2054" y="620"/>
                  <a:pt x="2027" y="589"/>
                  <a:pt x="2035" y="582"/>
                </a:cubicBezTo>
                <a:cubicBezTo>
                  <a:pt x="2031" y="569"/>
                  <a:pt x="2015" y="566"/>
                  <a:pt x="2009" y="558"/>
                </a:cubicBezTo>
                <a:cubicBezTo>
                  <a:pt x="2003" y="550"/>
                  <a:pt x="2001" y="537"/>
                  <a:pt x="1997" y="537"/>
                </a:cubicBezTo>
                <a:cubicBezTo>
                  <a:pt x="1993" y="537"/>
                  <a:pt x="1990" y="565"/>
                  <a:pt x="1984" y="558"/>
                </a:cubicBezTo>
                <a:cubicBezTo>
                  <a:pt x="1978" y="551"/>
                  <a:pt x="1962" y="504"/>
                  <a:pt x="1960" y="492"/>
                </a:cubicBezTo>
                <a:cubicBezTo>
                  <a:pt x="1945" y="470"/>
                  <a:pt x="1966" y="488"/>
                  <a:pt x="1970" y="483"/>
                </a:cubicBezTo>
                <a:cubicBezTo>
                  <a:pt x="1974" y="478"/>
                  <a:pt x="1978" y="466"/>
                  <a:pt x="1981" y="464"/>
                </a:cubicBezTo>
                <a:cubicBezTo>
                  <a:pt x="1984" y="462"/>
                  <a:pt x="1985" y="474"/>
                  <a:pt x="1991" y="471"/>
                </a:cubicBezTo>
                <a:cubicBezTo>
                  <a:pt x="1997" y="468"/>
                  <a:pt x="2005" y="447"/>
                  <a:pt x="2015" y="444"/>
                </a:cubicBezTo>
                <a:cubicBezTo>
                  <a:pt x="2025" y="441"/>
                  <a:pt x="2049" y="454"/>
                  <a:pt x="2054" y="453"/>
                </a:cubicBezTo>
                <a:cubicBezTo>
                  <a:pt x="2059" y="452"/>
                  <a:pt x="2048" y="445"/>
                  <a:pt x="2048" y="438"/>
                </a:cubicBezTo>
                <a:cubicBezTo>
                  <a:pt x="2048" y="431"/>
                  <a:pt x="2051" y="418"/>
                  <a:pt x="2056" y="408"/>
                </a:cubicBezTo>
                <a:cubicBezTo>
                  <a:pt x="2061" y="398"/>
                  <a:pt x="2070" y="385"/>
                  <a:pt x="2077" y="378"/>
                </a:cubicBezTo>
                <a:cubicBezTo>
                  <a:pt x="2084" y="371"/>
                  <a:pt x="2098" y="373"/>
                  <a:pt x="2099" y="368"/>
                </a:cubicBezTo>
                <a:cubicBezTo>
                  <a:pt x="2100" y="363"/>
                  <a:pt x="2089" y="354"/>
                  <a:pt x="2081" y="347"/>
                </a:cubicBezTo>
                <a:cubicBezTo>
                  <a:pt x="2073" y="340"/>
                  <a:pt x="2062" y="329"/>
                  <a:pt x="2050" y="323"/>
                </a:cubicBezTo>
                <a:cubicBezTo>
                  <a:pt x="2038" y="317"/>
                  <a:pt x="2017" y="316"/>
                  <a:pt x="2011" y="312"/>
                </a:cubicBezTo>
                <a:lnTo>
                  <a:pt x="2012" y="302"/>
                </a:lnTo>
                <a:lnTo>
                  <a:pt x="2042" y="296"/>
                </a:lnTo>
                <a:cubicBezTo>
                  <a:pt x="2044" y="290"/>
                  <a:pt x="2024" y="268"/>
                  <a:pt x="2026" y="264"/>
                </a:cubicBezTo>
                <a:lnTo>
                  <a:pt x="2057" y="269"/>
                </a:lnTo>
                <a:cubicBezTo>
                  <a:pt x="2071" y="272"/>
                  <a:pt x="2096" y="279"/>
                  <a:pt x="2113" y="285"/>
                </a:cubicBezTo>
                <a:cubicBezTo>
                  <a:pt x="2130" y="291"/>
                  <a:pt x="2153" y="304"/>
                  <a:pt x="2162" y="305"/>
                </a:cubicBezTo>
                <a:cubicBezTo>
                  <a:pt x="2171" y="306"/>
                  <a:pt x="2169" y="291"/>
                  <a:pt x="2167" y="288"/>
                </a:cubicBezTo>
                <a:lnTo>
                  <a:pt x="2150" y="284"/>
                </a:lnTo>
                <a:lnTo>
                  <a:pt x="2140" y="266"/>
                </a:lnTo>
                <a:cubicBezTo>
                  <a:pt x="2139" y="258"/>
                  <a:pt x="2156" y="244"/>
                  <a:pt x="2143" y="236"/>
                </a:cubicBezTo>
                <a:cubicBezTo>
                  <a:pt x="2130" y="228"/>
                  <a:pt x="2074" y="218"/>
                  <a:pt x="2063" y="219"/>
                </a:cubicBezTo>
                <a:cubicBezTo>
                  <a:pt x="2052" y="220"/>
                  <a:pt x="2081" y="244"/>
                  <a:pt x="2077" y="245"/>
                </a:cubicBezTo>
                <a:cubicBezTo>
                  <a:pt x="2073" y="246"/>
                  <a:pt x="2053" y="229"/>
                  <a:pt x="2039" y="222"/>
                </a:cubicBezTo>
                <a:cubicBezTo>
                  <a:pt x="2025" y="215"/>
                  <a:pt x="2011" y="207"/>
                  <a:pt x="1990" y="201"/>
                </a:cubicBezTo>
                <a:cubicBezTo>
                  <a:pt x="1969" y="195"/>
                  <a:pt x="1934" y="192"/>
                  <a:pt x="1912" y="188"/>
                </a:cubicBezTo>
                <a:cubicBezTo>
                  <a:pt x="1869" y="181"/>
                  <a:pt x="1879" y="177"/>
                  <a:pt x="1858" y="177"/>
                </a:cubicBezTo>
                <a:cubicBezTo>
                  <a:pt x="1837" y="177"/>
                  <a:pt x="1793" y="180"/>
                  <a:pt x="1786" y="186"/>
                </a:cubicBezTo>
                <a:cubicBezTo>
                  <a:pt x="1779" y="192"/>
                  <a:pt x="1818" y="212"/>
                  <a:pt x="1813" y="216"/>
                </a:cubicBezTo>
                <a:cubicBezTo>
                  <a:pt x="1808" y="220"/>
                  <a:pt x="1771" y="209"/>
                  <a:pt x="1753" y="209"/>
                </a:cubicBezTo>
                <a:cubicBezTo>
                  <a:pt x="1735" y="209"/>
                  <a:pt x="1714" y="212"/>
                  <a:pt x="1705" y="216"/>
                </a:cubicBezTo>
                <a:cubicBezTo>
                  <a:pt x="1696" y="220"/>
                  <a:pt x="1710" y="233"/>
                  <a:pt x="1700" y="231"/>
                </a:cubicBezTo>
                <a:cubicBezTo>
                  <a:pt x="1690" y="229"/>
                  <a:pt x="1662" y="213"/>
                  <a:pt x="1646" y="206"/>
                </a:cubicBezTo>
                <a:cubicBezTo>
                  <a:pt x="1630" y="199"/>
                  <a:pt x="1620" y="191"/>
                  <a:pt x="1603" y="191"/>
                </a:cubicBezTo>
                <a:cubicBezTo>
                  <a:pt x="1539" y="212"/>
                  <a:pt x="1563" y="206"/>
                  <a:pt x="1543" y="204"/>
                </a:cubicBezTo>
                <a:cubicBezTo>
                  <a:pt x="1529" y="205"/>
                  <a:pt x="1529" y="199"/>
                  <a:pt x="1520" y="197"/>
                </a:cubicBezTo>
                <a:cubicBezTo>
                  <a:pt x="1511" y="195"/>
                  <a:pt x="1493" y="194"/>
                  <a:pt x="1487" y="191"/>
                </a:cubicBezTo>
                <a:cubicBezTo>
                  <a:pt x="1481" y="188"/>
                  <a:pt x="1490" y="180"/>
                  <a:pt x="1483" y="179"/>
                </a:cubicBezTo>
                <a:cubicBezTo>
                  <a:pt x="1474" y="184"/>
                  <a:pt x="1455" y="181"/>
                  <a:pt x="1447" y="185"/>
                </a:cubicBezTo>
                <a:cubicBezTo>
                  <a:pt x="1439" y="189"/>
                  <a:pt x="1435" y="208"/>
                  <a:pt x="1433" y="206"/>
                </a:cubicBezTo>
                <a:cubicBezTo>
                  <a:pt x="1431" y="204"/>
                  <a:pt x="1441" y="178"/>
                  <a:pt x="1436" y="174"/>
                </a:cubicBezTo>
                <a:cubicBezTo>
                  <a:pt x="1431" y="170"/>
                  <a:pt x="1414" y="181"/>
                  <a:pt x="1402" y="180"/>
                </a:cubicBezTo>
                <a:cubicBezTo>
                  <a:pt x="1384" y="182"/>
                  <a:pt x="1366" y="170"/>
                  <a:pt x="1361" y="167"/>
                </a:cubicBezTo>
                <a:cubicBezTo>
                  <a:pt x="1356" y="164"/>
                  <a:pt x="1371" y="164"/>
                  <a:pt x="1369" y="161"/>
                </a:cubicBezTo>
                <a:cubicBezTo>
                  <a:pt x="1367" y="158"/>
                  <a:pt x="1355" y="156"/>
                  <a:pt x="1348" y="150"/>
                </a:cubicBezTo>
                <a:cubicBezTo>
                  <a:pt x="1341" y="144"/>
                  <a:pt x="1334" y="130"/>
                  <a:pt x="1328" y="123"/>
                </a:cubicBezTo>
                <a:cubicBezTo>
                  <a:pt x="1322" y="116"/>
                  <a:pt x="1308" y="110"/>
                  <a:pt x="1310" y="108"/>
                </a:cubicBezTo>
                <a:cubicBezTo>
                  <a:pt x="1312" y="106"/>
                  <a:pt x="1331" y="111"/>
                  <a:pt x="1339" y="110"/>
                </a:cubicBezTo>
                <a:cubicBezTo>
                  <a:pt x="1347" y="109"/>
                  <a:pt x="1347" y="101"/>
                  <a:pt x="1357" y="101"/>
                </a:cubicBezTo>
                <a:cubicBezTo>
                  <a:pt x="1367" y="101"/>
                  <a:pt x="1393" y="108"/>
                  <a:pt x="1402" y="107"/>
                </a:cubicBezTo>
                <a:cubicBezTo>
                  <a:pt x="1411" y="106"/>
                  <a:pt x="1418" y="95"/>
                  <a:pt x="1412" y="93"/>
                </a:cubicBezTo>
                <a:cubicBezTo>
                  <a:pt x="1406" y="91"/>
                  <a:pt x="1375" y="91"/>
                  <a:pt x="1363" y="92"/>
                </a:cubicBezTo>
                <a:cubicBezTo>
                  <a:pt x="1351" y="93"/>
                  <a:pt x="1349" y="98"/>
                  <a:pt x="1342" y="98"/>
                </a:cubicBezTo>
                <a:cubicBezTo>
                  <a:pt x="1335" y="98"/>
                  <a:pt x="1333" y="91"/>
                  <a:pt x="1322" y="89"/>
                </a:cubicBezTo>
                <a:cubicBezTo>
                  <a:pt x="1311" y="87"/>
                  <a:pt x="1284" y="83"/>
                  <a:pt x="1274" y="84"/>
                </a:cubicBezTo>
                <a:cubicBezTo>
                  <a:pt x="1264" y="85"/>
                  <a:pt x="1267" y="93"/>
                  <a:pt x="1262" y="95"/>
                </a:cubicBezTo>
                <a:cubicBezTo>
                  <a:pt x="1257" y="97"/>
                  <a:pt x="1243" y="93"/>
                  <a:pt x="1241" y="98"/>
                </a:cubicBezTo>
                <a:cubicBezTo>
                  <a:pt x="1239" y="103"/>
                  <a:pt x="1242" y="122"/>
                  <a:pt x="1250" y="128"/>
                </a:cubicBezTo>
                <a:cubicBezTo>
                  <a:pt x="1258" y="134"/>
                  <a:pt x="1281" y="132"/>
                  <a:pt x="1292" y="132"/>
                </a:cubicBezTo>
                <a:cubicBezTo>
                  <a:pt x="1303" y="132"/>
                  <a:pt x="1313" y="130"/>
                  <a:pt x="1319" y="129"/>
                </a:cubicBezTo>
                <a:cubicBezTo>
                  <a:pt x="1325" y="128"/>
                  <a:pt x="1326" y="124"/>
                  <a:pt x="1330" y="128"/>
                </a:cubicBezTo>
                <a:cubicBezTo>
                  <a:pt x="1334" y="132"/>
                  <a:pt x="1346" y="146"/>
                  <a:pt x="1346" y="152"/>
                </a:cubicBezTo>
                <a:cubicBezTo>
                  <a:pt x="1346" y="158"/>
                  <a:pt x="1336" y="159"/>
                  <a:pt x="1333" y="162"/>
                </a:cubicBezTo>
                <a:cubicBezTo>
                  <a:pt x="1330" y="165"/>
                  <a:pt x="1328" y="169"/>
                  <a:pt x="1331" y="170"/>
                </a:cubicBezTo>
                <a:cubicBezTo>
                  <a:pt x="1334" y="171"/>
                  <a:pt x="1345" y="167"/>
                  <a:pt x="1352" y="168"/>
                </a:cubicBezTo>
                <a:cubicBezTo>
                  <a:pt x="1359" y="169"/>
                  <a:pt x="1374" y="177"/>
                  <a:pt x="1375" y="179"/>
                </a:cubicBezTo>
                <a:cubicBezTo>
                  <a:pt x="1376" y="181"/>
                  <a:pt x="1364" y="179"/>
                  <a:pt x="1360" y="182"/>
                </a:cubicBezTo>
                <a:cubicBezTo>
                  <a:pt x="1356" y="185"/>
                  <a:pt x="1353" y="190"/>
                  <a:pt x="1354" y="195"/>
                </a:cubicBezTo>
                <a:cubicBezTo>
                  <a:pt x="1355" y="200"/>
                  <a:pt x="1365" y="208"/>
                  <a:pt x="1364" y="212"/>
                </a:cubicBezTo>
                <a:cubicBezTo>
                  <a:pt x="1363" y="216"/>
                  <a:pt x="1355" y="219"/>
                  <a:pt x="1348" y="221"/>
                </a:cubicBezTo>
                <a:cubicBezTo>
                  <a:pt x="1341" y="223"/>
                  <a:pt x="1330" y="221"/>
                  <a:pt x="1324" y="222"/>
                </a:cubicBezTo>
                <a:cubicBezTo>
                  <a:pt x="1318" y="223"/>
                  <a:pt x="1316" y="228"/>
                  <a:pt x="1310" y="228"/>
                </a:cubicBezTo>
                <a:cubicBezTo>
                  <a:pt x="1304" y="228"/>
                  <a:pt x="1291" y="221"/>
                  <a:pt x="1288" y="225"/>
                </a:cubicBezTo>
                <a:cubicBezTo>
                  <a:pt x="1285" y="229"/>
                  <a:pt x="1301" y="257"/>
                  <a:pt x="1292" y="255"/>
                </a:cubicBezTo>
                <a:cubicBezTo>
                  <a:pt x="1263" y="260"/>
                  <a:pt x="1242" y="223"/>
                  <a:pt x="1231" y="213"/>
                </a:cubicBezTo>
                <a:cubicBezTo>
                  <a:pt x="1220" y="203"/>
                  <a:pt x="1228" y="199"/>
                  <a:pt x="1223" y="195"/>
                </a:cubicBezTo>
                <a:cubicBezTo>
                  <a:pt x="1218" y="191"/>
                  <a:pt x="1206" y="187"/>
                  <a:pt x="1201" y="186"/>
                </a:cubicBezTo>
                <a:cubicBezTo>
                  <a:pt x="1196" y="185"/>
                  <a:pt x="1199" y="188"/>
                  <a:pt x="1190" y="188"/>
                </a:cubicBezTo>
                <a:cubicBezTo>
                  <a:pt x="1179" y="183"/>
                  <a:pt x="1152" y="182"/>
                  <a:pt x="1145" y="186"/>
                </a:cubicBezTo>
                <a:cubicBezTo>
                  <a:pt x="1138" y="190"/>
                  <a:pt x="1152" y="205"/>
                  <a:pt x="1148" y="210"/>
                </a:cubicBezTo>
                <a:cubicBezTo>
                  <a:pt x="1144" y="215"/>
                  <a:pt x="1130" y="213"/>
                  <a:pt x="1121" y="213"/>
                </a:cubicBezTo>
                <a:cubicBezTo>
                  <a:pt x="1112" y="213"/>
                  <a:pt x="1099" y="212"/>
                  <a:pt x="1094" y="209"/>
                </a:cubicBezTo>
                <a:cubicBezTo>
                  <a:pt x="1089" y="206"/>
                  <a:pt x="1105" y="198"/>
                  <a:pt x="1088" y="197"/>
                </a:cubicBezTo>
                <a:cubicBezTo>
                  <a:pt x="1071" y="196"/>
                  <a:pt x="1004" y="200"/>
                  <a:pt x="989" y="204"/>
                </a:cubicBezTo>
                <a:cubicBezTo>
                  <a:pt x="974" y="208"/>
                  <a:pt x="1001" y="214"/>
                  <a:pt x="997" y="219"/>
                </a:cubicBezTo>
                <a:cubicBezTo>
                  <a:pt x="993" y="224"/>
                  <a:pt x="974" y="226"/>
                  <a:pt x="965" y="231"/>
                </a:cubicBezTo>
                <a:cubicBezTo>
                  <a:pt x="956" y="236"/>
                  <a:pt x="946" y="252"/>
                  <a:pt x="944" y="251"/>
                </a:cubicBezTo>
                <a:lnTo>
                  <a:pt x="953" y="222"/>
                </a:lnTo>
                <a:cubicBezTo>
                  <a:pt x="957" y="214"/>
                  <a:pt x="968" y="206"/>
                  <a:pt x="971" y="200"/>
                </a:cubicBezTo>
                <a:cubicBezTo>
                  <a:pt x="974" y="194"/>
                  <a:pt x="971" y="190"/>
                  <a:pt x="974" y="185"/>
                </a:cubicBezTo>
                <a:cubicBezTo>
                  <a:pt x="977" y="180"/>
                  <a:pt x="989" y="178"/>
                  <a:pt x="991" y="170"/>
                </a:cubicBezTo>
                <a:cubicBezTo>
                  <a:pt x="993" y="162"/>
                  <a:pt x="996" y="143"/>
                  <a:pt x="986" y="135"/>
                </a:cubicBezTo>
                <a:cubicBezTo>
                  <a:pt x="976" y="127"/>
                  <a:pt x="944" y="122"/>
                  <a:pt x="932" y="120"/>
                </a:cubicBezTo>
                <a:cubicBezTo>
                  <a:pt x="920" y="118"/>
                  <a:pt x="924" y="126"/>
                  <a:pt x="916" y="126"/>
                </a:cubicBezTo>
                <a:cubicBezTo>
                  <a:pt x="908" y="126"/>
                  <a:pt x="891" y="122"/>
                  <a:pt x="881" y="117"/>
                </a:cubicBezTo>
                <a:cubicBezTo>
                  <a:pt x="871" y="112"/>
                  <a:pt x="861" y="102"/>
                  <a:pt x="856" y="95"/>
                </a:cubicBezTo>
                <a:lnTo>
                  <a:pt x="850" y="75"/>
                </a:lnTo>
                <a:cubicBezTo>
                  <a:pt x="847" y="70"/>
                  <a:pt x="842" y="70"/>
                  <a:pt x="836" y="65"/>
                </a:cubicBezTo>
                <a:cubicBezTo>
                  <a:pt x="830" y="60"/>
                  <a:pt x="819" y="47"/>
                  <a:pt x="812" y="48"/>
                </a:cubicBezTo>
                <a:cubicBezTo>
                  <a:pt x="805" y="49"/>
                  <a:pt x="802" y="72"/>
                  <a:pt x="796" y="71"/>
                </a:cubicBezTo>
                <a:cubicBezTo>
                  <a:pt x="790" y="70"/>
                  <a:pt x="782" y="44"/>
                  <a:pt x="776" y="39"/>
                </a:cubicBezTo>
                <a:lnTo>
                  <a:pt x="760" y="41"/>
                </a:lnTo>
                <a:cubicBezTo>
                  <a:pt x="752" y="41"/>
                  <a:pt x="729" y="40"/>
                  <a:pt x="725" y="38"/>
                </a:cubicBezTo>
                <a:cubicBezTo>
                  <a:pt x="721" y="36"/>
                  <a:pt x="736" y="30"/>
                  <a:pt x="737" y="26"/>
                </a:cubicBezTo>
                <a:cubicBezTo>
                  <a:pt x="738" y="22"/>
                  <a:pt x="737" y="19"/>
                  <a:pt x="733" y="15"/>
                </a:cubicBezTo>
                <a:lnTo>
                  <a:pt x="715" y="0"/>
                </a:lnTo>
                <a:lnTo>
                  <a:pt x="697" y="17"/>
                </a:lnTo>
                <a:lnTo>
                  <a:pt x="688" y="27"/>
                </a:lnTo>
                <a:cubicBezTo>
                  <a:pt x="687" y="30"/>
                  <a:pt x="687" y="29"/>
                  <a:pt x="692" y="32"/>
                </a:cubicBezTo>
                <a:lnTo>
                  <a:pt x="716" y="44"/>
                </a:lnTo>
                <a:cubicBezTo>
                  <a:pt x="722" y="48"/>
                  <a:pt x="720" y="52"/>
                  <a:pt x="727" y="59"/>
                </a:cubicBezTo>
                <a:lnTo>
                  <a:pt x="758" y="84"/>
                </a:lnTo>
                <a:lnTo>
                  <a:pt x="797" y="74"/>
                </a:lnTo>
                <a:cubicBezTo>
                  <a:pt x="805" y="76"/>
                  <a:pt x="799" y="96"/>
                  <a:pt x="805" y="98"/>
                </a:cubicBezTo>
                <a:cubicBezTo>
                  <a:pt x="811" y="100"/>
                  <a:pt x="823" y="89"/>
                  <a:pt x="832" y="89"/>
                </a:cubicBezTo>
                <a:lnTo>
                  <a:pt x="857" y="99"/>
                </a:lnTo>
                <a:cubicBezTo>
                  <a:pt x="859" y="103"/>
                  <a:pt x="844" y="109"/>
                  <a:pt x="842" y="113"/>
                </a:cubicBezTo>
                <a:cubicBezTo>
                  <a:pt x="840" y="117"/>
                  <a:pt x="843" y="121"/>
                  <a:pt x="842" y="126"/>
                </a:cubicBezTo>
                <a:cubicBezTo>
                  <a:pt x="841" y="131"/>
                  <a:pt x="838" y="138"/>
                  <a:pt x="836" y="141"/>
                </a:cubicBezTo>
                <a:cubicBezTo>
                  <a:pt x="834" y="144"/>
                  <a:pt x="830" y="141"/>
                  <a:pt x="830" y="144"/>
                </a:cubicBezTo>
                <a:cubicBezTo>
                  <a:pt x="830" y="147"/>
                  <a:pt x="835" y="158"/>
                  <a:pt x="833" y="159"/>
                </a:cubicBezTo>
                <a:cubicBezTo>
                  <a:pt x="831" y="160"/>
                  <a:pt x="823" y="152"/>
                  <a:pt x="818" y="152"/>
                </a:cubicBezTo>
                <a:cubicBezTo>
                  <a:pt x="813" y="152"/>
                  <a:pt x="807" y="161"/>
                  <a:pt x="802" y="161"/>
                </a:cubicBezTo>
                <a:cubicBezTo>
                  <a:pt x="797" y="161"/>
                  <a:pt x="792" y="153"/>
                  <a:pt x="785" y="155"/>
                </a:cubicBezTo>
                <a:cubicBezTo>
                  <a:pt x="778" y="157"/>
                  <a:pt x="772" y="167"/>
                  <a:pt x="761" y="173"/>
                </a:cubicBezTo>
                <a:cubicBezTo>
                  <a:pt x="750" y="179"/>
                  <a:pt x="727" y="182"/>
                  <a:pt x="719" y="189"/>
                </a:cubicBezTo>
                <a:cubicBezTo>
                  <a:pt x="711" y="196"/>
                  <a:pt x="710" y="206"/>
                  <a:pt x="712" y="212"/>
                </a:cubicBezTo>
                <a:cubicBezTo>
                  <a:pt x="714" y="218"/>
                  <a:pt x="740" y="220"/>
                  <a:pt x="733" y="224"/>
                </a:cubicBezTo>
                <a:cubicBezTo>
                  <a:pt x="726" y="228"/>
                  <a:pt x="684" y="234"/>
                  <a:pt x="673" y="237"/>
                </a:cubicBezTo>
                <a:cubicBezTo>
                  <a:pt x="662" y="240"/>
                  <a:pt x="665" y="240"/>
                  <a:pt x="665" y="245"/>
                </a:cubicBezTo>
                <a:cubicBezTo>
                  <a:pt x="656" y="252"/>
                  <a:pt x="669" y="262"/>
                  <a:pt x="676" y="270"/>
                </a:cubicBezTo>
                <a:cubicBezTo>
                  <a:pt x="683" y="278"/>
                  <a:pt x="701" y="282"/>
                  <a:pt x="709" y="291"/>
                </a:cubicBezTo>
                <a:cubicBezTo>
                  <a:pt x="717" y="300"/>
                  <a:pt x="731" y="324"/>
                  <a:pt x="725" y="323"/>
                </a:cubicBezTo>
                <a:cubicBezTo>
                  <a:pt x="719" y="322"/>
                  <a:pt x="685" y="289"/>
                  <a:pt x="673" y="282"/>
                </a:cubicBezTo>
                <a:cubicBezTo>
                  <a:pt x="661" y="275"/>
                  <a:pt x="659" y="279"/>
                  <a:pt x="653" y="281"/>
                </a:cubicBezTo>
                <a:cubicBezTo>
                  <a:pt x="647" y="283"/>
                  <a:pt x="636" y="288"/>
                  <a:pt x="637" y="294"/>
                </a:cubicBezTo>
                <a:cubicBezTo>
                  <a:pt x="638" y="300"/>
                  <a:pt x="661" y="315"/>
                  <a:pt x="659" y="317"/>
                </a:cubicBezTo>
                <a:cubicBezTo>
                  <a:pt x="657" y="319"/>
                  <a:pt x="632" y="316"/>
                  <a:pt x="623" y="308"/>
                </a:cubicBezTo>
                <a:cubicBezTo>
                  <a:pt x="614" y="300"/>
                  <a:pt x="611" y="275"/>
                  <a:pt x="607" y="270"/>
                </a:cubicBezTo>
                <a:cubicBezTo>
                  <a:pt x="603" y="265"/>
                  <a:pt x="603" y="269"/>
                  <a:pt x="601" y="275"/>
                </a:cubicBezTo>
                <a:lnTo>
                  <a:pt x="595" y="306"/>
                </a:lnTo>
                <a:cubicBezTo>
                  <a:pt x="598" y="322"/>
                  <a:pt x="609" y="360"/>
                  <a:pt x="617" y="371"/>
                </a:cubicBezTo>
                <a:cubicBezTo>
                  <a:pt x="625" y="382"/>
                  <a:pt x="633" y="374"/>
                  <a:pt x="641" y="374"/>
                </a:cubicBezTo>
                <a:cubicBezTo>
                  <a:pt x="649" y="374"/>
                  <a:pt x="659" y="368"/>
                  <a:pt x="665" y="371"/>
                </a:cubicBezTo>
                <a:cubicBezTo>
                  <a:pt x="671" y="374"/>
                  <a:pt x="673" y="387"/>
                  <a:pt x="677" y="393"/>
                </a:cubicBezTo>
                <a:cubicBezTo>
                  <a:pt x="681" y="399"/>
                  <a:pt x="689" y="406"/>
                  <a:pt x="689" y="408"/>
                </a:cubicBezTo>
                <a:cubicBezTo>
                  <a:pt x="689" y="410"/>
                  <a:pt x="681" y="411"/>
                  <a:pt x="676" y="408"/>
                </a:cubicBezTo>
                <a:cubicBezTo>
                  <a:pt x="671" y="405"/>
                  <a:pt x="665" y="390"/>
                  <a:pt x="659" y="387"/>
                </a:cubicBezTo>
                <a:cubicBezTo>
                  <a:pt x="653" y="384"/>
                  <a:pt x="644" y="382"/>
                  <a:pt x="637" y="392"/>
                </a:cubicBezTo>
                <a:cubicBezTo>
                  <a:pt x="630" y="402"/>
                  <a:pt x="628" y="441"/>
                  <a:pt x="617" y="449"/>
                </a:cubicBezTo>
                <a:lnTo>
                  <a:pt x="569" y="441"/>
                </a:lnTo>
                <a:cubicBezTo>
                  <a:pt x="567" y="438"/>
                  <a:pt x="597" y="436"/>
                  <a:pt x="605" y="431"/>
                </a:cubicBezTo>
                <a:cubicBezTo>
                  <a:pt x="613" y="426"/>
                  <a:pt x="622" y="426"/>
                  <a:pt x="619" y="408"/>
                </a:cubicBezTo>
                <a:cubicBezTo>
                  <a:pt x="616" y="390"/>
                  <a:pt x="593" y="346"/>
                  <a:pt x="584" y="323"/>
                </a:cubicBezTo>
                <a:cubicBezTo>
                  <a:pt x="575" y="300"/>
                  <a:pt x="574" y="281"/>
                  <a:pt x="565" y="273"/>
                </a:cubicBezTo>
                <a:cubicBezTo>
                  <a:pt x="556" y="265"/>
                  <a:pt x="537" y="271"/>
                  <a:pt x="530" y="275"/>
                </a:cubicBezTo>
                <a:cubicBezTo>
                  <a:pt x="523" y="279"/>
                  <a:pt x="526" y="293"/>
                  <a:pt x="523" y="300"/>
                </a:cubicBezTo>
                <a:cubicBezTo>
                  <a:pt x="520" y="307"/>
                  <a:pt x="515" y="312"/>
                  <a:pt x="515" y="317"/>
                </a:cubicBezTo>
                <a:cubicBezTo>
                  <a:pt x="515" y="322"/>
                  <a:pt x="521" y="326"/>
                  <a:pt x="523" y="332"/>
                </a:cubicBezTo>
                <a:cubicBezTo>
                  <a:pt x="525" y="338"/>
                  <a:pt x="524" y="351"/>
                  <a:pt x="526" y="356"/>
                </a:cubicBezTo>
                <a:cubicBezTo>
                  <a:pt x="528" y="361"/>
                  <a:pt x="532" y="357"/>
                  <a:pt x="538" y="363"/>
                </a:cubicBezTo>
                <a:cubicBezTo>
                  <a:pt x="544" y="369"/>
                  <a:pt x="568" y="391"/>
                  <a:pt x="565" y="393"/>
                </a:cubicBezTo>
                <a:cubicBezTo>
                  <a:pt x="562" y="395"/>
                  <a:pt x="535" y="381"/>
                  <a:pt x="523" y="377"/>
                </a:cubicBezTo>
                <a:cubicBezTo>
                  <a:pt x="511" y="373"/>
                  <a:pt x="505" y="370"/>
                  <a:pt x="494" y="368"/>
                </a:cubicBezTo>
                <a:cubicBezTo>
                  <a:pt x="483" y="366"/>
                  <a:pt x="466" y="368"/>
                  <a:pt x="458" y="365"/>
                </a:cubicBezTo>
                <a:cubicBezTo>
                  <a:pt x="450" y="362"/>
                  <a:pt x="454" y="352"/>
                  <a:pt x="446" y="347"/>
                </a:cubicBezTo>
                <a:cubicBezTo>
                  <a:pt x="438" y="342"/>
                  <a:pt x="419" y="339"/>
                  <a:pt x="412" y="335"/>
                </a:cubicBezTo>
                <a:cubicBezTo>
                  <a:pt x="405" y="331"/>
                  <a:pt x="411" y="328"/>
                  <a:pt x="406" y="321"/>
                </a:cubicBezTo>
                <a:cubicBezTo>
                  <a:pt x="401" y="314"/>
                  <a:pt x="386" y="301"/>
                  <a:pt x="383" y="293"/>
                </a:cubicBezTo>
                <a:cubicBezTo>
                  <a:pt x="380" y="285"/>
                  <a:pt x="390" y="277"/>
                  <a:pt x="389" y="272"/>
                </a:cubicBezTo>
                <a:cubicBezTo>
                  <a:pt x="388" y="267"/>
                  <a:pt x="374" y="267"/>
                  <a:pt x="376" y="264"/>
                </a:cubicBezTo>
                <a:cubicBezTo>
                  <a:pt x="378" y="261"/>
                  <a:pt x="396" y="258"/>
                  <a:pt x="401" y="255"/>
                </a:cubicBezTo>
                <a:cubicBezTo>
                  <a:pt x="406" y="252"/>
                  <a:pt x="400" y="251"/>
                  <a:pt x="406" y="243"/>
                </a:cubicBezTo>
                <a:cubicBezTo>
                  <a:pt x="412" y="235"/>
                  <a:pt x="427" y="219"/>
                  <a:pt x="440" y="209"/>
                </a:cubicBezTo>
                <a:cubicBezTo>
                  <a:pt x="453" y="199"/>
                  <a:pt x="474" y="190"/>
                  <a:pt x="484" y="182"/>
                </a:cubicBezTo>
                <a:cubicBezTo>
                  <a:pt x="494" y="174"/>
                  <a:pt x="499" y="163"/>
                  <a:pt x="499" y="158"/>
                </a:cubicBezTo>
                <a:cubicBezTo>
                  <a:pt x="499" y="153"/>
                  <a:pt x="494" y="148"/>
                  <a:pt x="487" y="149"/>
                </a:cubicBezTo>
                <a:lnTo>
                  <a:pt x="458" y="165"/>
                </a:lnTo>
                <a:cubicBezTo>
                  <a:pt x="442" y="174"/>
                  <a:pt x="401" y="197"/>
                  <a:pt x="388" y="206"/>
                </a:cubicBezTo>
                <a:cubicBezTo>
                  <a:pt x="375" y="215"/>
                  <a:pt x="382" y="210"/>
                  <a:pt x="379" y="216"/>
                </a:cubicBezTo>
                <a:cubicBezTo>
                  <a:pt x="376" y="222"/>
                  <a:pt x="372" y="234"/>
                  <a:pt x="370" y="242"/>
                </a:cubicBezTo>
                <a:cubicBezTo>
                  <a:pt x="368" y="250"/>
                  <a:pt x="374" y="258"/>
                  <a:pt x="370" y="263"/>
                </a:cubicBezTo>
                <a:cubicBezTo>
                  <a:pt x="366" y="268"/>
                  <a:pt x="350" y="268"/>
                  <a:pt x="344" y="273"/>
                </a:cubicBezTo>
                <a:cubicBezTo>
                  <a:pt x="338" y="278"/>
                  <a:pt x="336" y="285"/>
                  <a:pt x="335" y="290"/>
                </a:cubicBezTo>
                <a:cubicBezTo>
                  <a:pt x="334" y="295"/>
                  <a:pt x="331" y="297"/>
                  <a:pt x="335" y="302"/>
                </a:cubicBezTo>
                <a:cubicBezTo>
                  <a:pt x="339" y="307"/>
                  <a:pt x="355" y="313"/>
                  <a:pt x="361" y="320"/>
                </a:cubicBezTo>
                <a:cubicBezTo>
                  <a:pt x="367" y="327"/>
                  <a:pt x="362" y="338"/>
                  <a:pt x="371" y="341"/>
                </a:cubicBezTo>
                <a:cubicBezTo>
                  <a:pt x="380" y="344"/>
                  <a:pt x="404" y="334"/>
                  <a:pt x="413" y="335"/>
                </a:cubicBezTo>
                <a:cubicBezTo>
                  <a:pt x="422" y="336"/>
                  <a:pt x="423" y="342"/>
                  <a:pt x="424" y="345"/>
                </a:cubicBezTo>
                <a:cubicBezTo>
                  <a:pt x="425" y="348"/>
                  <a:pt x="417" y="349"/>
                  <a:pt x="422" y="354"/>
                </a:cubicBezTo>
                <a:cubicBezTo>
                  <a:pt x="427" y="359"/>
                  <a:pt x="450" y="369"/>
                  <a:pt x="454" y="375"/>
                </a:cubicBezTo>
                <a:cubicBezTo>
                  <a:pt x="458" y="381"/>
                  <a:pt x="455" y="386"/>
                  <a:pt x="448" y="389"/>
                </a:cubicBezTo>
                <a:cubicBezTo>
                  <a:pt x="441" y="392"/>
                  <a:pt x="422" y="394"/>
                  <a:pt x="413" y="395"/>
                </a:cubicBezTo>
                <a:cubicBezTo>
                  <a:pt x="404" y="396"/>
                  <a:pt x="401" y="397"/>
                  <a:pt x="397" y="398"/>
                </a:cubicBezTo>
                <a:cubicBezTo>
                  <a:pt x="393" y="399"/>
                  <a:pt x="391" y="406"/>
                  <a:pt x="388" y="404"/>
                </a:cubicBezTo>
                <a:cubicBezTo>
                  <a:pt x="385" y="402"/>
                  <a:pt x="383" y="383"/>
                  <a:pt x="376" y="383"/>
                </a:cubicBezTo>
                <a:cubicBezTo>
                  <a:pt x="369" y="383"/>
                  <a:pt x="351" y="403"/>
                  <a:pt x="344" y="404"/>
                </a:cubicBezTo>
                <a:cubicBezTo>
                  <a:pt x="337" y="405"/>
                  <a:pt x="338" y="394"/>
                  <a:pt x="335" y="389"/>
                </a:cubicBezTo>
                <a:cubicBezTo>
                  <a:pt x="332" y="384"/>
                  <a:pt x="331" y="380"/>
                  <a:pt x="328" y="377"/>
                </a:cubicBezTo>
                <a:cubicBezTo>
                  <a:pt x="325" y="374"/>
                  <a:pt x="320" y="370"/>
                  <a:pt x="317" y="369"/>
                </a:cubicBezTo>
                <a:cubicBezTo>
                  <a:pt x="289" y="363"/>
                  <a:pt x="310" y="368"/>
                  <a:pt x="307" y="372"/>
                </a:cubicBezTo>
                <a:lnTo>
                  <a:pt x="302" y="389"/>
                </a:lnTo>
                <a:cubicBezTo>
                  <a:pt x="308" y="393"/>
                  <a:pt x="341" y="390"/>
                  <a:pt x="341" y="396"/>
                </a:cubicBezTo>
                <a:cubicBezTo>
                  <a:pt x="341" y="402"/>
                  <a:pt x="309" y="416"/>
                  <a:pt x="301" y="423"/>
                </a:cubicBezTo>
                <a:cubicBezTo>
                  <a:pt x="293" y="430"/>
                  <a:pt x="296" y="436"/>
                  <a:pt x="293" y="438"/>
                </a:cubicBezTo>
                <a:cubicBezTo>
                  <a:pt x="290" y="440"/>
                  <a:pt x="287" y="440"/>
                  <a:pt x="284" y="438"/>
                </a:cubicBezTo>
                <a:cubicBezTo>
                  <a:pt x="281" y="436"/>
                  <a:pt x="275" y="432"/>
                  <a:pt x="275" y="428"/>
                </a:cubicBezTo>
                <a:cubicBezTo>
                  <a:pt x="275" y="424"/>
                  <a:pt x="290" y="417"/>
                  <a:pt x="286" y="413"/>
                </a:cubicBezTo>
                <a:cubicBezTo>
                  <a:pt x="282" y="409"/>
                  <a:pt x="256" y="402"/>
                  <a:pt x="251" y="404"/>
                </a:cubicBezTo>
                <a:cubicBezTo>
                  <a:pt x="246" y="406"/>
                  <a:pt x="251" y="419"/>
                  <a:pt x="253" y="428"/>
                </a:cubicBezTo>
                <a:cubicBezTo>
                  <a:pt x="255" y="437"/>
                  <a:pt x="267" y="449"/>
                  <a:pt x="262" y="456"/>
                </a:cubicBezTo>
                <a:cubicBezTo>
                  <a:pt x="257" y="463"/>
                  <a:pt x="228" y="467"/>
                  <a:pt x="220" y="468"/>
                </a:cubicBezTo>
                <a:cubicBezTo>
                  <a:pt x="212" y="469"/>
                  <a:pt x="217" y="462"/>
                  <a:pt x="212" y="462"/>
                </a:cubicBezTo>
                <a:cubicBezTo>
                  <a:pt x="207" y="462"/>
                  <a:pt x="196" y="468"/>
                  <a:pt x="187" y="468"/>
                </a:cubicBezTo>
                <a:cubicBezTo>
                  <a:pt x="178" y="468"/>
                  <a:pt x="171" y="470"/>
                  <a:pt x="158" y="465"/>
                </a:cubicBezTo>
                <a:cubicBezTo>
                  <a:pt x="145" y="460"/>
                  <a:pt x="113" y="440"/>
                  <a:pt x="109" y="441"/>
                </a:cubicBezTo>
                <a:lnTo>
                  <a:pt x="134" y="474"/>
                </a:lnTo>
                <a:cubicBezTo>
                  <a:pt x="139" y="483"/>
                  <a:pt x="129" y="488"/>
                  <a:pt x="136" y="497"/>
                </a:cubicBezTo>
                <a:cubicBezTo>
                  <a:pt x="143" y="506"/>
                  <a:pt x="169" y="523"/>
                  <a:pt x="176" y="527"/>
                </a:cubicBezTo>
                <a:cubicBezTo>
                  <a:pt x="182" y="531"/>
                  <a:pt x="178" y="522"/>
                  <a:pt x="176" y="519"/>
                </a:cubicBezTo>
                <a:cubicBezTo>
                  <a:pt x="174" y="516"/>
                  <a:pt x="163" y="509"/>
                  <a:pt x="166" y="506"/>
                </a:cubicBezTo>
                <a:cubicBezTo>
                  <a:pt x="169" y="503"/>
                  <a:pt x="184" y="511"/>
                  <a:pt x="194" y="500"/>
                </a:cubicBezTo>
                <a:cubicBezTo>
                  <a:pt x="204" y="489"/>
                  <a:pt x="227" y="454"/>
                  <a:pt x="227" y="440"/>
                </a:cubicBezTo>
                <a:cubicBezTo>
                  <a:pt x="227" y="426"/>
                  <a:pt x="206" y="425"/>
                  <a:pt x="196" y="417"/>
                </a:cubicBezTo>
                <a:cubicBezTo>
                  <a:pt x="186" y="409"/>
                  <a:pt x="180" y="396"/>
                  <a:pt x="169" y="390"/>
                </a:cubicBezTo>
                <a:cubicBezTo>
                  <a:pt x="158" y="384"/>
                  <a:pt x="137" y="384"/>
                  <a:pt x="128" y="380"/>
                </a:cubicBezTo>
                <a:cubicBezTo>
                  <a:pt x="119" y="376"/>
                  <a:pt x="123" y="370"/>
                  <a:pt x="116" y="368"/>
                </a:cubicBezTo>
                <a:cubicBezTo>
                  <a:pt x="109" y="366"/>
                  <a:pt x="90" y="369"/>
                  <a:pt x="83" y="369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82" name="Text Box 354"/>
          <p:cNvSpPr txBox="1">
            <a:spLocks noChangeArrowheads="1"/>
          </p:cNvSpPr>
          <p:nvPr/>
        </p:nvSpPr>
        <p:spPr bwMode="auto">
          <a:xfrm>
            <a:off x="6084888" y="1412875"/>
            <a:ext cx="936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Р о с і 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grpSp>
        <p:nvGrpSpPr>
          <p:cNvPr id="99685" name="Group 357"/>
          <p:cNvGrpSpPr>
            <a:grpSpLocks/>
          </p:cNvGrpSpPr>
          <p:nvPr/>
        </p:nvGrpSpPr>
        <p:grpSpPr bwMode="auto">
          <a:xfrm>
            <a:off x="5327650" y="2017713"/>
            <a:ext cx="477838" cy="620712"/>
            <a:chOff x="3356" y="1271"/>
            <a:chExt cx="301" cy="391"/>
          </a:xfrm>
        </p:grpSpPr>
        <p:sp>
          <p:nvSpPr>
            <p:cNvPr id="99683" name="Freeform 355"/>
            <p:cNvSpPr>
              <a:spLocks/>
            </p:cNvSpPr>
            <p:nvPr/>
          </p:nvSpPr>
          <p:spPr bwMode="auto">
            <a:xfrm>
              <a:off x="3356" y="1271"/>
              <a:ext cx="301" cy="174"/>
            </a:xfrm>
            <a:custGeom>
              <a:avLst/>
              <a:gdLst>
                <a:gd name="T0" fmla="*/ 301 w 301"/>
                <a:gd name="T1" fmla="*/ 174 h 174"/>
                <a:gd name="T2" fmla="*/ 166 w 301"/>
                <a:gd name="T3" fmla="*/ 60 h 174"/>
                <a:gd name="T4" fmla="*/ 0 w 301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1" h="174">
                  <a:moveTo>
                    <a:pt x="301" y="174"/>
                  </a:moveTo>
                  <a:cubicBezTo>
                    <a:pt x="278" y="155"/>
                    <a:pt x="216" y="89"/>
                    <a:pt x="166" y="60"/>
                  </a:cubicBezTo>
                  <a:cubicBezTo>
                    <a:pt x="122" y="33"/>
                    <a:pt x="35" y="12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84" name="Freeform 356"/>
            <p:cNvSpPr>
              <a:spLocks/>
            </p:cNvSpPr>
            <p:nvPr/>
          </p:nvSpPr>
          <p:spPr bwMode="auto">
            <a:xfrm>
              <a:off x="3525" y="1334"/>
              <a:ext cx="98" cy="328"/>
            </a:xfrm>
            <a:custGeom>
              <a:avLst/>
              <a:gdLst>
                <a:gd name="T0" fmla="*/ 82 w 98"/>
                <a:gd name="T1" fmla="*/ 328 h 328"/>
                <a:gd name="T2" fmla="*/ 84 w 98"/>
                <a:gd name="T3" fmla="*/ 181 h 328"/>
                <a:gd name="T4" fmla="*/ 0 w 98"/>
                <a:gd name="T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328">
                  <a:moveTo>
                    <a:pt x="82" y="328"/>
                  </a:moveTo>
                  <a:cubicBezTo>
                    <a:pt x="82" y="304"/>
                    <a:pt x="98" y="236"/>
                    <a:pt x="84" y="181"/>
                  </a:cubicBezTo>
                  <a:cubicBezTo>
                    <a:pt x="69" y="128"/>
                    <a:pt x="17" y="38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686" name="Rectangle 358"/>
          <p:cNvSpPr>
            <a:spLocks noChangeArrowheads="1"/>
          </p:cNvSpPr>
          <p:nvPr/>
        </p:nvSpPr>
        <p:spPr bwMode="auto">
          <a:xfrm>
            <a:off x="6016625" y="1817688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87" name="Text Box 359"/>
          <p:cNvSpPr txBox="1">
            <a:spLocks noChangeArrowheads="1"/>
          </p:cNvSpPr>
          <p:nvPr/>
        </p:nvSpPr>
        <p:spPr bwMode="auto">
          <a:xfrm>
            <a:off x="5580063" y="1700213"/>
            <a:ext cx="500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1,6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688" name="Freeform 360"/>
          <p:cNvSpPr>
            <a:spLocks/>
          </p:cNvSpPr>
          <p:nvPr/>
        </p:nvSpPr>
        <p:spPr bwMode="auto">
          <a:xfrm>
            <a:off x="6016625" y="1782763"/>
            <a:ext cx="71438" cy="34925"/>
          </a:xfrm>
          <a:custGeom>
            <a:avLst/>
            <a:gdLst>
              <a:gd name="T0" fmla="*/ 1 w 45"/>
              <a:gd name="T1" fmla="*/ 0 h 22"/>
              <a:gd name="T2" fmla="*/ 0 w 45"/>
              <a:gd name="T3" fmla="*/ 20 h 22"/>
              <a:gd name="T4" fmla="*/ 45 w 45"/>
              <a:gd name="T5" fmla="*/ 22 h 22"/>
              <a:gd name="T6" fmla="*/ 45 w 45"/>
              <a:gd name="T7" fmla="*/ 1 h 22"/>
              <a:gd name="T8" fmla="*/ 1 w 4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1" y="0"/>
                </a:moveTo>
                <a:lnTo>
                  <a:pt x="0" y="20"/>
                </a:lnTo>
                <a:lnTo>
                  <a:pt x="45" y="22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89" name="Freeform 361"/>
          <p:cNvSpPr>
            <a:spLocks/>
          </p:cNvSpPr>
          <p:nvPr/>
        </p:nvSpPr>
        <p:spPr bwMode="auto">
          <a:xfrm>
            <a:off x="1589088" y="3970338"/>
            <a:ext cx="1208087" cy="1665287"/>
          </a:xfrm>
          <a:custGeom>
            <a:avLst/>
            <a:gdLst>
              <a:gd name="T0" fmla="*/ 238 w 761"/>
              <a:gd name="T1" fmla="*/ 43 h 1049"/>
              <a:gd name="T2" fmla="*/ 183 w 761"/>
              <a:gd name="T3" fmla="*/ 52 h 1049"/>
              <a:gd name="T4" fmla="*/ 187 w 761"/>
              <a:gd name="T5" fmla="*/ 99 h 1049"/>
              <a:gd name="T6" fmla="*/ 126 w 761"/>
              <a:gd name="T7" fmla="*/ 123 h 1049"/>
              <a:gd name="T8" fmla="*/ 73 w 761"/>
              <a:gd name="T9" fmla="*/ 117 h 1049"/>
              <a:gd name="T10" fmla="*/ 61 w 761"/>
              <a:gd name="T11" fmla="*/ 150 h 1049"/>
              <a:gd name="T12" fmla="*/ 76 w 761"/>
              <a:gd name="T13" fmla="*/ 195 h 1049"/>
              <a:gd name="T14" fmla="*/ 31 w 761"/>
              <a:gd name="T15" fmla="*/ 280 h 1049"/>
              <a:gd name="T16" fmla="*/ 13 w 761"/>
              <a:gd name="T17" fmla="*/ 343 h 1049"/>
              <a:gd name="T18" fmla="*/ 3 w 761"/>
              <a:gd name="T19" fmla="*/ 379 h 1049"/>
              <a:gd name="T20" fmla="*/ 72 w 761"/>
              <a:gd name="T21" fmla="*/ 423 h 1049"/>
              <a:gd name="T22" fmla="*/ 79 w 761"/>
              <a:gd name="T23" fmla="*/ 454 h 1049"/>
              <a:gd name="T24" fmla="*/ 166 w 761"/>
              <a:gd name="T25" fmla="*/ 418 h 1049"/>
              <a:gd name="T26" fmla="*/ 172 w 761"/>
              <a:gd name="T27" fmla="*/ 447 h 1049"/>
              <a:gd name="T28" fmla="*/ 258 w 761"/>
              <a:gd name="T29" fmla="*/ 516 h 1049"/>
              <a:gd name="T30" fmla="*/ 294 w 761"/>
              <a:gd name="T31" fmla="*/ 543 h 1049"/>
              <a:gd name="T32" fmla="*/ 286 w 761"/>
              <a:gd name="T33" fmla="*/ 582 h 1049"/>
              <a:gd name="T34" fmla="*/ 346 w 761"/>
              <a:gd name="T35" fmla="*/ 652 h 1049"/>
              <a:gd name="T36" fmla="*/ 382 w 761"/>
              <a:gd name="T37" fmla="*/ 736 h 1049"/>
              <a:gd name="T38" fmla="*/ 417 w 761"/>
              <a:gd name="T39" fmla="*/ 766 h 1049"/>
              <a:gd name="T40" fmla="*/ 450 w 761"/>
              <a:gd name="T41" fmla="*/ 805 h 1049"/>
              <a:gd name="T42" fmla="*/ 474 w 761"/>
              <a:gd name="T43" fmla="*/ 852 h 1049"/>
              <a:gd name="T44" fmla="*/ 438 w 761"/>
              <a:gd name="T45" fmla="*/ 954 h 1049"/>
              <a:gd name="T46" fmla="*/ 486 w 761"/>
              <a:gd name="T47" fmla="*/ 970 h 1049"/>
              <a:gd name="T48" fmla="*/ 537 w 761"/>
              <a:gd name="T49" fmla="*/ 1048 h 1049"/>
              <a:gd name="T50" fmla="*/ 549 w 761"/>
              <a:gd name="T51" fmla="*/ 982 h 1049"/>
              <a:gd name="T52" fmla="*/ 561 w 761"/>
              <a:gd name="T53" fmla="*/ 981 h 1049"/>
              <a:gd name="T54" fmla="*/ 576 w 761"/>
              <a:gd name="T55" fmla="*/ 898 h 1049"/>
              <a:gd name="T56" fmla="*/ 607 w 761"/>
              <a:gd name="T57" fmla="*/ 762 h 1049"/>
              <a:gd name="T58" fmla="*/ 663 w 761"/>
              <a:gd name="T59" fmla="*/ 742 h 1049"/>
              <a:gd name="T60" fmla="*/ 702 w 761"/>
              <a:gd name="T61" fmla="*/ 576 h 1049"/>
              <a:gd name="T62" fmla="*/ 691 w 761"/>
              <a:gd name="T63" fmla="*/ 508 h 1049"/>
              <a:gd name="T64" fmla="*/ 708 w 761"/>
              <a:gd name="T65" fmla="*/ 478 h 1049"/>
              <a:gd name="T66" fmla="*/ 753 w 761"/>
              <a:gd name="T67" fmla="*/ 385 h 1049"/>
              <a:gd name="T68" fmla="*/ 703 w 761"/>
              <a:gd name="T69" fmla="*/ 279 h 1049"/>
              <a:gd name="T70" fmla="*/ 667 w 761"/>
              <a:gd name="T71" fmla="*/ 234 h 1049"/>
              <a:gd name="T72" fmla="*/ 603 w 761"/>
              <a:gd name="T73" fmla="*/ 219 h 1049"/>
              <a:gd name="T74" fmla="*/ 564 w 761"/>
              <a:gd name="T75" fmla="*/ 201 h 1049"/>
              <a:gd name="T76" fmla="*/ 510 w 761"/>
              <a:gd name="T77" fmla="*/ 175 h 1049"/>
              <a:gd name="T78" fmla="*/ 456 w 761"/>
              <a:gd name="T79" fmla="*/ 204 h 1049"/>
              <a:gd name="T80" fmla="*/ 489 w 761"/>
              <a:gd name="T81" fmla="*/ 166 h 1049"/>
              <a:gd name="T82" fmla="*/ 433 w 761"/>
              <a:gd name="T83" fmla="*/ 183 h 1049"/>
              <a:gd name="T84" fmla="*/ 457 w 761"/>
              <a:gd name="T85" fmla="*/ 126 h 1049"/>
              <a:gd name="T86" fmla="*/ 432 w 761"/>
              <a:gd name="T87" fmla="*/ 57 h 1049"/>
              <a:gd name="T88" fmla="*/ 400 w 761"/>
              <a:gd name="T89" fmla="*/ 99 h 1049"/>
              <a:gd name="T90" fmla="*/ 285 w 761"/>
              <a:gd name="T91" fmla="*/ 118 h 1049"/>
              <a:gd name="T92" fmla="*/ 268 w 761"/>
              <a:gd name="T93" fmla="*/ 96 h 1049"/>
              <a:gd name="T94" fmla="*/ 246 w 761"/>
              <a:gd name="T95" fmla="*/ 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61" h="1049">
                <a:moveTo>
                  <a:pt x="246" y="1"/>
                </a:moveTo>
                <a:cubicBezTo>
                  <a:pt x="241" y="0"/>
                  <a:pt x="245" y="35"/>
                  <a:pt x="238" y="43"/>
                </a:cubicBezTo>
                <a:cubicBezTo>
                  <a:pt x="231" y="51"/>
                  <a:pt x="214" y="51"/>
                  <a:pt x="205" y="52"/>
                </a:cubicBezTo>
                <a:cubicBezTo>
                  <a:pt x="196" y="53"/>
                  <a:pt x="187" y="47"/>
                  <a:pt x="183" y="52"/>
                </a:cubicBezTo>
                <a:cubicBezTo>
                  <a:pt x="179" y="57"/>
                  <a:pt x="177" y="76"/>
                  <a:pt x="178" y="84"/>
                </a:cubicBezTo>
                <a:cubicBezTo>
                  <a:pt x="179" y="92"/>
                  <a:pt x="188" y="94"/>
                  <a:pt x="187" y="99"/>
                </a:cubicBezTo>
                <a:cubicBezTo>
                  <a:pt x="186" y="104"/>
                  <a:pt x="181" y="110"/>
                  <a:pt x="171" y="114"/>
                </a:cubicBezTo>
                <a:cubicBezTo>
                  <a:pt x="161" y="118"/>
                  <a:pt x="137" y="124"/>
                  <a:pt x="126" y="123"/>
                </a:cubicBezTo>
                <a:cubicBezTo>
                  <a:pt x="115" y="122"/>
                  <a:pt x="115" y="109"/>
                  <a:pt x="106" y="108"/>
                </a:cubicBezTo>
                <a:cubicBezTo>
                  <a:pt x="97" y="107"/>
                  <a:pt x="79" y="113"/>
                  <a:pt x="73" y="117"/>
                </a:cubicBezTo>
                <a:cubicBezTo>
                  <a:pt x="67" y="121"/>
                  <a:pt x="71" y="127"/>
                  <a:pt x="69" y="132"/>
                </a:cubicBezTo>
                <a:cubicBezTo>
                  <a:pt x="67" y="137"/>
                  <a:pt x="63" y="144"/>
                  <a:pt x="61" y="150"/>
                </a:cubicBezTo>
                <a:cubicBezTo>
                  <a:pt x="59" y="156"/>
                  <a:pt x="56" y="159"/>
                  <a:pt x="58" y="166"/>
                </a:cubicBezTo>
                <a:cubicBezTo>
                  <a:pt x="60" y="173"/>
                  <a:pt x="73" y="179"/>
                  <a:pt x="76" y="195"/>
                </a:cubicBezTo>
                <a:cubicBezTo>
                  <a:pt x="79" y="211"/>
                  <a:pt x="82" y="251"/>
                  <a:pt x="75" y="265"/>
                </a:cubicBezTo>
                <a:cubicBezTo>
                  <a:pt x="68" y="279"/>
                  <a:pt x="42" y="272"/>
                  <a:pt x="31" y="280"/>
                </a:cubicBezTo>
                <a:cubicBezTo>
                  <a:pt x="20" y="288"/>
                  <a:pt x="12" y="305"/>
                  <a:pt x="9" y="315"/>
                </a:cubicBezTo>
                <a:cubicBezTo>
                  <a:pt x="6" y="325"/>
                  <a:pt x="15" y="335"/>
                  <a:pt x="13" y="343"/>
                </a:cubicBezTo>
                <a:lnTo>
                  <a:pt x="0" y="363"/>
                </a:lnTo>
                <a:lnTo>
                  <a:pt x="3" y="379"/>
                </a:lnTo>
                <a:cubicBezTo>
                  <a:pt x="7" y="387"/>
                  <a:pt x="13" y="405"/>
                  <a:pt x="25" y="412"/>
                </a:cubicBezTo>
                <a:lnTo>
                  <a:pt x="72" y="423"/>
                </a:lnTo>
                <a:cubicBezTo>
                  <a:pt x="79" y="428"/>
                  <a:pt x="68" y="439"/>
                  <a:pt x="69" y="444"/>
                </a:cubicBezTo>
                <a:cubicBezTo>
                  <a:pt x="70" y="449"/>
                  <a:pt x="69" y="455"/>
                  <a:pt x="79" y="454"/>
                </a:cubicBezTo>
                <a:cubicBezTo>
                  <a:pt x="89" y="453"/>
                  <a:pt x="113" y="447"/>
                  <a:pt x="127" y="441"/>
                </a:cubicBezTo>
                <a:cubicBezTo>
                  <a:pt x="141" y="435"/>
                  <a:pt x="160" y="420"/>
                  <a:pt x="166" y="418"/>
                </a:cubicBezTo>
                <a:cubicBezTo>
                  <a:pt x="172" y="416"/>
                  <a:pt x="161" y="421"/>
                  <a:pt x="162" y="426"/>
                </a:cubicBezTo>
                <a:cubicBezTo>
                  <a:pt x="163" y="431"/>
                  <a:pt x="169" y="438"/>
                  <a:pt x="172" y="447"/>
                </a:cubicBezTo>
                <a:lnTo>
                  <a:pt x="183" y="481"/>
                </a:lnTo>
                <a:cubicBezTo>
                  <a:pt x="197" y="492"/>
                  <a:pt x="243" y="510"/>
                  <a:pt x="258" y="516"/>
                </a:cubicBezTo>
                <a:lnTo>
                  <a:pt x="273" y="519"/>
                </a:lnTo>
                <a:lnTo>
                  <a:pt x="294" y="543"/>
                </a:lnTo>
                <a:lnTo>
                  <a:pt x="280" y="552"/>
                </a:lnTo>
                <a:lnTo>
                  <a:pt x="286" y="582"/>
                </a:lnTo>
                <a:cubicBezTo>
                  <a:pt x="293" y="587"/>
                  <a:pt x="312" y="573"/>
                  <a:pt x="322" y="585"/>
                </a:cubicBezTo>
                <a:cubicBezTo>
                  <a:pt x="332" y="597"/>
                  <a:pt x="342" y="636"/>
                  <a:pt x="346" y="652"/>
                </a:cubicBezTo>
                <a:cubicBezTo>
                  <a:pt x="350" y="668"/>
                  <a:pt x="342" y="665"/>
                  <a:pt x="348" y="679"/>
                </a:cubicBezTo>
                <a:cubicBezTo>
                  <a:pt x="354" y="693"/>
                  <a:pt x="371" y="726"/>
                  <a:pt x="382" y="736"/>
                </a:cubicBezTo>
                <a:cubicBezTo>
                  <a:pt x="393" y="746"/>
                  <a:pt x="408" y="736"/>
                  <a:pt x="414" y="741"/>
                </a:cubicBezTo>
                <a:cubicBezTo>
                  <a:pt x="420" y="746"/>
                  <a:pt x="411" y="760"/>
                  <a:pt x="417" y="766"/>
                </a:cubicBezTo>
                <a:cubicBezTo>
                  <a:pt x="423" y="772"/>
                  <a:pt x="446" y="771"/>
                  <a:pt x="451" y="777"/>
                </a:cubicBezTo>
                <a:cubicBezTo>
                  <a:pt x="456" y="783"/>
                  <a:pt x="448" y="798"/>
                  <a:pt x="450" y="805"/>
                </a:cubicBezTo>
                <a:cubicBezTo>
                  <a:pt x="452" y="812"/>
                  <a:pt x="458" y="812"/>
                  <a:pt x="462" y="820"/>
                </a:cubicBezTo>
                <a:cubicBezTo>
                  <a:pt x="466" y="828"/>
                  <a:pt x="476" y="839"/>
                  <a:pt x="474" y="852"/>
                </a:cubicBezTo>
                <a:cubicBezTo>
                  <a:pt x="472" y="865"/>
                  <a:pt x="457" y="880"/>
                  <a:pt x="451" y="897"/>
                </a:cubicBezTo>
                <a:cubicBezTo>
                  <a:pt x="445" y="914"/>
                  <a:pt x="435" y="946"/>
                  <a:pt x="438" y="954"/>
                </a:cubicBezTo>
                <a:lnTo>
                  <a:pt x="468" y="948"/>
                </a:lnTo>
                <a:cubicBezTo>
                  <a:pt x="476" y="951"/>
                  <a:pt x="477" y="960"/>
                  <a:pt x="486" y="970"/>
                </a:cubicBezTo>
                <a:cubicBezTo>
                  <a:pt x="495" y="980"/>
                  <a:pt x="513" y="998"/>
                  <a:pt x="522" y="1011"/>
                </a:cubicBezTo>
                <a:cubicBezTo>
                  <a:pt x="531" y="1024"/>
                  <a:pt x="532" y="1047"/>
                  <a:pt x="537" y="1048"/>
                </a:cubicBezTo>
                <a:cubicBezTo>
                  <a:pt x="542" y="1049"/>
                  <a:pt x="548" y="1028"/>
                  <a:pt x="550" y="1017"/>
                </a:cubicBezTo>
                <a:cubicBezTo>
                  <a:pt x="552" y="1006"/>
                  <a:pt x="548" y="995"/>
                  <a:pt x="549" y="982"/>
                </a:cubicBezTo>
                <a:cubicBezTo>
                  <a:pt x="550" y="969"/>
                  <a:pt x="557" y="940"/>
                  <a:pt x="559" y="940"/>
                </a:cubicBezTo>
                <a:cubicBezTo>
                  <a:pt x="561" y="940"/>
                  <a:pt x="559" y="979"/>
                  <a:pt x="561" y="981"/>
                </a:cubicBezTo>
                <a:cubicBezTo>
                  <a:pt x="563" y="983"/>
                  <a:pt x="572" y="968"/>
                  <a:pt x="574" y="954"/>
                </a:cubicBezTo>
                <a:cubicBezTo>
                  <a:pt x="576" y="940"/>
                  <a:pt x="576" y="922"/>
                  <a:pt x="576" y="898"/>
                </a:cubicBezTo>
                <a:cubicBezTo>
                  <a:pt x="576" y="874"/>
                  <a:pt x="569" y="833"/>
                  <a:pt x="574" y="810"/>
                </a:cubicBezTo>
                <a:cubicBezTo>
                  <a:pt x="579" y="787"/>
                  <a:pt x="596" y="772"/>
                  <a:pt x="607" y="762"/>
                </a:cubicBezTo>
                <a:cubicBezTo>
                  <a:pt x="618" y="752"/>
                  <a:pt x="631" y="750"/>
                  <a:pt x="640" y="747"/>
                </a:cubicBezTo>
                <a:cubicBezTo>
                  <a:pt x="649" y="744"/>
                  <a:pt x="654" y="759"/>
                  <a:pt x="663" y="742"/>
                </a:cubicBezTo>
                <a:cubicBezTo>
                  <a:pt x="672" y="725"/>
                  <a:pt x="689" y="676"/>
                  <a:pt x="696" y="648"/>
                </a:cubicBezTo>
                <a:lnTo>
                  <a:pt x="702" y="576"/>
                </a:lnTo>
                <a:cubicBezTo>
                  <a:pt x="702" y="554"/>
                  <a:pt x="698" y="525"/>
                  <a:pt x="696" y="514"/>
                </a:cubicBezTo>
                <a:cubicBezTo>
                  <a:pt x="694" y="503"/>
                  <a:pt x="691" y="513"/>
                  <a:pt x="691" y="508"/>
                </a:cubicBezTo>
                <a:lnTo>
                  <a:pt x="697" y="483"/>
                </a:lnTo>
                <a:lnTo>
                  <a:pt x="708" y="478"/>
                </a:lnTo>
                <a:cubicBezTo>
                  <a:pt x="712" y="472"/>
                  <a:pt x="713" y="463"/>
                  <a:pt x="720" y="447"/>
                </a:cubicBezTo>
                <a:cubicBezTo>
                  <a:pt x="727" y="431"/>
                  <a:pt x="748" y="410"/>
                  <a:pt x="753" y="385"/>
                </a:cubicBezTo>
                <a:cubicBezTo>
                  <a:pt x="758" y="360"/>
                  <a:pt x="761" y="316"/>
                  <a:pt x="753" y="298"/>
                </a:cubicBezTo>
                <a:cubicBezTo>
                  <a:pt x="745" y="280"/>
                  <a:pt x="713" y="286"/>
                  <a:pt x="703" y="279"/>
                </a:cubicBezTo>
                <a:cubicBezTo>
                  <a:pt x="693" y="272"/>
                  <a:pt x="697" y="260"/>
                  <a:pt x="691" y="253"/>
                </a:cubicBezTo>
                <a:cubicBezTo>
                  <a:pt x="685" y="246"/>
                  <a:pt x="678" y="238"/>
                  <a:pt x="667" y="234"/>
                </a:cubicBezTo>
                <a:cubicBezTo>
                  <a:pt x="656" y="230"/>
                  <a:pt x="636" y="231"/>
                  <a:pt x="625" y="228"/>
                </a:cubicBezTo>
                <a:cubicBezTo>
                  <a:pt x="614" y="225"/>
                  <a:pt x="612" y="221"/>
                  <a:pt x="603" y="219"/>
                </a:cubicBezTo>
                <a:cubicBezTo>
                  <a:pt x="594" y="217"/>
                  <a:pt x="576" y="220"/>
                  <a:pt x="570" y="217"/>
                </a:cubicBezTo>
                <a:cubicBezTo>
                  <a:pt x="564" y="214"/>
                  <a:pt x="568" y="205"/>
                  <a:pt x="564" y="201"/>
                </a:cubicBezTo>
                <a:cubicBezTo>
                  <a:pt x="560" y="197"/>
                  <a:pt x="556" y="199"/>
                  <a:pt x="547" y="195"/>
                </a:cubicBezTo>
                <a:cubicBezTo>
                  <a:pt x="538" y="191"/>
                  <a:pt x="523" y="173"/>
                  <a:pt x="510" y="175"/>
                </a:cubicBezTo>
                <a:lnTo>
                  <a:pt x="468" y="208"/>
                </a:lnTo>
                <a:lnTo>
                  <a:pt x="456" y="204"/>
                </a:lnTo>
                <a:lnTo>
                  <a:pt x="486" y="175"/>
                </a:lnTo>
                <a:lnTo>
                  <a:pt x="489" y="166"/>
                </a:lnTo>
                <a:lnTo>
                  <a:pt x="456" y="169"/>
                </a:lnTo>
                <a:lnTo>
                  <a:pt x="433" y="183"/>
                </a:lnTo>
                <a:lnTo>
                  <a:pt x="427" y="177"/>
                </a:lnTo>
                <a:lnTo>
                  <a:pt x="457" y="126"/>
                </a:lnTo>
                <a:cubicBezTo>
                  <a:pt x="460" y="110"/>
                  <a:pt x="448" y="93"/>
                  <a:pt x="444" y="82"/>
                </a:cubicBezTo>
                <a:lnTo>
                  <a:pt x="432" y="57"/>
                </a:lnTo>
                <a:cubicBezTo>
                  <a:pt x="428" y="56"/>
                  <a:pt x="422" y="71"/>
                  <a:pt x="417" y="78"/>
                </a:cubicBezTo>
                <a:cubicBezTo>
                  <a:pt x="412" y="85"/>
                  <a:pt x="409" y="96"/>
                  <a:pt x="400" y="99"/>
                </a:cubicBezTo>
                <a:cubicBezTo>
                  <a:pt x="391" y="102"/>
                  <a:pt x="380" y="94"/>
                  <a:pt x="361" y="97"/>
                </a:cubicBezTo>
                <a:cubicBezTo>
                  <a:pt x="342" y="100"/>
                  <a:pt x="299" y="115"/>
                  <a:pt x="285" y="118"/>
                </a:cubicBezTo>
                <a:cubicBezTo>
                  <a:pt x="271" y="121"/>
                  <a:pt x="277" y="118"/>
                  <a:pt x="274" y="114"/>
                </a:cubicBezTo>
                <a:cubicBezTo>
                  <a:pt x="271" y="110"/>
                  <a:pt x="269" y="107"/>
                  <a:pt x="268" y="96"/>
                </a:cubicBezTo>
                <a:cubicBezTo>
                  <a:pt x="267" y="85"/>
                  <a:pt x="272" y="64"/>
                  <a:pt x="268" y="48"/>
                </a:cubicBezTo>
                <a:cubicBezTo>
                  <a:pt x="264" y="32"/>
                  <a:pt x="256" y="5"/>
                  <a:pt x="246" y="1"/>
                </a:cubicBezTo>
                <a:close/>
              </a:path>
            </a:pathLst>
          </a:custGeom>
          <a:solidFill>
            <a:srgbClr val="CC66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90" name="Text Box 362"/>
          <p:cNvSpPr txBox="1">
            <a:spLocks noChangeArrowheads="1"/>
          </p:cNvSpPr>
          <p:nvPr/>
        </p:nvSpPr>
        <p:spPr bwMode="auto">
          <a:xfrm>
            <a:off x="1812925" y="4432300"/>
            <a:ext cx="10080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Бразилія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grpSp>
        <p:nvGrpSpPr>
          <p:cNvPr id="99691" name="Group 363"/>
          <p:cNvGrpSpPr>
            <a:grpSpLocks/>
          </p:cNvGrpSpPr>
          <p:nvPr/>
        </p:nvGrpSpPr>
        <p:grpSpPr bwMode="auto">
          <a:xfrm>
            <a:off x="2339975" y="4724400"/>
            <a:ext cx="288925" cy="328613"/>
            <a:chOff x="2784" y="2246"/>
            <a:chExt cx="256" cy="298"/>
          </a:xfrm>
        </p:grpSpPr>
        <p:sp>
          <p:nvSpPr>
            <p:cNvPr id="99692" name="Freeform 364"/>
            <p:cNvSpPr>
              <a:spLocks/>
            </p:cNvSpPr>
            <p:nvPr/>
          </p:nvSpPr>
          <p:spPr bwMode="auto">
            <a:xfrm>
              <a:off x="2958" y="2343"/>
              <a:ext cx="82" cy="201"/>
            </a:xfrm>
            <a:custGeom>
              <a:avLst/>
              <a:gdLst>
                <a:gd name="T0" fmla="*/ 0 w 90"/>
                <a:gd name="T1" fmla="*/ 0 h 221"/>
                <a:gd name="T2" fmla="*/ 65 w 90"/>
                <a:gd name="T3" fmla="*/ 18 h 221"/>
                <a:gd name="T4" fmla="*/ 90 w 90"/>
                <a:gd name="T5" fmla="*/ 95 h 221"/>
                <a:gd name="T6" fmla="*/ 89 w 90"/>
                <a:gd name="T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21">
                  <a:moveTo>
                    <a:pt x="0" y="0"/>
                  </a:moveTo>
                  <a:cubicBezTo>
                    <a:pt x="11" y="3"/>
                    <a:pt x="50" y="2"/>
                    <a:pt x="65" y="18"/>
                  </a:cubicBezTo>
                  <a:cubicBezTo>
                    <a:pt x="80" y="34"/>
                    <a:pt x="86" y="61"/>
                    <a:pt x="90" y="95"/>
                  </a:cubicBezTo>
                  <a:lnTo>
                    <a:pt x="89" y="221"/>
                  </a:ln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93" name="Freeform 365"/>
            <p:cNvSpPr>
              <a:spLocks/>
            </p:cNvSpPr>
            <p:nvPr/>
          </p:nvSpPr>
          <p:spPr bwMode="auto">
            <a:xfrm>
              <a:off x="2784" y="2270"/>
              <a:ext cx="177" cy="150"/>
            </a:xfrm>
            <a:custGeom>
              <a:avLst/>
              <a:gdLst>
                <a:gd name="T0" fmla="*/ 107 w 177"/>
                <a:gd name="T1" fmla="*/ 1 h 150"/>
                <a:gd name="T2" fmla="*/ 44 w 177"/>
                <a:gd name="T3" fmla="*/ 30 h 150"/>
                <a:gd name="T4" fmla="*/ 0 w 177"/>
                <a:gd name="T5" fmla="*/ 74 h 150"/>
                <a:gd name="T6" fmla="*/ 44 w 177"/>
                <a:gd name="T7" fmla="*/ 117 h 150"/>
                <a:gd name="T8" fmla="*/ 119 w 177"/>
                <a:gd name="T9" fmla="*/ 150 h 150"/>
                <a:gd name="T10" fmla="*/ 163 w 177"/>
                <a:gd name="T11" fmla="*/ 117 h 150"/>
                <a:gd name="T12" fmla="*/ 176 w 177"/>
                <a:gd name="T13" fmla="*/ 68 h 150"/>
                <a:gd name="T14" fmla="*/ 158 w 177"/>
                <a:gd name="T15" fmla="*/ 23 h 150"/>
                <a:gd name="T16" fmla="*/ 107 w 177"/>
                <a:gd name="T17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50">
                  <a:moveTo>
                    <a:pt x="107" y="1"/>
                  </a:moveTo>
                  <a:cubicBezTo>
                    <a:pt x="88" y="2"/>
                    <a:pt x="62" y="18"/>
                    <a:pt x="44" y="30"/>
                  </a:cubicBezTo>
                  <a:cubicBezTo>
                    <a:pt x="26" y="42"/>
                    <a:pt x="0" y="59"/>
                    <a:pt x="0" y="74"/>
                  </a:cubicBezTo>
                  <a:cubicBezTo>
                    <a:pt x="0" y="88"/>
                    <a:pt x="24" y="104"/>
                    <a:pt x="44" y="117"/>
                  </a:cubicBezTo>
                  <a:cubicBezTo>
                    <a:pt x="64" y="130"/>
                    <a:pt x="99" y="150"/>
                    <a:pt x="119" y="150"/>
                  </a:cubicBezTo>
                  <a:cubicBezTo>
                    <a:pt x="139" y="150"/>
                    <a:pt x="154" y="131"/>
                    <a:pt x="163" y="117"/>
                  </a:cubicBezTo>
                  <a:cubicBezTo>
                    <a:pt x="172" y="104"/>
                    <a:pt x="177" y="84"/>
                    <a:pt x="176" y="68"/>
                  </a:cubicBezTo>
                  <a:cubicBezTo>
                    <a:pt x="175" y="53"/>
                    <a:pt x="170" y="34"/>
                    <a:pt x="158" y="23"/>
                  </a:cubicBezTo>
                  <a:cubicBezTo>
                    <a:pt x="146" y="12"/>
                    <a:pt x="126" y="0"/>
                    <a:pt x="107" y="1"/>
                  </a:cubicBezTo>
                  <a:close/>
                </a:path>
              </a:pathLst>
            </a:custGeom>
            <a:solidFill>
              <a:srgbClr val="339933"/>
            </a:solidFill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94" name="Freeform 366"/>
            <p:cNvSpPr>
              <a:spLocks/>
            </p:cNvSpPr>
            <p:nvPr/>
          </p:nvSpPr>
          <p:spPr bwMode="auto">
            <a:xfrm>
              <a:off x="2823" y="2246"/>
              <a:ext cx="108" cy="40"/>
            </a:xfrm>
            <a:custGeom>
              <a:avLst/>
              <a:gdLst>
                <a:gd name="T0" fmla="*/ 0 w 108"/>
                <a:gd name="T1" fmla="*/ 0 h 40"/>
                <a:gd name="T2" fmla="*/ 81 w 108"/>
                <a:gd name="T3" fmla="*/ 21 h 40"/>
                <a:gd name="T4" fmla="*/ 108 w 10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40">
                  <a:moveTo>
                    <a:pt x="0" y="0"/>
                  </a:moveTo>
                  <a:cubicBezTo>
                    <a:pt x="13" y="3"/>
                    <a:pt x="63" y="14"/>
                    <a:pt x="81" y="21"/>
                  </a:cubicBezTo>
                  <a:cubicBezTo>
                    <a:pt x="99" y="28"/>
                    <a:pt x="103" y="36"/>
                    <a:pt x="108" y="40"/>
                  </a:cubicBez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695" name="Freeform 367"/>
            <p:cNvSpPr>
              <a:spLocks/>
            </p:cNvSpPr>
            <p:nvPr/>
          </p:nvSpPr>
          <p:spPr bwMode="auto">
            <a:xfrm>
              <a:off x="2844" y="2387"/>
              <a:ext cx="102" cy="70"/>
            </a:xfrm>
            <a:custGeom>
              <a:avLst/>
              <a:gdLst>
                <a:gd name="T0" fmla="*/ 102 w 102"/>
                <a:gd name="T1" fmla="*/ 0 h 70"/>
                <a:gd name="T2" fmla="*/ 78 w 102"/>
                <a:gd name="T3" fmla="*/ 33 h 70"/>
                <a:gd name="T4" fmla="*/ 0 w 102"/>
                <a:gd name="T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0">
                  <a:moveTo>
                    <a:pt x="102" y="0"/>
                  </a:moveTo>
                  <a:cubicBezTo>
                    <a:pt x="98" y="5"/>
                    <a:pt x="95" y="21"/>
                    <a:pt x="78" y="33"/>
                  </a:cubicBezTo>
                  <a:cubicBezTo>
                    <a:pt x="61" y="45"/>
                    <a:pt x="16" y="62"/>
                    <a:pt x="0" y="70"/>
                  </a:cubicBezTo>
                </a:path>
              </a:pathLst>
            </a:custGeom>
            <a:noFill/>
            <a:ln w="19050" cmpd="sng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696" name="Rectangle 368"/>
          <p:cNvSpPr>
            <a:spLocks noChangeArrowheads="1"/>
          </p:cNvSpPr>
          <p:nvPr/>
        </p:nvSpPr>
        <p:spPr bwMode="auto">
          <a:xfrm>
            <a:off x="2271713" y="4338638"/>
            <a:ext cx="71437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97" name="Text Box 369"/>
          <p:cNvSpPr txBox="1">
            <a:spLocks noChangeArrowheads="1"/>
          </p:cNvSpPr>
          <p:nvPr/>
        </p:nvSpPr>
        <p:spPr bwMode="auto">
          <a:xfrm>
            <a:off x="1835150" y="4221163"/>
            <a:ext cx="5000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1,5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698" name="Freeform 370"/>
          <p:cNvSpPr>
            <a:spLocks/>
          </p:cNvSpPr>
          <p:nvPr/>
        </p:nvSpPr>
        <p:spPr bwMode="auto">
          <a:xfrm>
            <a:off x="2271713" y="4303713"/>
            <a:ext cx="71437" cy="34925"/>
          </a:xfrm>
          <a:custGeom>
            <a:avLst/>
            <a:gdLst>
              <a:gd name="T0" fmla="*/ 1 w 45"/>
              <a:gd name="T1" fmla="*/ 0 h 22"/>
              <a:gd name="T2" fmla="*/ 0 w 45"/>
              <a:gd name="T3" fmla="*/ 20 h 22"/>
              <a:gd name="T4" fmla="*/ 45 w 45"/>
              <a:gd name="T5" fmla="*/ 22 h 22"/>
              <a:gd name="T6" fmla="*/ 45 w 45"/>
              <a:gd name="T7" fmla="*/ 1 h 22"/>
              <a:gd name="T8" fmla="*/ 1 w 4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1" y="0"/>
                </a:moveTo>
                <a:lnTo>
                  <a:pt x="0" y="20"/>
                </a:lnTo>
                <a:lnTo>
                  <a:pt x="45" y="22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699" name="Freeform 371"/>
          <p:cNvSpPr>
            <a:spLocks/>
          </p:cNvSpPr>
          <p:nvPr/>
        </p:nvSpPr>
        <p:spPr bwMode="auto">
          <a:xfrm>
            <a:off x="7640638" y="2319338"/>
            <a:ext cx="288925" cy="636587"/>
          </a:xfrm>
          <a:custGeom>
            <a:avLst/>
            <a:gdLst>
              <a:gd name="T0" fmla="*/ 154 w 182"/>
              <a:gd name="T1" fmla="*/ 68 h 401"/>
              <a:gd name="T2" fmla="*/ 169 w 182"/>
              <a:gd name="T3" fmla="*/ 65 h 401"/>
              <a:gd name="T4" fmla="*/ 166 w 182"/>
              <a:gd name="T5" fmla="*/ 50 h 401"/>
              <a:gd name="T6" fmla="*/ 155 w 182"/>
              <a:gd name="T7" fmla="*/ 32 h 401"/>
              <a:gd name="T8" fmla="*/ 128 w 182"/>
              <a:gd name="T9" fmla="*/ 29 h 401"/>
              <a:gd name="T10" fmla="*/ 113 w 182"/>
              <a:gd name="T11" fmla="*/ 23 h 401"/>
              <a:gd name="T12" fmla="*/ 100 w 182"/>
              <a:gd name="T13" fmla="*/ 14 h 401"/>
              <a:gd name="T14" fmla="*/ 79 w 182"/>
              <a:gd name="T15" fmla="*/ 0 h 401"/>
              <a:gd name="T16" fmla="*/ 79 w 182"/>
              <a:gd name="T17" fmla="*/ 18 h 401"/>
              <a:gd name="T18" fmla="*/ 91 w 182"/>
              <a:gd name="T19" fmla="*/ 36 h 401"/>
              <a:gd name="T20" fmla="*/ 97 w 182"/>
              <a:gd name="T21" fmla="*/ 57 h 401"/>
              <a:gd name="T22" fmla="*/ 82 w 182"/>
              <a:gd name="T23" fmla="*/ 62 h 401"/>
              <a:gd name="T24" fmla="*/ 97 w 182"/>
              <a:gd name="T25" fmla="*/ 105 h 401"/>
              <a:gd name="T26" fmla="*/ 113 w 182"/>
              <a:gd name="T27" fmla="*/ 116 h 401"/>
              <a:gd name="T28" fmla="*/ 112 w 182"/>
              <a:gd name="T29" fmla="*/ 135 h 401"/>
              <a:gd name="T30" fmla="*/ 107 w 182"/>
              <a:gd name="T31" fmla="*/ 143 h 401"/>
              <a:gd name="T32" fmla="*/ 118 w 182"/>
              <a:gd name="T33" fmla="*/ 159 h 401"/>
              <a:gd name="T34" fmla="*/ 122 w 182"/>
              <a:gd name="T35" fmla="*/ 195 h 401"/>
              <a:gd name="T36" fmla="*/ 122 w 182"/>
              <a:gd name="T37" fmla="*/ 212 h 401"/>
              <a:gd name="T38" fmla="*/ 107 w 182"/>
              <a:gd name="T39" fmla="*/ 239 h 401"/>
              <a:gd name="T40" fmla="*/ 92 w 182"/>
              <a:gd name="T41" fmla="*/ 218 h 401"/>
              <a:gd name="T42" fmla="*/ 86 w 182"/>
              <a:gd name="T43" fmla="*/ 257 h 401"/>
              <a:gd name="T44" fmla="*/ 91 w 182"/>
              <a:gd name="T45" fmla="*/ 272 h 401"/>
              <a:gd name="T46" fmla="*/ 41 w 182"/>
              <a:gd name="T47" fmla="*/ 273 h 401"/>
              <a:gd name="T48" fmla="*/ 26 w 182"/>
              <a:gd name="T49" fmla="*/ 296 h 401"/>
              <a:gd name="T50" fmla="*/ 16 w 182"/>
              <a:gd name="T51" fmla="*/ 320 h 401"/>
              <a:gd name="T52" fmla="*/ 40 w 182"/>
              <a:gd name="T53" fmla="*/ 323 h 401"/>
              <a:gd name="T54" fmla="*/ 56 w 182"/>
              <a:gd name="T55" fmla="*/ 318 h 401"/>
              <a:gd name="T56" fmla="*/ 67 w 182"/>
              <a:gd name="T57" fmla="*/ 308 h 401"/>
              <a:gd name="T58" fmla="*/ 56 w 182"/>
              <a:gd name="T59" fmla="*/ 323 h 401"/>
              <a:gd name="T60" fmla="*/ 47 w 182"/>
              <a:gd name="T61" fmla="*/ 342 h 401"/>
              <a:gd name="T62" fmla="*/ 32 w 182"/>
              <a:gd name="T63" fmla="*/ 335 h 401"/>
              <a:gd name="T64" fmla="*/ 5 w 182"/>
              <a:gd name="T65" fmla="*/ 333 h 401"/>
              <a:gd name="T66" fmla="*/ 20 w 182"/>
              <a:gd name="T67" fmla="*/ 351 h 401"/>
              <a:gd name="T68" fmla="*/ 25 w 182"/>
              <a:gd name="T69" fmla="*/ 371 h 401"/>
              <a:gd name="T70" fmla="*/ 43 w 182"/>
              <a:gd name="T71" fmla="*/ 401 h 401"/>
              <a:gd name="T72" fmla="*/ 52 w 182"/>
              <a:gd name="T73" fmla="*/ 347 h 401"/>
              <a:gd name="T74" fmla="*/ 65 w 182"/>
              <a:gd name="T75" fmla="*/ 362 h 401"/>
              <a:gd name="T76" fmla="*/ 70 w 182"/>
              <a:gd name="T77" fmla="*/ 347 h 401"/>
              <a:gd name="T78" fmla="*/ 83 w 182"/>
              <a:gd name="T79" fmla="*/ 342 h 401"/>
              <a:gd name="T80" fmla="*/ 80 w 182"/>
              <a:gd name="T81" fmla="*/ 320 h 401"/>
              <a:gd name="T82" fmla="*/ 77 w 182"/>
              <a:gd name="T83" fmla="*/ 303 h 401"/>
              <a:gd name="T84" fmla="*/ 97 w 182"/>
              <a:gd name="T85" fmla="*/ 315 h 401"/>
              <a:gd name="T86" fmla="*/ 106 w 182"/>
              <a:gd name="T87" fmla="*/ 333 h 401"/>
              <a:gd name="T88" fmla="*/ 116 w 182"/>
              <a:gd name="T89" fmla="*/ 326 h 401"/>
              <a:gd name="T90" fmla="*/ 115 w 182"/>
              <a:gd name="T91" fmla="*/ 314 h 401"/>
              <a:gd name="T92" fmla="*/ 142 w 182"/>
              <a:gd name="T93" fmla="*/ 296 h 401"/>
              <a:gd name="T94" fmla="*/ 161 w 182"/>
              <a:gd name="T95" fmla="*/ 287 h 401"/>
              <a:gd name="T96" fmla="*/ 176 w 182"/>
              <a:gd name="T97" fmla="*/ 272 h 401"/>
              <a:gd name="T98" fmla="*/ 167 w 182"/>
              <a:gd name="T99" fmla="*/ 239 h 401"/>
              <a:gd name="T100" fmla="*/ 170 w 182"/>
              <a:gd name="T101" fmla="*/ 228 h 401"/>
              <a:gd name="T102" fmla="*/ 161 w 182"/>
              <a:gd name="T103" fmla="*/ 206 h 401"/>
              <a:gd name="T104" fmla="*/ 158 w 182"/>
              <a:gd name="T105" fmla="*/ 174 h 401"/>
              <a:gd name="T106" fmla="*/ 149 w 182"/>
              <a:gd name="T107" fmla="*/ 144 h 401"/>
              <a:gd name="T108" fmla="*/ 134 w 182"/>
              <a:gd name="T109" fmla="*/ 129 h 401"/>
              <a:gd name="T110" fmla="*/ 125 w 182"/>
              <a:gd name="T111" fmla="*/ 116 h 401"/>
              <a:gd name="T112" fmla="*/ 110 w 182"/>
              <a:gd name="T113" fmla="*/ 99 h 401"/>
              <a:gd name="T114" fmla="*/ 112 w 182"/>
              <a:gd name="T115" fmla="*/ 78 h 401"/>
              <a:gd name="T116" fmla="*/ 136 w 182"/>
              <a:gd name="T117" fmla="*/ 90 h 401"/>
              <a:gd name="T118" fmla="*/ 152 w 182"/>
              <a:gd name="T119" fmla="*/ 93 h 401"/>
              <a:gd name="T120" fmla="*/ 146 w 182"/>
              <a:gd name="T121" fmla="*/ 80 h 401"/>
              <a:gd name="T122" fmla="*/ 154 w 182"/>
              <a:gd name="T123" fmla="*/ 68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2" h="401">
                <a:moveTo>
                  <a:pt x="154" y="68"/>
                </a:moveTo>
                <a:cubicBezTo>
                  <a:pt x="157" y="65"/>
                  <a:pt x="167" y="68"/>
                  <a:pt x="169" y="65"/>
                </a:cubicBezTo>
                <a:cubicBezTo>
                  <a:pt x="172" y="50"/>
                  <a:pt x="182" y="62"/>
                  <a:pt x="166" y="50"/>
                </a:cubicBezTo>
                <a:cubicBezTo>
                  <a:pt x="162" y="43"/>
                  <a:pt x="163" y="34"/>
                  <a:pt x="155" y="32"/>
                </a:cubicBezTo>
                <a:cubicBezTo>
                  <a:pt x="143" y="26"/>
                  <a:pt x="157" y="32"/>
                  <a:pt x="128" y="29"/>
                </a:cubicBezTo>
                <a:cubicBezTo>
                  <a:pt x="123" y="28"/>
                  <a:pt x="118" y="24"/>
                  <a:pt x="113" y="23"/>
                </a:cubicBezTo>
                <a:cubicBezTo>
                  <a:pt x="108" y="17"/>
                  <a:pt x="106" y="18"/>
                  <a:pt x="100" y="14"/>
                </a:cubicBezTo>
                <a:cubicBezTo>
                  <a:pt x="96" y="7"/>
                  <a:pt x="86" y="5"/>
                  <a:pt x="79" y="0"/>
                </a:cubicBezTo>
                <a:cubicBezTo>
                  <a:pt x="64" y="4"/>
                  <a:pt x="68" y="11"/>
                  <a:pt x="79" y="18"/>
                </a:cubicBezTo>
                <a:cubicBezTo>
                  <a:pt x="83" y="24"/>
                  <a:pt x="87" y="30"/>
                  <a:pt x="91" y="36"/>
                </a:cubicBezTo>
                <a:cubicBezTo>
                  <a:pt x="93" y="44"/>
                  <a:pt x="95" y="48"/>
                  <a:pt x="97" y="57"/>
                </a:cubicBezTo>
                <a:cubicBezTo>
                  <a:pt x="91" y="61"/>
                  <a:pt x="88" y="58"/>
                  <a:pt x="82" y="62"/>
                </a:cubicBezTo>
                <a:cubicBezTo>
                  <a:pt x="82" y="74"/>
                  <a:pt x="79" y="102"/>
                  <a:pt x="97" y="105"/>
                </a:cubicBezTo>
                <a:cubicBezTo>
                  <a:pt x="102" y="114"/>
                  <a:pt x="111" y="106"/>
                  <a:pt x="113" y="116"/>
                </a:cubicBezTo>
                <a:cubicBezTo>
                  <a:pt x="108" y="123"/>
                  <a:pt x="108" y="128"/>
                  <a:pt x="112" y="135"/>
                </a:cubicBezTo>
                <a:cubicBezTo>
                  <a:pt x="112" y="140"/>
                  <a:pt x="106" y="139"/>
                  <a:pt x="107" y="143"/>
                </a:cubicBezTo>
                <a:cubicBezTo>
                  <a:pt x="108" y="147"/>
                  <a:pt x="115" y="150"/>
                  <a:pt x="118" y="159"/>
                </a:cubicBezTo>
                <a:cubicBezTo>
                  <a:pt x="121" y="174"/>
                  <a:pt x="125" y="179"/>
                  <a:pt x="122" y="195"/>
                </a:cubicBezTo>
                <a:cubicBezTo>
                  <a:pt x="122" y="204"/>
                  <a:pt x="125" y="205"/>
                  <a:pt x="122" y="212"/>
                </a:cubicBezTo>
                <a:cubicBezTo>
                  <a:pt x="119" y="219"/>
                  <a:pt x="112" y="238"/>
                  <a:pt x="107" y="239"/>
                </a:cubicBezTo>
                <a:cubicBezTo>
                  <a:pt x="99" y="233"/>
                  <a:pt x="102" y="222"/>
                  <a:pt x="92" y="218"/>
                </a:cubicBezTo>
                <a:cubicBezTo>
                  <a:pt x="78" y="223"/>
                  <a:pt x="87" y="244"/>
                  <a:pt x="86" y="257"/>
                </a:cubicBezTo>
                <a:cubicBezTo>
                  <a:pt x="87" y="264"/>
                  <a:pt x="94" y="266"/>
                  <a:pt x="91" y="272"/>
                </a:cubicBezTo>
                <a:cubicBezTo>
                  <a:pt x="76" y="271"/>
                  <a:pt x="55" y="272"/>
                  <a:pt x="41" y="273"/>
                </a:cubicBezTo>
                <a:cubicBezTo>
                  <a:pt x="32" y="280"/>
                  <a:pt x="36" y="290"/>
                  <a:pt x="26" y="296"/>
                </a:cubicBezTo>
                <a:cubicBezTo>
                  <a:pt x="25" y="304"/>
                  <a:pt x="16" y="320"/>
                  <a:pt x="16" y="320"/>
                </a:cubicBezTo>
                <a:cubicBezTo>
                  <a:pt x="24" y="326"/>
                  <a:pt x="29" y="324"/>
                  <a:pt x="40" y="323"/>
                </a:cubicBezTo>
                <a:cubicBezTo>
                  <a:pt x="46" y="321"/>
                  <a:pt x="51" y="321"/>
                  <a:pt x="56" y="318"/>
                </a:cubicBezTo>
                <a:cubicBezTo>
                  <a:pt x="61" y="312"/>
                  <a:pt x="59" y="309"/>
                  <a:pt x="67" y="308"/>
                </a:cubicBezTo>
                <a:cubicBezTo>
                  <a:pt x="82" y="310"/>
                  <a:pt x="61" y="320"/>
                  <a:pt x="56" y="323"/>
                </a:cubicBezTo>
                <a:cubicBezTo>
                  <a:pt x="51" y="329"/>
                  <a:pt x="50" y="335"/>
                  <a:pt x="47" y="342"/>
                </a:cubicBezTo>
                <a:cubicBezTo>
                  <a:pt x="38" y="341"/>
                  <a:pt x="40" y="337"/>
                  <a:pt x="32" y="335"/>
                </a:cubicBezTo>
                <a:cubicBezTo>
                  <a:pt x="24" y="331"/>
                  <a:pt x="12" y="328"/>
                  <a:pt x="5" y="333"/>
                </a:cubicBezTo>
                <a:cubicBezTo>
                  <a:pt x="0" y="344"/>
                  <a:pt x="11" y="346"/>
                  <a:pt x="20" y="351"/>
                </a:cubicBezTo>
                <a:cubicBezTo>
                  <a:pt x="21" y="357"/>
                  <a:pt x="23" y="366"/>
                  <a:pt x="25" y="371"/>
                </a:cubicBezTo>
                <a:cubicBezTo>
                  <a:pt x="26" y="384"/>
                  <a:pt x="30" y="396"/>
                  <a:pt x="43" y="401"/>
                </a:cubicBezTo>
                <a:cubicBezTo>
                  <a:pt x="61" y="392"/>
                  <a:pt x="33" y="351"/>
                  <a:pt x="52" y="347"/>
                </a:cubicBezTo>
                <a:cubicBezTo>
                  <a:pt x="61" y="351"/>
                  <a:pt x="57" y="358"/>
                  <a:pt x="65" y="362"/>
                </a:cubicBezTo>
                <a:cubicBezTo>
                  <a:pt x="69" y="362"/>
                  <a:pt x="67" y="350"/>
                  <a:pt x="70" y="347"/>
                </a:cubicBezTo>
                <a:cubicBezTo>
                  <a:pt x="73" y="344"/>
                  <a:pt x="81" y="346"/>
                  <a:pt x="83" y="342"/>
                </a:cubicBezTo>
                <a:cubicBezTo>
                  <a:pt x="87" y="335"/>
                  <a:pt x="90" y="322"/>
                  <a:pt x="80" y="320"/>
                </a:cubicBezTo>
                <a:cubicBezTo>
                  <a:pt x="76" y="313"/>
                  <a:pt x="67" y="308"/>
                  <a:pt x="77" y="303"/>
                </a:cubicBezTo>
                <a:cubicBezTo>
                  <a:pt x="86" y="305"/>
                  <a:pt x="93" y="307"/>
                  <a:pt x="97" y="315"/>
                </a:cubicBezTo>
                <a:cubicBezTo>
                  <a:pt x="98" y="322"/>
                  <a:pt x="102" y="327"/>
                  <a:pt x="106" y="333"/>
                </a:cubicBezTo>
                <a:cubicBezTo>
                  <a:pt x="108" y="334"/>
                  <a:pt x="115" y="329"/>
                  <a:pt x="116" y="326"/>
                </a:cubicBezTo>
                <a:cubicBezTo>
                  <a:pt x="117" y="323"/>
                  <a:pt x="111" y="319"/>
                  <a:pt x="115" y="314"/>
                </a:cubicBezTo>
                <a:cubicBezTo>
                  <a:pt x="119" y="292"/>
                  <a:pt x="112" y="297"/>
                  <a:pt x="142" y="296"/>
                </a:cubicBezTo>
                <a:cubicBezTo>
                  <a:pt x="148" y="287"/>
                  <a:pt x="149" y="288"/>
                  <a:pt x="161" y="287"/>
                </a:cubicBezTo>
                <a:cubicBezTo>
                  <a:pt x="172" y="283"/>
                  <a:pt x="170" y="280"/>
                  <a:pt x="176" y="272"/>
                </a:cubicBezTo>
                <a:cubicBezTo>
                  <a:pt x="178" y="264"/>
                  <a:pt x="168" y="246"/>
                  <a:pt x="167" y="239"/>
                </a:cubicBezTo>
                <a:cubicBezTo>
                  <a:pt x="166" y="232"/>
                  <a:pt x="171" y="233"/>
                  <a:pt x="170" y="228"/>
                </a:cubicBezTo>
                <a:cubicBezTo>
                  <a:pt x="169" y="220"/>
                  <a:pt x="170" y="208"/>
                  <a:pt x="161" y="206"/>
                </a:cubicBezTo>
                <a:cubicBezTo>
                  <a:pt x="154" y="195"/>
                  <a:pt x="156" y="188"/>
                  <a:pt x="158" y="174"/>
                </a:cubicBezTo>
                <a:cubicBezTo>
                  <a:pt x="157" y="158"/>
                  <a:pt x="161" y="151"/>
                  <a:pt x="149" y="144"/>
                </a:cubicBezTo>
                <a:cubicBezTo>
                  <a:pt x="145" y="138"/>
                  <a:pt x="140" y="133"/>
                  <a:pt x="134" y="129"/>
                </a:cubicBezTo>
                <a:cubicBezTo>
                  <a:pt x="130" y="123"/>
                  <a:pt x="132" y="120"/>
                  <a:pt x="125" y="116"/>
                </a:cubicBezTo>
                <a:cubicBezTo>
                  <a:pt x="110" y="118"/>
                  <a:pt x="114" y="110"/>
                  <a:pt x="110" y="99"/>
                </a:cubicBezTo>
                <a:cubicBezTo>
                  <a:pt x="109" y="91"/>
                  <a:pt x="101" y="83"/>
                  <a:pt x="112" y="78"/>
                </a:cubicBezTo>
                <a:cubicBezTo>
                  <a:pt x="121" y="81"/>
                  <a:pt x="127" y="88"/>
                  <a:pt x="136" y="90"/>
                </a:cubicBezTo>
                <a:cubicBezTo>
                  <a:pt x="142" y="95"/>
                  <a:pt x="144" y="95"/>
                  <a:pt x="152" y="93"/>
                </a:cubicBezTo>
                <a:cubicBezTo>
                  <a:pt x="155" y="92"/>
                  <a:pt x="146" y="84"/>
                  <a:pt x="146" y="80"/>
                </a:cubicBezTo>
                <a:cubicBezTo>
                  <a:pt x="146" y="76"/>
                  <a:pt x="152" y="70"/>
                  <a:pt x="154" y="68"/>
                </a:cubicBezTo>
                <a:close/>
              </a:path>
            </a:pathLst>
          </a:custGeom>
          <a:solidFill>
            <a:srgbClr val="CC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00" name="Text Box 372"/>
          <p:cNvSpPr txBox="1">
            <a:spLocks noChangeArrowheads="1"/>
          </p:cNvSpPr>
          <p:nvPr/>
        </p:nvSpPr>
        <p:spPr bwMode="auto">
          <a:xfrm>
            <a:off x="7818438" y="2387600"/>
            <a:ext cx="7921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Японія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99701" name="Freeform 373"/>
          <p:cNvSpPr>
            <a:spLocks/>
          </p:cNvSpPr>
          <p:nvPr/>
        </p:nvSpPr>
        <p:spPr bwMode="auto">
          <a:xfrm>
            <a:off x="7477125" y="2798763"/>
            <a:ext cx="454025" cy="282575"/>
          </a:xfrm>
          <a:custGeom>
            <a:avLst/>
            <a:gdLst>
              <a:gd name="T0" fmla="*/ 0 w 286"/>
              <a:gd name="T1" fmla="*/ 111 h 178"/>
              <a:gd name="T2" fmla="*/ 161 w 286"/>
              <a:gd name="T3" fmla="*/ 175 h 178"/>
              <a:gd name="T4" fmla="*/ 269 w 286"/>
              <a:gd name="T5" fmla="*/ 127 h 178"/>
              <a:gd name="T6" fmla="*/ 260 w 286"/>
              <a:gd name="T7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178">
                <a:moveTo>
                  <a:pt x="0" y="111"/>
                </a:moveTo>
                <a:cubicBezTo>
                  <a:pt x="27" y="122"/>
                  <a:pt x="116" y="172"/>
                  <a:pt x="161" y="175"/>
                </a:cubicBezTo>
                <a:cubicBezTo>
                  <a:pt x="206" y="178"/>
                  <a:pt x="252" y="156"/>
                  <a:pt x="269" y="127"/>
                </a:cubicBezTo>
                <a:cubicBezTo>
                  <a:pt x="286" y="98"/>
                  <a:pt x="262" y="26"/>
                  <a:pt x="260" y="0"/>
                </a:cubicBez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333" name="AutoShape 5" descr="Голубая тисненая бумага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81000" cy="304800"/>
          </a:xfrm>
          <a:prstGeom prst="actionButtonBackPrevious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334" name="AutoShape 6" descr="Голубая тисненая бумага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03" name="Freeform 375"/>
          <p:cNvSpPr>
            <a:spLocks/>
          </p:cNvSpPr>
          <p:nvPr/>
        </p:nvSpPr>
        <p:spPr bwMode="auto">
          <a:xfrm>
            <a:off x="7473950" y="3205163"/>
            <a:ext cx="50800" cy="133350"/>
          </a:xfrm>
          <a:custGeom>
            <a:avLst/>
            <a:gdLst>
              <a:gd name="T0" fmla="*/ 20 w 32"/>
              <a:gd name="T1" fmla="*/ 6 h 84"/>
              <a:gd name="T2" fmla="*/ 32 w 32"/>
              <a:gd name="T3" fmla="*/ 50 h 84"/>
              <a:gd name="T4" fmla="*/ 20 w 32"/>
              <a:gd name="T5" fmla="*/ 83 h 84"/>
              <a:gd name="T6" fmla="*/ 1 w 32"/>
              <a:gd name="T7" fmla="*/ 54 h 84"/>
              <a:gd name="T8" fmla="*/ 11 w 32"/>
              <a:gd name="T9" fmla="*/ 15 h 84"/>
              <a:gd name="T10" fmla="*/ 20 w 32"/>
              <a:gd name="T11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84">
                <a:moveTo>
                  <a:pt x="20" y="6"/>
                </a:moveTo>
                <a:cubicBezTo>
                  <a:pt x="23" y="12"/>
                  <a:pt x="32" y="37"/>
                  <a:pt x="32" y="50"/>
                </a:cubicBezTo>
                <a:cubicBezTo>
                  <a:pt x="32" y="63"/>
                  <a:pt x="25" y="82"/>
                  <a:pt x="20" y="83"/>
                </a:cubicBezTo>
                <a:cubicBezTo>
                  <a:pt x="15" y="84"/>
                  <a:pt x="2" y="65"/>
                  <a:pt x="1" y="54"/>
                </a:cubicBezTo>
                <a:cubicBezTo>
                  <a:pt x="0" y="43"/>
                  <a:pt x="8" y="23"/>
                  <a:pt x="11" y="15"/>
                </a:cubicBezTo>
                <a:cubicBezTo>
                  <a:pt x="14" y="7"/>
                  <a:pt x="17" y="0"/>
                  <a:pt x="20" y="6"/>
                </a:cubicBezTo>
                <a:close/>
              </a:path>
            </a:pathLst>
          </a:custGeom>
          <a:solidFill>
            <a:srgbClr val="808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04" name="Text Box 376"/>
          <p:cNvSpPr txBox="1">
            <a:spLocks noChangeArrowheads="1"/>
          </p:cNvSpPr>
          <p:nvPr/>
        </p:nvSpPr>
        <p:spPr bwMode="auto">
          <a:xfrm>
            <a:off x="7446963" y="3101975"/>
            <a:ext cx="10795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 Тайвань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99706" name="Rectangle 378"/>
          <p:cNvSpPr>
            <a:spLocks noChangeArrowheads="1"/>
          </p:cNvSpPr>
          <p:nvPr/>
        </p:nvSpPr>
        <p:spPr bwMode="auto">
          <a:xfrm>
            <a:off x="8397875" y="2682875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07" name="Text Box 379"/>
          <p:cNvSpPr txBox="1">
            <a:spLocks noChangeArrowheads="1"/>
          </p:cNvSpPr>
          <p:nvPr/>
        </p:nvSpPr>
        <p:spPr bwMode="auto">
          <a:xfrm>
            <a:off x="7961313" y="2565400"/>
            <a:ext cx="500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1,1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708" name="Freeform 380"/>
          <p:cNvSpPr>
            <a:spLocks/>
          </p:cNvSpPr>
          <p:nvPr/>
        </p:nvSpPr>
        <p:spPr bwMode="auto">
          <a:xfrm>
            <a:off x="8397875" y="2647950"/>
            <a:ext cx="71438" cy="34925"/>
          </a:xfrm>
          <a:custGeom>
            <a:avLst/>
            <a:gdLst>
              <a:gd name="T0" fmla="*/ 1 w 45"/>
              <a:gd name="T1" fmla="*/ 0 h 22"/>
              <a:gd name="T2" fmla="*/ 0 w 45"/>
              <a:gd name="T3" fmla="*/ 20 h 22"/>
              <a:gd name="T4" fmla="*/ 45 w 45"/>
              <a:gd name="T5" fmla="*/ 22 h 22"/>
              <a:gd name="T6" fmla="*/ 45 w 45"/>
              <a:gd name="T7" fmla="*/ 1 h 22"/>
              <a:gd name="T8" fmla="*/ 1 w 4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1" y="0"/>
                </a:moveTo>
                <a:lnTo>
                  <a:pt x="0" y="20"/>
                </a:lnTo>
                <a:lnTo>
                  <a:pt x="45" y="22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09" name="Rectangle 381"/>
          <p:cNvSpPr>
            <a:spLocks noChangeArrowheads="1"/>
          </p:cNvSpPr>
          <p:nvPr/>
        </p:nvSpPr>
        <p:spPr bwMode="auto">
          <a:xfrm>
            <a:off x="8509000" y="3208338"/>
            <a:ext cx="71438" cy="73025"/>
          </a:xfrm>
          <a:prstGeom prst="rect">
            <a:avLst/>
          </a:prstGeom>
          <a:solidFill>
            <a:srgbClr val="336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10" name="Text Box 382"/>
          <p:cNvSpPr txBox="1">
            <a:spLocks noChangeArrowheads="1"/>
          </p:cNvSpPr>
          <p:nvPr/>
        </p:nvSpPr>
        <p:spPr bwMode="auto">
          <a:xfrm>
            <a:off x="8288338" y="3090863"/>
            <a:ext cx="212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1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712" name="Freeform 384"/>
          <p:cNvSpPr>
            <a:spLocks/>
          </p:cNvSpPr>
          <p:nvPr/>
        </p:nvSpPr>
        <p:spPr bwMode="auto">
          <a:xfrm>
            <a:off x="3771900" y="2511425"/>
            <a:ext cx="333375" cy="314325"/>
          </a:xfrm>
          <a:custGeom>
            <a:avLst/>
            <a:gdLst>
              <a:gd name="T0" fmla="*/ 210 w 210"/>
              <a:gd name="T1" fmla="*/ 44 h 198"/>
              <a:gd name="T2" fmla="*/ 191 w 210"/>
              <a:gd name="T3" fmla="*/ 41 h 198"/>
              <a:gd name="T4" fmla="*/ 177 w 210"/>
              <a:gd name="T5" fmla="*/ 31 h 198"/>
              <a:gd name="T6" fmla="*/ 144 w 210"/>
              <a:gd name="T7" fmla="*/ 29 h 198"/>
              <a:gd name="T8" fmla="*/ 126 w 210"/>
              <a:gd name="T9" fmla="*/ 16 h 198"/>
              <a:gd name="T10" fmla="*/ 98 w 210"/>
              <a:gd name="T11" fmla="*/ 7 h 198"/>
              <a:gd name="T12" fmla="*/ 23 w 210"/>
              <a:gd name="T13" fmla="*/ 1 h 198"/>
              <a:gd name="T14" fmla="*/ 6 w 210"/>
              <a:gd name="T15" fmla="*/ 11 h 198"/>
              <a:gd name="T16" fmla="*/ 2 w 210"/>
              <a:gd name="T17" fmla="*/ 25 h 198"/>
              <a:gd name="T18" fmla="*/ 8 w 210"/>
              <a:gd name="T19" fmla="*/ 46 h 198"/>
              <a:gd name="T20" fmla="*/ 21 w 210"/>
              <a:gd name="T21" fmla="*/ 50 h 198"/>
              <a:gd name="T22" fmla="*/ 38 w 210"/>
              <a:gd name="T23" fmla="*/ 53 h 198"/>
              <a:gd name="T24" fmla="*/ 36 w 210"/>
              <a:gd name="T25" fmla="*/ 65 h 198"/>
              <a:gd name="T26" fmla="*/ 24 w 210"/>
              <a:gd name="T27" fmla="*/ 89 h 198"/>
              <a:gd name="T28" fmla="*/ 3 w 210"/>
              <a:gd name="T29" fmla="*/ 148 h 198"/>
              <a:gd name="T30" fmla="*/ 6 w 210"/>
              <a:gd name="T31" fmla="*/ 173 h 198"/>
              <a:gd name="T32" fmla="*/ 26 w 210"/>
              <a:gd name="T33" fmla="*/ 193 h 198"/>
              <a:gd name="T34" fmla="*/ 53 w 210"/>
              <a:gd name="T35" fmla="*/ 187 h 198"/>
              <a:gd name="T36" fmla="*/ 84 w 210"/>
              <a:gd name="T37" fmla="*/ 188 h 198"/>
              <a:gd name="T38" fmla="*/ 102 w 210"/>
              <a:gd name="T39" fmla="*/ 175 h 198"/>
              <a:gd name="T40" fmla="*/ 120 w 210"/>
              <a:gd name="T41" fmla="*/ 160 h 198"/>
              <a:gd name="T42" fmla="*/ 129 w 210"/>
              <a:gd name="T43" fmla="*/ 148 h 198"/>
              <a:gd name="T44" fmla="*/ 141 w 210"/>
              <a:gd name="T45" fmla="*/ 134 h 198"/>
              <a:gd name="T46" fmla="*/ 138 w 210"/>
              <a:gd name="T47" fmla="*/ 115 h 198"/>
              <a:gd name="T48" fmla="*/ 152 w 210"/>
              <a:gd name="T49" fmla="*/ 100 h 198"/>
              <a:gd name="T50" fmla="*/ 161 w 210"/>
              <a:gd name="T51" fmla="*/ 89 h 198"/>
              <a:gd name="T52" fmla="*/ 194 w 210"/>
              <a:gd name="T53" fmla="*/ 73 h 198"/>
              <a:gd name="T54" fmla="*/ 210 w 210"/>
              <a:gd name="T55" fmla="*/ 59 h 198"/>
              <a:gd name="T56" fmla="*/ 210 w 210"/>
              <a:gd name="T57" fmla="*/ 4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0" h="198">
                <a:moveTo>
                  <a:pt x="210" y="44"/>
                </a:moveTo>
                <a:cubicBezTo>
                  <a:pt x="204" y="43"/>
                  <a:pt x="197" y="42"/>
                  <a:pt x="191" y="41"/>
                </a:cubicBezTo>
                <a:cubicBezTo>
                  <a:pt x="185" y="40"/>
                  <a:pt x="183" y="32"/>
                  <a:pt x="177" y="31"/>
                </a:cubicBezTo>
                <a:cubicBezTo>
                  <a:pt x="166" y="30"/>
                  <a:pt x="155" y="30"/>
                  <a:pt x="144" y="29"/>
                </a:cubicBezTo>
                <a:cubicBezTo>
                  <a:pt x="137" y="20"/>
                  <a:pt x="137" y="18"/>
                  <a:pt x="126" y="16"/>
                </a:cubicBezTo>
                <a:cubicBezTo>
                  <a:pt x="117" y="11"/>
                  <a:pt x="109" y="9"/>
                  <a:pt x="98" y="7"/>
                </a:cubicBezTo>
                <a:cubicBezTo>
                  <a:pt x="83" y="7"/>
                  <a:pt x="38" y="0"/>
                  <a:pt x="23" y="1"/>
                </a:cubicBezTo>
                <a:cubicBezTo>
                  <a:pt x="18" y="2"/>
                  <a:pt x="11" y="10"/>
                  <a:pt x="6" y="11"/>
                </a:cubicBezTo>
                <a:cubicBezTo>
                  <a:pt x="1" y="14"/>
                  <a:pt x="4" y="19"/>
                  <a:pt x="2" y="25"/>
                </a:cubicBezTo>
                <a:cubicBezTo>
                  <a:pt x="0" y="30"/>
                  <a:pt x="5" y="42"/>
                  <a:pt x="8" y="46"/>
                </a:cubicBezTo>
                <a:cubicBezTo>
                  <a:pt x="11" y="50"/>
                  <a:pt x="16" y="49"/>
                  <a:pt x="21" y="50"/>
                </a:cubicBezTo>
                <a:cubicBezTo>
                  <a:pt x="23" y="50"/>
                  <a:pt x="37" y="52"/>
                  <a:pt x="38" y="53"/>
                </a:cubicBezTo>
                <a:cubicBezTo>
                  <a:pt x="39" y="60"/>
                  <a:pt x="44" y="63"/>
                  <a:pt x="36" y="65"/>
                </a:cubicBezTo>
                <a:cubicBezTo>
                  <a:pt x="31" y="73"/>
                  <a:pt x="29" y="82"/>
                  <a:pt x="24" y="89"/>
                </a:cubicBezTo>
                <a:cubicBezTo>
                  <a:pt x="22" y="99"/>
                  <a:pt x="12" y="142"/>
                  <a:pt x="3" y="148"/>
                </a:cubicBezTo>
                <a:cubicBezTo>
                  <a:pt x="0" y="162"/>
                  <a:pt x="3" y="166"/>
                  <a:pt x="6" y="173"/>
                </a:cubicBezTo>
                <a:cubicBezTo>
                  <a:pt x="11" y="181"/>
                  <a:pt x="16" y="191"/>
                  <a:pt x="26" y="193"/>
                </a:cubicBezTo>
                <a:cubicBezTo>
                  <a:pt x="35" y="198"/>
                  <a:pt x="43" y="188"/>
                  <a:pt x="53" y="187"/>
                </a:cubicBezTo>
                <a:cubicBezTo>
                  <a:pt x="68" y="179"/>
                  <a:pt x="57" y="189"/>
                  <a:pt x="84" y="188"/>
                </a:cubicBezTo>
                <a:cubicBezTo>
                  <a:pt x="89" y="184"/>
                  <a:pt x="95" y="176"/>
                  <a:pt x="102" y="175"/>
                </a:cubicBezTo>
                <a:cubicBezTo>
                  <a:pt x="108" y="170"/>
                  <a:pt x="114" y="165"/>
                  <a:pt x="120" y="160"/>
                </a:cubicBezTo>
                <a:cubicBezTo>
                  <a:pt x="123" y="155"/>
                  <a:pt x="124" y="152"/>
                  <a:pt x="129" y="148"/>
                </a:cubicBezTo>
                <a:cubicBezTo>
                  <a:pt x="132" y="140"/>
                  <a:pt x="134" y="139"/>
                  <a:pt x="141" y="134"/>
                </a:cubicBezTo>
                <a:cubicBezTo>
                  <a:pt x="144" y="126"/>
                  <a:pt x="137" y="124"/>
                  <a:pt x="138" y="115"/>
                </a:cubicBezTo>
                <a:cubicBezTo>
                  <a:pt x="136" y="105"/>
                  <a:pt x="143" y="102"/>
                  <a:pt x="152" y="100"/>
                </a:cubicBezTo>
                <a:cubicBezTo>
                  <a:pt x="157" y="97"/>
                  <a:pt x="158" y="94"/>
                  <a:pt x="161" y="89"/>
                </a:cubicBezTo>
                <a:cubicBezTo>
                  <a:pt x="164" y="71"/>
                  <a:pt x="177" y="76"/>
                  <a:pt x="194" y="73"/>
                </a:cubicBezTo>
                <a:cubicBezTo>
                  <a:pt x="200" y="69"/>
                  <a:pt x="204" y="64"/>
                  <a:pt x="210" y="59"/>
                </a:cubicBezTo>
                <a:cubicBezTo>
                  <a:pt x="209" y="50"/>
                  <a:pt x="209" y="55"/>
                  <a:pt x="210" y="44"/>
                </a:cubicBezTo>
                <a:close/>
              </a:path>
            </a:pathLst>
          </a:cu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13" name="Text Box 385"/>
          <p:cNvSpPr txBox="1">
            <a:spLocks noChangeArrowheads="1"/>
          </p:cNvSpPr>
          <p:nvPr/>
        </p:nvSpPr>
        <p:spPr bwMode="auto">
          <a:xfrm>
            <a:off x="3695700" y="2498725"/>
            <a:ext cx="431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</a:rPr>
              <a:t>2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99714" name="Text Box 386"/>
          <p:cNvSpPr txBox="1">
            <a:spLocks noChangeArrowheads="1"/>
          </p:cNvSpPr>
          <p:nvPr/>
        </p:nvSpPr>
        <p:spPr bwMode="auto">
          <a:xfrm>
            <a:off x="0" y="5741988"/>
            <a:ext cx="1403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srgbClr val="000000"/>
                </a:solidFill>
              </a:rPr>
              <a:t>2 </a:t>
            </a:r>
            <a:r>
              <a:rPr lang="uk-UA" altLang="ru-RU" sz="2000" smtClean="0">
                <a:solidFill>
                  <a:srgbClr val="000000"/>
                </a:solidFill>
              </a:rPr>
              <a:t>– </a:t>
            </a:r>
            <a:r>
              <a:rPr lang="uk-UA" altLang="ru-RU" sz="2000" i="1" smtClean="0">
                <a:solidFill>
                  <a:srgbClr val="000000"/>
                </a:solidFill>
              </a:rPr>
              <a:t>Іспанія</a:t>
            </a:r>
            <a:endParaRPr lang="ru-RU" altLang="ru-RU" sz="2000" i="1" smtClean="0">
              <a:solidFill>
                <a:srgbClr val="990033"/>
              </a:solidFill>
            </a:endParaRPr>
          </a:p>
        </p:txBody>
      </p:sp>
      <p:sp>
        <p:nvSpPr>
          <p:cNvPr id="99716" name="Text Box 388"/>
          <p:cNvSpPr txBox="1">
            <a:spLocks noChangeArrowheads="1"/>
          </p:cNvSpPr>
          <p:nvPr/>
        </p:nvSpPr>
        <p:spPr bwMode="auto">
          <a:xfrm>
            <a:off x="3357563" y="2600325"/>
            <a:ext cx="5000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0,8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717" name="Freeform 389"/>
          <p:cNvSpPr>
            <a:spLocks/>
          </p:cNvSpPr>
          <p:nvPr/>
        </p:nvSpPr>
        <p:spPr bwMode="auto">
          <a:xfrm>
            <a:off x="3803650" y="2744788"/>
            <a:ext cx="71438" cy="34925"/>
          </a:xfrm>
          <a:custGeom>
            <a:avLst/>
            <a:gdLst>
              <a:gd name="T0" fmla="*/ 1 w 45"/>
              <a:gd name="T1" fmla="*/ 0 h 22"/>
              <a:gd name="T2" fmla="*/ 0 w 45"/>
              <a:gd name="T3" fmla="*/ 20 h 22"/>
              <a:gd name="T4" fmla="*/ 45 w 45"/>
              <a:gd name="T5" fmla="*/ 22 h 22"/>
              <a:gd name="T6" fmla="*/ 45 w 45"/>
              <a:gd name="T7" fmla="*/ 1 h 22"/>
              <a:gd name="T8" fmla="*/ 1 w 4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1" y="0"/>
                </a:moveTo>
                <a:lnTo>
                  <a:pt x="0" y="20"/>
                </a:lnTo>
                <a:lnTo>
                  <a:pt x="45" y="22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99718" name="Group 390"/>
          <p:cNvGrpSpPr>
            <a:grpSpLocks/>
          </p:cNvGrpSpPr>
          <p:nvPr/>
        </p:nvGrpSpPr>
        <p:grpSpPr bwMode="auto">
          <a:xfrm>
            <a:off x="3946525" y="2228850"/>
            <a:ext cx="333375" cy="387350"/>
            <a:chOff x="2486" y="1404"/>
            <a:chExt cx="210" cy="244"/>
          </a:xfrm>
        </p:grpSpPr>
        <p:sp>
          <p:nvSpPr>
            <p:cNvPr id="99719" name="Freeform 391"/>
            <p:cNvSpPr>
              <a:spLocks/>
            </p:cNvSpPr>
            <p:nvPr/>
          </p:nvSpPr>
          <p:spPr bwMode="auto">
            <a:xfrm>
              <a:off x="2486" y="1404"/>
              <a:ext cx="208" cy="232"/>
            </a:xfrm>
            <a:custGeom>
              <a:avLst/>
              <a:gdLst>
                <a:gd name="T0" fmla="*/ 186 w 208"/>
                <a:gd name="T1" fmla="*/ 125 h 232"/>
                <a:gd name="T2" fmla="*/ 180 w 208"/>
                <a:gd name="T3" fmla="*/ 107 h 232"/>
                <a:gd name="T4" fmla="*/ 196 w 208"/>
                <a:gd name="T5" fmla="*/ 93 h 232"/>
                <a:gd name="T6" fmla="*/ 204 w 208"/>
                <a:gd name="T7" fmla="*/ 80 h 232"/>
                <a:gd name="T8" fmla="*/ 208 w 208"/>
                <a:gd name="T9" fmla="*/ 65 h 232"/>
                <a:gd name="T10" fmla="*/ 169 w 208"/>
                <a:gd name="T11" fmla="*/ 44 h 232"/>
                <a:gd name="T12" fmla="*/ 160 w 208"/>
                <a:gd name="T13" fmla="*/ 32 h 232"/>
                <a:gd name="T14" fmla="*/ 142 w 208"/>
                <a:gd name="T15" fmla="*/ 6 h 232"/>
                <a:gd name="T16" fmla="*/ 129 w 208"/>
                <a:gd name="T17" fmla="*/ 3 h 232"/>
                <a:gd name="T18" fmla="*/ 100 w 208"/>
                <a:gd name="T19" fmla="*/ 24 h 232"/>
                <a:gd name="T20" fmla="*/ 82 w 208"/>
                <a:gd name="T21" fmla="*/ 33 h 232"/>
                <a:gd name="T22" fmla="*/ 67 w 208"/>
                <a:gd name="T23" fmla="*/ 35 h 232"/>
                <a:gd name="T24" fmla="*/ 57 w 208"/>
                <a:gd name="T25" fmla="*/ 35 h 232"/>
                <a:gd name="T26" fmla="*/ 52 w 208"/>
                <a:gd name="T27" fmla="*/ 50 h 232"/>
                <a:gd name="T28" fmla="*/ 36 w 208"/>
                <a:gd name="T29" fmla="*/ 57 h 232"/>
                <a:gd name="T30" fmla="*/ 16 w 208"/>
                <a:gd name="T31" fmla="*/ 50 h 232"/>
                <a:gd name="T32" fmla="*/ 7 w 208"/>
                <a:gd name="T33" fmla="*/ 54 h 232"/>
                <a:gd name="T34" fmla="*/ 0 w 208"/>
                <a:gd name="T35" fmla="*/ 68 h 232"/>
                <a:gd name="T36" fmla="*/ 30 w 208"/>
                <a:gd name="T37" fmla="*/ 93 h 232"/>
                <a:gd name="T38" fmla="*/ 39 w 208"/>
                <a:gd name="T39" fmla="*/ 104 h 232"/>
                <a:gd name="T40" fmla="*/ 31 w 208"/>
                <a:gd name="T41" fmla="*/ 155 h 232"/>
                <a:gd name="T42" fmla="*/ 24 w 208"/>
                <a:gd name="T43" fmla="*/ 174 h 232"/>
                <a:gd name="T44" fmla="*/ 19 w 208"/>
                <a:gd name="T45" fmla="*/ 189 h 232"/>
                <a:gd name="T46" fmla="*/ 36 w 208"/>
                <a:gd name="T47" fmla="*/ 204 h 232"/>
                <a:gd name="T48" fmla="*/ 54 w 208"/>
                <a:gd name="T49" fmla="*/ 210 h 232"/>
                <a:gd name="T50" fmla="*/ 90 w 208"/>
                <a:gd name="T51" fmla="*/ 222 h 232"/>
                <a:gd name="T52" fmla="*/ 97 w 208"/>
                <a:gd name="T53" fmla="*/ 221 h 232"/>
                <a:gd name="T54" fmla="*/ 105 w 208"/>
                <a:gd name="T55" fmla="*/ 203 h 232"/>
                <a:gd name="T56" fmla="*/ 159 w 208"/>
                <a:gd name="T57" fmla="*/ 201 h 232"/>
                <a:gd name="T58" fmla="*/ 183 w 208"/>
                <a:gd name="T59" fmla="*/ 197 h 232"/>
                <a:gd name="T60" fmla="*/ 193 w 208"/>
                <a:gd name="T61" fmla="*/ 186 h 232"/>
                <a:gd name="T62" fmla="*/ 178 w 208"/>
                <a:gd name="T63" fmla="*/ 179 h 232"/>
                <a:gd name="T64" fmla="*/ 172 w 208"/>
                <a:gd name="T65" fmla="*/ 165 h 232"/>
                <a:gd name="T66" fmla="*/ 190 w 208"/>
                <a:gd name="T67" fmla="*/ 146 h 232"/>
                <a:gd name="T68" fmla="*/ 189 w 208"/>
                <a:gd name="T69" fmla="*/ 129 h 232"/>
                <a:gd name="T70" fmla="*/ 186 w 208"/>
                <a:gd name="T71" fmla="*/ 12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32">
                  <a:moveTo>
                    <a:pt x="186" y="125"/>
                  </a:moveTo>
                  <a:cubicBezTo>
                    <a:pt x="162" y="122"/>
                    <a:pt x="163" y="117"/>
                    <a:pt x="180" y="107"/>
                  </a:cubicBezTo>
                  <a:cubicBezTo>
                    <a:pt x="184" y="100"/>
                    <a:pt x="190" y="99"/>
                    <a:pt x="196" y="93"/>
                  </a:cubicBezTo>
                  <a:cubicBezTo>
                    <a:pt x="200" y="89"/>
                    <a:pt x="201" y="84"/>
                    <a:pt x="204" y="80"/>
                  </a:cubicBezTo>
                  <a:cubicBezTo>
                    <a:pt x="205" y="75"/>
                    <a:pt x="207" y="70"/>
                    <a:pt x="208" y="65"/>
                  </a:cubicBezTo>
                  <a:cubicBezTo>
                    <a:pt x="206" y="34"/>
                    <a:pt x="197" y="45"/>
                    <a:pt x="169" y="44"/>
                  </a:cubicBezTo>
                  <a:cubicBezTo>
                    <a:pt x="168" y="37"/>
                    <a:pt x="166" y="36"/>
                    <a:pt x="160" y="32"/>
                  </a:cubicBezTo>
                  <a:cubicBezTo>
                    <a:pt x="155" y="26"/>
                    <a:pt x="147" y="11"/>
                    <a:pt x="142" y="6"/>
                  </a:cubicBezTo>
                  <a:cubicBezTo>
                    <a:pt x="137" y="1"/>
                    <a:pt x="136" y="0"/>
                    <a:pt x="129" y="3"/>
                  </a:cubicBezTo>
                  <a:cubicBezTo>
                    <a:pt x="117" y="8"/>
                    <a:pt x="114" y="21"/>
                    <a:pt x="100" y="24"/>
                  </a:cubicBezTo>
                  <a:cubicBezTo>
                    <a:pt x="95" y="28"/>
                    <a:pt x="88" y="32"/>
                    <a:pt x="82" y="33"/>
                  </a:cubicBezTo>
                  <a:cubicBezTo>
                    <a:pt x="76" y="36"/>
                    <a:pt x="73" y="36"/>
                    <a:pt x="67" y="35"/>
                  </a:cubicBezTo>
                  <a:cubicBezTo>
                    <a:pt x="62" y="31"/>
                    <a:pt x="59" y="27"/>
                    <a:pt x="57" y="35"/>
                  </a:cubicBezTo>
                  <a:cubicBezTo>
                    <a:pt x="58" y="43"/>
                    <a:pt x="59" y="46"/>
                    <a:pt x="52" y="50"/>
                  </a:cubicBezTo>
                  <a:cubicBezTo>
                    <a:pt x="49" y="52"/>
                    <a:pt x="42" y="57"/>
                    <a:pt x="36" y="57"/>
                  </a:cubicBezTo>
                  <a:cubicBezTo>
                    <a:pt x="30" y="57"/>
                    <a:pt x="21" y="50"/>
                    <a:pt x="16" y="50"/>
                  </a:cubicBezTo>
                  <a:cubicBezTo>
                    <a:pt x="11" y="50"/>
                    <a:pt x="10" y="51"/>
                    <a:pt x="7" y="54"/>
                  </a:cubicBezTo>
                  <a:cubicBezTo>
                    <a:pt x="4" y="59"/>
                    <a:pt x="1" y="62"/>
                    <a:pt x="0" y="68"/>
                  </a:cubicBezTo>
                  <a:cubicBezTo>
                    <a:pt x="1" y="81"/>
                    <a:pt x="17" y="91"/>
                    <a:pt x="30" y="93"/>
                  </a:cubicBezTo>
                  <a:cubicBezTo>
                    <a:pt x="35" y="96"/>
                    <a:pt x="37" y="98"/>
                    <a:pt x="39" y="104"/>
                  </a:cubicBezTo>
                  <a:cubicBezTo>
                    <a:pt x="35" y="122"/>
                    <a:pt x="38" y="137"/>
                    <a:pt x="31" y="155"/>
                  </a:cubicBezTo>
                  <a:cubicBezTo>
                    <a:pt x="30" y="162"/>
                    <a:pt x="28" y="169"/>
                    <a:pt x="24" y="174"/>
                  </a:cubicBezTo>
                  <a:cubicBezTo>
                    <a:pt x="22" y="179"/>
                    <a:pt x="21" y="184"/>
                    <a:pt x="19" y="189"/>
                  </a:cubicBezTo>
                  <a:cubicBezTo>
                    <a:pt x="17" y="200"/>
                    <a:pt x="27" y="203"/>
                    <a:pt x="36" y="204"/>
                  </a:cubicBezTo>
                  <a:cubicBezTo>
                    <a:pt x="42" y="207"/>
                    <a:pt x="48" y="209"/>
                    <a:pt x="54" y="210"/>
                  </a:cubicBezTo>
                  <a:cubicBezTo>
                    <a:pt x="66" y="216"/>
                    <a:pt x="76" y="221"/>
                    <a:pt x="90" y="222"/>
                  </a:cubicBezTo>
                  <a:cubicBezTo>
                    <a:pt x="95" y="226"/>
                    <a:pt x="101" y="232"/>
                    <a:pt x="97" y="221"/>
                  </a:cubicBezTo>
                  <a:cubicBezTo>
                    <a:pt x="98" y="212"/>
                    <a:pt x="96" y="205"/>
                    <a:pt x="105" y="203"/>
                  </a:cubicBezTo>
                  <a:cubicBezTo>
                    <a:pt x="115" y="186"/>
                    <a:pt x="142" y="199"/>
                    <a:pt x="159" y="201"/>
                  </a:cubicBezTo>
                  <a:cubicBezTo>
                    <a:pt x="171" y="200"/>
                    <a:pt x="173" y="199"/>
                    <a:pt x="183" y="197"/>
                  </a:cubicBezTo>
                  <a:cubicBezTo>
                    <a:pt x="188" y="193"/>
                    <a:pt x="192" y="193"/>
                    <a:pt x="193" y="186"/>
                  </a:cubicBezTo>
                  <a:cubicBezTo>
                    <a:pt x="185" y="185"/>
                    <a:pt x="185" y="180"/>
                    <a:pt x="178" y="179"/>
                  </a:cubicBezTo>
                  <a:cubicBezTo>
                    <a:pt x="177" y="173"/>
                    <a:pt x="174" y="170"/>
                    <a:pt x="172" y="165"/>
                  </a:cubicBezTo>
                  <a:cubicBezTo>
                    <a:pt x="175" y="154"/>
                    <a:pt x="184" y="155"/>
                    <a:pt x="190" y="146"/>
                  </a:cubicBezTo>
                  <a:cubicBezTo>
                    <a:pt x="190" y="140"/>
                    <a:pt x="191" y="134"/>
                    <a:pt x="189" y="129"/>
                  </a:cubicBezTo>
                  <a:cubicBezTo>
                    <a:pt x="187" y="124"/>
                    <a:pt x="181" y="128"/>
                    <a:pt x="186" y="125"/>
                  </a:cubicBezTo>
                  <a:close/>
                </a:path>
              </a:pathLst>
            </a:cu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9720" name="Freeform 392"/>
            <p:cNvSpPr>
              <a:spLocks/>
            </p:cNvSpPr>
            <p:nvPr/>
          </p:nvSpPr>
          <p:spPr bwMode="auto">
            <a:xfrm>
              <a:off x="2679" y="1620"/>
              <a:ext cx="17" cy="28"/>
            </a:xfrm>
            <a:custGeom>
              <a:avLst/>
              <a:gdLst>
                <a:gd name="T0" fmla="*/ 15 w 17"/>
                <a:gd name="T1" fmla="*/ 0 h 28"/>
                <a:gd name="T2" fmla="*/ 0 w 17"/>
                <a:gd name="T3" fmla="*/ 12 h 28"/>
                <a:gd name="T4" fmla="*/ 11 w 17"/>
                <a:gd name="T5" fmla="*/ 26 h 28"/>
                <a:gd name="T6" fmla="*/ 15 w 1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8">
                  <a:moveTo>
                    <a:pt x="15" y="0"/>
                  </a:moveTo>
                  <a:cubicBezTo>
                    <a:pt x="5" y="2"/>
                    <a:pt x="3" y="3"/>
                    <a:pt x="0" y="12"/>
                  </a:cubicBezTo>
                  <a:cubicBezTo>
                    <a:pt x="2" y="22"/>
                    <a:pt x="0" y="28"/>
                    <a:pt x="11" y="26"/>
                  </a:cubicBezTo>
                  <a:cubicBezTo>
                    <a:pt x="13" y="14"/>
                    <a:pt x="17" y="15"/>
                    <a:pt x="15" y="0"/>
                  </a:cubicBezTo>
                  <a:close/>
                </a:path>
              </a:pathLst>
            </a:custGeom>
            <a:solidFill>
              <a:srgbClr val="FF0066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9721" name="Text Box 393"/>
          <p:cNvSpPr txBox="1">
            <a:spLocks noChangeArrowheads="1"/>
          </p:cNvSpPr>
          <p:nvPr/>
        </p:nvSpPr>
        <p:spPr bwMode="auto">
          <a:xfrm>
            <a:off x="3908425" y="2298700"/>
            <a:ext cx="431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</a:rPr>
              <a:t>3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99722" name="Text Box 394"/>
          <p:cNvSpPr txBox="1">
            <a:spLocks noChangeArrowheads="1"/>
          </p:cNvSpPr>
          <p:nvPr/>
        </p:nvSpPr>
        <p:spPr bwMode="auto">
          <a:xfrm>
            <a:off x="0" y="5984875"/>
            <a:ext cx="15478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srgbClr val="000000"/>
                </a:solidFill>
              </a:rPr>
              <a:t>3 </a:t>
            </a:r>
            <a:r>
              <a:rPr lang="uk-UA" altLang="ru-RU" sz="2000" smtClean="0">
                <a:solidFill>
                  <a:srgbClr val="000000"/>
                </a:solidFill>
              </a:rPr>
              <a:t>– </a:t>
            </a:r>
            <a:r>
              <a:rPr lang="uk-UA" altLang="ru-RU" sz="2000" i="1" smtClean="0">
                <a:solidFill>
                  <a:srgbClr val="000000"/>
                </a:solidFill>
              </a:rPr>
              <a:t>Франція</a:t>
            </a:r>
            <a:endParaRPr lang="ru-RU" altLang="ru-RU" sz="2000" i="1" smtClean="0">
              <a:solidFill>
                <a:srgbClr val="990033"/>
              </a:solidFill>
            </a:endParaRPr>
          </a:p>
        </p:txBody>
      </p:sp>
      <p:sp>
        <p:nvSpPr>
          <p:cNvPr id="99723" name="Text Box 395"/>
          <p:cNvSpPr txBox="1">
            <a:spLocks noChangeArrowheads="1"/>
          </p:cNvSpPr>
          <p:nvPr/>
        </p:nvSpPr>
        <p:spPr bwMode="auto">
          <a:xfrm>
            <a:off x="4060825" y="2130425"/>
            <a:ext cx="5000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3333CC"/>
                </a:solidFill>
                <a:latin typeface="Comic Sans MS" pitchFamily="66" charset="0"/>
              </a:rPr>
              <a:t>0,7</a:t>
            </a:r>
            <a:endParaRPr lang="ru-RU" altLang="ru-RU" sz="1600" smtClean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99724" name="Freeform 396"/>
          <p:cNvSpPr>
            <a:spLocks/>
          </p:cNvSpPr>
          <p:nvPr/>
        </p:nvSpPr>
        <p:spPr bwMode="auto">
          <a:xfrm>
            <a:off x="4076700" y="2289175"/>
            <a:ext cx="71438" cy="34925"/>
          </a:xfrm>
          <a:custGeom>
            <a:avLst/>
            <a:gdLst>
              <a:gd name="T0" fmla="*/ 1 w 45"/>
              <a:gd name="T1" fmla="*/ 0 h 22"/>
              <a:gd name="T2" fmla="*/ 0 w 45"/>
              <a:gd name="T3" fmla="*/ 20 h 22"/>
              <a:gd name="T4" fmla="*/ 45 w 45"/>
              <a:gd name="T5" fmla="*/ 22 h 22"/>
              <a:gd name="T6" fmla="*/ 45 w 45"/>
              <a:gd name="T7" fmla="*/ 1 h 22"/>
              <a:gd name="T8" fmla="*/ 1 w 45"/>
              <a:gd name="T9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2">
                <a:moveTo>
                  <a:pt x="1" y="0"/>
                </a:moveTo>
                <a:lnTo>
                  <a:pt x="0" y="20"/>
                </a:lnTo>
                <a:lnTo>
                  <a:pt x="45" y="22"/>
                </a:lnTo>
                <a:lnTo>
                  <a:pt x="45" y="1"/>
                </a:lnTo>
                <a:lnTo>
                  <a:pt x="1" y="0"/>
                </a:lnTo>
                <a:close/>
              </a:path>
            </a:pathLst>
          </a:cu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25" name="Freeform 397"/>
          <p:cNvSpPr>
            <a:spLocks/>
          </p:cNvSpPr>
          <p:nvPr/>
        </p:nvSpPr>
        <p:spPr bwMode="auto">
          <a:xfrm>
            <a:off x="0" y="2590800"/>
            <a:ext cx="574675" cy="117475"/>
          </a:xfrm>
          <a:custGeom>
            <a:avLst/>
            <a:gdLst>
              <a:gd name="T0" fmla="*/ 362 w 362"/>
              <a:gd name="T1" fmla="*/ 0 h 74"/>
              <a:gd name="T2" fmla="*/ 185 w 362"/>
              <a:gd name="T3" fmla="*/ 52 h 74"/>
              <a:gd name="T4" fmla="*/ 0 w 362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2" h="74">
                <a:moveTo>
                  <a:pt x="362" y="0"/>
                </a:moveTo>
                <a:cubicBezTo>
                  <a:pt x="333" y="9"/>
                  <a:pt x="245" y="40"/>
                  <a:pt x="185" y="52"/>
                </a:cubicBezTo>
                <a:cubicBezTo>
                  <a:pt x="125" y="64"/>
                  <a:pt x="39" y="70"/>
                  <a:pt x="0" y="74"/>
                </a:cubicBez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99726" name="Freeform 398"/>
          <p:cNvSpPr>
            <a:spLocks/>
          </p:cNvSpPr>
          <p:nvPr/>
        </p:nvSpPr>
        <p:spPr bwMode="auto">
          <a:xfrm>
            <a:off x="7972425" y="2695575"/>
            <a:ext cx="1182688" cy="446088"/>
          </a:xfrm>
          <a:custGeom>
            <a:avLst/>
            <a:gdLst>
              <a:gd name="T0" fmla="*/ 745 w 745"/>
              <a:gd name="T1" fmla="*/ 281 h 281"/>
              <a:gd name="T2" fmla="*/ 265 w 745"/>
              <a:gd name="T3" fmla="*/ 192 h 281"/>
              <a:gd name="T4" fmla="*/ 0 w 745"/>
              <a:gd name="T5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5" h="281">
                <a:moveTo>
                  <a:pt x="745" y="281"/>
                </a:moveTo>
                <a:cubicBezTo>
                  <a:pt x="665" y="266"/>
                  <a:pt x="389" y="239"/>
                  <a:pt x="265" y="192"/>
                </a:cubicBezTo>
                <a:cubicBezTo>
                  <a:pt x="141" y="145"/>
                  <a:pt x="55" y="40"/>
                  <a:pt x="0" y="0"/>
                </a:cubicBez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77015"/>
      </p:ext>
    </p:extLst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9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"/>
                                        <p:tgtEl>
                                          <p:spTgt spid="99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"/>
                                        <p:tgtEl>
                                          <p:spTgt spid="9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"/>
                                        <p:tgtEl>
                                          <p:spTgt spid="9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200"/>
                                        <p:tgtEl>
                                          <p:spTgt spid="9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"/>
                                        <p:tgtEl>
                                          <p:spTgt spid="9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200"/>
                                        <p:tgtEl>
                                          <p:spTgt spid="9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200"/>
                                        <p:tgtEl>
                                          <p:spTgt spid="9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200"/>
                                        <p:tgtEl>
                                          <p:spTgt spid="9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200"/>
                                        <p:tgtEl>
                                          <p:spTgt spid="9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200"/>
                                        <p:tgtEl>
                                          <p:spTgt spid="9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200"/>
                                        <p:tgtEl>
                                          <p:spTgt spid="9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200"/>
                                        <p:tgtEl>
                                          <p:spTgt spid="9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200"/>
                                        <p:tgtEl>
                                          <p:spTgt spid="99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200"/>
                                        <p:tgtEl>
                                          <p:spTgt spid="9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200"/>
                                        <p:tgtEl>
                                          <p:spTgt spid="9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200"/>
                                        <p:tgtEl>
                                          <p:spTgt spid="9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200"/>
                                        <p:tgtEl>
                                          <p:spTgt spid="9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200"/>
                                        <p:tgtEl>
                                          <p:spTgt spid="9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200"/>
                                        <p:tgtEl>
                                          <p:spTgt spid="9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200"/>
                                        <p:tgtEl>
                                          <p:spTgt spid="9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200"/>
                                        <p:tgtEl>
                                          <p:spTgt spid="9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200"/>
                                        <p:tgtEl>
                                          <p:spTgt spid="9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200"/>
                                        <p:tgtEl>
                                          <p:spTgt spid="9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200"/>
                                        <p:tgtEl>
                                          <p:spTgt spid="9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200"/>
                                        <p:tgtEl>
                                          <p:spTgt spid="99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200"/>
                                        <p:tgtEl>
                                          <p:spTgt spid="9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2" dur="200"/>
                                        <p:tgtEl>
                                          <p:spTgt spid="9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6" dur="200"/>
                                        <p:tgtEl>
                                          <p:spTgt spid="9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0" dur="200"/>
                                        <p:tgtEl>
                                          <p:spTgt spid="9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4" dur="200"/>
                                        <p:tgtEl>
                                          <p:spTgt spid="9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8" dur="200"/>
                                        <p:tgtEl>
                                          <p:spTgt spid="9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1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200"/>
                                        <p:tgtEl>
                                          <p:spTgt spid="9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200"/>
                                        <p:tgtEl>
                                          <p:spTgt spid="9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1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9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9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9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99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9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9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3" dur="200"/>
                                        <p:tgtEl>
                                          <p:spTgt spid="99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7" dur="200"/>
                                        <p:tgtEl>
                                          <p:spTgt spid="9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1" dur="200"/>
                                        <p:tgtEl>
                                          <p:spTgt spid="9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5" dur="200"/>
                                        <p:tgtEl>
                                          <p:spTgt spid="9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9" dur="200"/>
                                        <p:tgtEl>
                                          <p:spTgt spid="9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3" dur="200"/>
                                        <p:tgtEl>
                                          <p:spTgt spid="9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7" dur="200"/>
                                        <p:tgtEl>
                                          <p:spTgt spid="9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1" dur="200"/>
                                        <p:tgtEl>
                                          <p:spTgt spid="9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5" dur="200"/>
                                        <p:tgtEl>
                                          <p:spTgt spid="9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9" dur="200"/>
                                        <p:tgtEl>
                                          <p:spTgt spid="9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3" dur="200"/>
                                        <p:tgtEl>
                                          <p:spTgt spid="9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7" dur="200"/>
                                        <p:tgtEl>
                                          <p:spTgt spid="9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1" dur="200"/>
                                        <p:tgtEl>
                                          <p:spTgt spid="99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5" dur="200"/>
                                        <p:tgtEl>
                                          <p:spTgt spid="9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9" dur="200"/>
                                        <p:tgtEl>
                                          <p:spTgt spid="9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3" dur="200"/>
                                        <p:tgtEl>
                                          <p:spTgt spid="9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7" dur="200"/>
                                        <p:tgtEl>
                                          <p:spTgt spid="9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1" dur="200"/>
                                        <p:tgtEl>
                                          <p:spTgt spid="9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5" dur="200"/>
                                        <p:tgtEl>
                                          <p:spTgt spid="9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9" dur="200"/>
                                        <p:tgtEl>
                                          <p:spTgt spid="9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9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9" dur="500"/>
                                        <p:tgtEl>
                                          <p:spTgt spid="9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9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9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5" dur="200"/>
                                        <p:tgtEl>
                                          <p:spTgt spid="99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9" dur="200"/>
                                        <p:tgtEl>
                                          <p:spTgt spid="9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3" dur="200"/>
                                        <p:tgtEl>
                                          <p:spTgt spid="9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7" dur="200"/>
                                        <p:tgtEl>
                                          <p:spTgt spid="9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0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99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99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99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99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99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99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 nodeType="clickPar">
                      <p:stCondLst>
                        <p:cond delay="indefinite"/>
                      </p:stCondLst>
                      <p:childTnLst>
                        <p:par>
                          <p:cTn id="3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9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2000"/>
                                        <p:tgtEl>
                                          <p:spTgt spid="99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9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9" dur="5000"/>
                                        <p:tgtEl>
                                          <p:spTgt spid="9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9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7" dur="200"/>
                                        <p:tgtEl>
                                          <p:spTgt spid="99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1" dur="200"/>
                                        <p:tgtEl>
                                          <p:spTgt spid="9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9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9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 nodeType="clickPar">
                      <p:stCondLst>
                        <p:cond delay="indefinite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1" dur="500"/>
                                        <p:tgtEl>
                                          <p:spTgt spid="99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99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1000"/>
                                        <p:tgtEl>
                                          <p:spTgt spid="99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6" dur="200"/>
                                        <p:tgtEl>
                                          <p:spTgt spid="99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0" dur="200"/>
                                        <p:tgtEl>
                                          <p:spTgt spid="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0" dur="500"/>
                                        <p:tgtEl>
                                          <p:spTgt spid="99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Par">
                      <p:stCondLst>
                        <p:cond delay="indefinite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99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99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99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 nodeType="clickPar">
                      <p:stCondLst>
                        <p:cond delay="indefinite"/>
                      </p:stCondLst>
                      <p:childTnLst>
                        <p:par>
                          <p:cTn id="4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6" dur="200"/>
                                        <p:tgtEl>
                                          <p:spTgt spid="99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0" dur="200"/>
                                        <p:tgtEl>
                                          <p:spTgt spid="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9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9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9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9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9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 nodeType="clickPar">
                      <p:stCondLst>
                        <p:cond delay="indefinite"/>
                      </p:stCondLst>
                      <p:childTnLst>
                        <p:par>
                          <p:cTn id="4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1000"/>
                                        <p:tgtEl>
                                          <p:spTgt spid="9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4" dur="500"/>
                                        <p:tgtEl>
                                          <p:spTgt spid="9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8" dur="500"/>
                                        <p:tgtEl>
                                          <p:spTgt spid="9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3" dur="200"/>
                                        <p:tgtEl>
                                          <p:spTgt spid="99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7" dur="200"/>
                                        <p:tgtEl>
                                          <p:spTgt spid="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4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9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9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9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9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9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9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 nodeType="clickPar">
                      <p:stCondLst>
                        <p:cond delay="indefinite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5" dur="500"/>
                                        <p:tgtEl>
                                          <p:spTgt spid="99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 nodeType="clickPar">
                      <p:stCondLst>
                        <p:cond delay="indefinite"/>
                      </p:stCondLst>
                      <p:childTnLst>
                        <p:par>
                          <p:cTn id="4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0" dur="200"/>
                                        <p:tgtEl>
                                          <p:spTgt spid="99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Ревер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9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9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 nodeType="clickPar">
                      <p:stCondLst>
                        <p:cond delay="indefinite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9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9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9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9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 nodeType="clickPar">
                      <p:stCondLst>
                        <p:cond delay="indefinite"/>
                      </p:stCondLst>
                      <p:childTnLst>
                        <p:par>
                          <p:cTn id="4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3" dur="500"/>
                                        <p:tgtEl>
                                          <p:spTgt spid="99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7" dur="200"/>
                                        <p:tgtEl>
                                          <p:spTgt spid="99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9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9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 nodeType="clickPar">
                      <p:stCondLst>
                        <p:cond delay="indefinite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9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9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9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9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 nodeType="clickPar">
                      <p:stCondLst>
                        <p:cond delay="indefinite"/>
                      </p:stCondLst>
                      <p:childTnLst>
                        <p:par>
                          <p:cTn id="5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8" dur="500"/>
                                        <p:tgtEl>
                                          <p:spTgt spid="99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2" dur="200"/>
                                        <p:tgtEl>
                                          <p:spTgt spid="99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99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99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524" grpId="0" animBg="1"/>
      <p:bldP spid="99525" grpId="0" autoUpdateAnimBg="0"/>
      <p:bldP spid="99537" grpId="0" animBg="1"/>
      <p:bldP spid="99538" grpId="0" animBg="1"/>
      <p:bldP spid="99539" grpId="0" animBg="1"/>
      <p:bldP spid="99540" grpId="0" animBg="1"/>
      <p:bldP spid="99541" grpId="0" animBg="1"/>
      <p:bldP spid="99542" grpId="0" animBg="1"/>
      <p:bldP spid="99543" grpId="0" animBg="1"/>
      <p:bldP spid="99544" grpId="0" animBg="1"/>
      <p:bldP spid="99545" grpId="0" animBg="1"/>
      <p:bldP spid="99546" grpId="0" animBg="1"/>
      <p:bldP spid="99547" grpId="0" animBg="1"/>
      <p:bldP spid="99548" grpId="0" animBg="1"/>
      <p:bldP spid="99549" grpId="0"/>
      <p:bldP spid="99550" grpId="0" animBg="1"/>
      <p:bldP spid="99551" grpId="0" animBg="1"/>
      <p:bldP spid="99552" grpId="0" animBg="1"/>
      <p:bldP spid="99553" grpId="0" animBg="1"/>
      <p:bldP spid="99554" grpId="0" animBg="1"/>
      <p:bldP spid="99555" grpId="0" animBg="1"/>
      <p:bldP spid="99556" grpId="0" animBg="1"/>
      <p:bldP spid="99557" grpId="0" animBg="1"/>
      <p:bldP spid="99558" grpId="0" animBg="1"/>
      <p:bldP spid="99559" grpId="0" animBg="1"/>
      <p:bldP spid="99560" grpId="0" animBg="1"/>
      <p:bldP spid="99561" grpId="0" animBg="1"/>
      <p:bldP spid="99562" grpId="0" animBg="1"/>
      <p:bldP spid="99563" grpId="0" animBg="1"/>
      <p:bldP spid="99565" grpId="0" animBg="1"/>
      <p:bldP spid="99566" grpId="0" animBg="1"/>
      <p:bldP spid="99567" grpId="0" animBg="1"/>
      <p:bldP spid="99568" grpId="0" animBg="1"/>
      <p:bldP spid="99572" grpId="0" animBg="1"/>
      <p:bldP spid="99593" grpId="0" animBg="1"/>
      <p:bldP spid="99564" grpId="0" animBg="1"/>
      <p:bldP spid="99595" grpId="0" animBg="1"/>
      <p:bldP spid="99596" grpId="0" autoUpdateAnimBg="0"/>
      <p:bldP spid="99602" grpId="0" animBg="1"/>
      <p:bldP spid="99603" grpId="0" animBg="1"/>
      <p:bldP spid="99604" grpId="0" animBg="1"/>
      <p:bldP spid="99605" grpId="0" animBg="1"/>
      <p:bldP spid="99606" grpId="0" animBg="1"/>
      <p:bldP spid="99607" grpId="0" animBg="1"/>
      <p:bldP spid="99608" grpId="0" animBg="1"/>
      <p:bldP spid="99609" grpId="0" animBg="1"/>
      <p:bldP spid="99610" grpId="0" animBg="1"/>
      <p:bldP spid="99611" grpId="0" animBg="1"/>
      <p:bldP spid="99612" grpId="0" animBg="1"/>
      <p:bldP spid="99613" grpId="0" animBg="1"/>
      <p:bldP spid="99614" grpId="0"/>
      <p:bldP spid="99615" grpId="0" animBg="1"/>
      <p:bldP spid="99617" grpId="0" animBg="1"/>
      <p:bldP spid="99618" grpId="0" animBg="1"/>
      <p:bldP spid="99619" grpId="0" animBg="1"/>
      <p:bldP spid="99620" grpId="0" animBg="1"/>
      <p:bldP spid="99621" grpId="0" animBg="1"/>
      <p:bldP spid="99634" grpId="0" animBg="1"/>
      <p:bldP spid="99616" grpId="0" animBg="1"/>
      <p:bldP spid="99639" grpId="0" autoUpdateAnimBg="0"/>
      <p:bldP spid="99645" grpId="0" animBg="1"/>
      <p:bldP spid="99646" grpId="0" animBg="1"/>
      <p:bldP spid="99647" grpId="0" animBg="1"/>
      <p:bldP spid="99648" grpId="0" animBg="1"/>
      <p:bldP spid="99657" grpId="0"/>
      <p:bldP spid="99669" grpId="0"/>
      <p:bldP spid="99670" grpId="0" autoUpdateAnimBg="0"/>
      <p:bldP spid="99671" grpId="0" animBg="1"/>
      <p:bldP spid="99672" grpId="0" animBg="1"/>
      <p:bldP spid="99673" grpId="0" autoUpdateAnimBg="0"/>
      <p:bldP spid="99674" grpId="0" autoUpdateAnimBg="0"/>
      <p:bldP spid="99675" grpId="0" animBg="1"/>
      <p:bldP spid="99679" grpId="0"/>
      <p:bldP spid="99680" grpId="0" animBg="1"/>
      <p:bldP spid="99681" grpId="0" animBg="1"/>
      <p:bldP spid="99682" grpId="0" autoUpdateAnimBg="0"/>
      <p:bldP spid="99686" grpId="0" animBg="1"/>
      <p:bldP spid="99687" grpId="0"/>
      <p:bldP spid="99688" grpId="0" animBg="1"/>
      <p:bldP spid="99689" grpId="0" animBg="1"/>
      <p:bldP spid="99690" grpId="0" autoUpdateAnimBg="0"/>
      <p:bldP spid="99696" grpId="0" animBg="1"/>
      <p:bldP spid="99697" grpId="0"/>
      <p:bldP spid="99698" grpId="0" animBg="1"/>
      <p:bldP spid="99699" grpId="0" animBg="1"/>
      <p:bldP spid="99700" grpId="0" autoUpdateAnimBg="0"/>
      <p:bldP spid="99701" grpId="0" animBg="1"/>
      <p:bldP spid="99703" grpId="0" animBg="1"/>
      <p:bldP spid="99704" grpId="0" autoUpdateAnimBg="0"/>
      <p:bldP spid="99706" grpId="0" animBg="1"/>
      <p:bldP spid="99707" grpId="0"/>
      <p:bldP spid="99708" grpId="0" animBg="1"/>
      <p:bldP spid="99709" grpId="0" animBg="1"/>
      <p:bldP spid="99710" grpId="0"/>
      <p:bldP spid="99712" grpId="0" animBg="1"/>
      <p:bldP spid="99713" grpId="0"/>
      <p:bldP spid="99714" grpId="0" autoUpdateAnimBg="0"/>
      <p:bldP spid="99716" grpId="0"/>
      <p:bldP spid="99717" grpId="0" animBg="1"/>
      <p:bldP spid="99721" grpId="0"/>
      <p:bldP spid="99722" grpId="0" autoUpdateAnimBg="0"/>
      <p:bldP spid="99723" grpId="0"/>
      <p:bldP spid="99724" grpId="0" animBg="1"/>
      <p:bldP spid="99725" grpId="0" animBg="1"/>
      <p:bldP spid="99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Контуры мира-А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588" r="7500" b="6940"/>
          <a:stretch>
            <a:fillRect/>
          </a:stretch>
        </p:blipFill>
        <p:spPr bwMode="auto">
          <a:xfrm>
            <a:off x="0" y="566738"/>
            <a:ext cx="9144000" cy="62912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WordArt 3"/>
          <p:cNvSpPr>
            <a:spLocks noChangeArrowheads="1" noChangeShapeType="1" noTextEdit="1"/>
          </p:cNvSpPr>
          <p:nvPr/>
        </p:nvSpPr>
        <p:spPr bwMode="auto">
          <a:xfrm>
            <a:off x="949325" y="88900"/>
            <a:ext cx="7200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kern="10" smtClean="0"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3333CC"/>
                  </a:outerShdw>
                </a:effectLst>
                <a:latin typeface="Comic Sans MS"/>
              </a:rPr>
              <a:t>Текстильна промисловість світу</a:t>
            </a:r>
          </a:p>
        </p:txBody>
      </p:sp>
      <p:sp>
        <p:nvSpPr>
          <p:cNvPr id="100475" name="AutoShape 123" descr="Голубая тисненая бумага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81000" cy="304800"/>
          </a:xfrm>
          <a:prstGeom prst="actionButtonBackPrevious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476" name="AutoShape 124" descr="Голубая тисненая бумага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497" name="Text Box 145"/>
          <p:cNvSpPr txBox="1">
            <a:spLocks noChangeArrowheads="1"/>
          </p:cNvSpPr>
          <p:nvPr/>
        </p:nvSpPr>
        <p:spPr bwMode="auto">
          <a:xfrm>
            <a:off x="384175" y="4991100"/>
            <a:ext cx="30591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800000"/>
                </a:solidFill>
              </a:rPr>
              <a:t>Виробництво вовняних тканин</a:t>
            </a:r>
            <a:r>
              <a:rPr lang="uk-UA" altLang="ru-RU" smtClean="0">
                <a:solidFill>
                  <a:srgbClr val="800000"/>
                </a:solidFill>
              </a:rPr>
              <a:t> </a:t>
            </a:r>
            <a:r>
              <a:rPr lang="uk-UA" altLang="ru-RU" i="1" smtClean="0">
                <a:solidFill>
                  <a:srgbClr val="000000"/>
                </a:solidFill>
              </a:rPr>
              <a:t>(млн. м</a:t>
            </a:r>
            <a:r>
              <a:rPr lang="uk-UA" altLang="ru-RU" i="1" baseline="30000" smtClean="0">
                <a:solidFill>
                  <a:srgbClr val="000000"/>
                </a:solidFill>
              </a:rPr>
              <a:t>2</a:t>
            </a:r>
            <a:r>
              <a:rPr lang="uk-UA" altLang="ru-RU" i="1" smtClean="0">
                <a:solidFill>
                  <a:srgbClr val="000000"/>
                </a:solidFill>
              </a:rPr>
              <a:t>)</a:t>
            </a:r>
            <a:endParaRPr lang="ru-RU" altLang="ru-RU" i="1" smtClean="0">
              <a:solidFill>
                <a:srgbClr val="000000"/>
              </a:solidFill>
            </a:endParaRPr>
          </a:p>
        </p:txBody>
      </p:sp>
      <p:sp>
        <p:nvSpPr>
          <p:cNvPr id="100498" name="Freeform 146"/>
          <p:cNvSpPr>
            <a:spLocks/>
          </p:cNvSpPr>
          <p:nvPr/>
        </p:nvSpPr>
        <p:spPr bwMode="auto">
          <a:xfrm>
            <a:off x="6018213" y="2051050"/>
            <a:ext cx="1531937" cy="1358900"/>
          </a:xfrm>
          <a:custGeom>
            <a:avLst/>
            <a:gdLst>
              <a:gd name="T0" fmla="*/ 156 w 965"/>
              <a:gd name="T1" fmla="*/ 174 h 856"/>
              <a:gd name="T2" fmla="*/ 123 w 965"/>
              <a:gd name="T3" fmla="*/ 216 h 856"/>
              <a:gd name="T4" fmla="*/ 85 w 965"/>
              <a:gd name="T5" fmla="*/ 273 h 856"/>
              <a:gd name="T6" fmla="*/ 96 w 965"/>
              <a:gd name="T7" fmla="*/ 292 h 856"/>
              <a:gd name="T8" fmla="*/ 13 w 965"/>
              <a:gd name="T9" fmla="*/ 403 h 856"/>
              <a:gd name="T10" fmla="*/ 9 w 965"/>
              <a:gd name="T11" fmla="*/ 433 h 856"/>
              <a:gd name="T12" fmla="*/ 24 w 965"/>
              <a:gd name="T13" fmla="*/ 466 h 856"/>
              <a:gd name="T14" fmla="*/ 55 w 965"/>
              <a:gd name="T15" fmla="*/ 499 h 856"/>
              <a:gd name="T16" fmla="*/ 123 w 965"/>
              <a:gd name="T17" fmla="*/ 547 h 856"/>
              <a:gd name="T18" fmla="*/ 123 w 965"/>
              <a:gd name="T19" fmla="*/ 570 h 856"/>
              <a:gd name="T20" fmla="*/ 136 w 965"/>
              <a:gd name="T21" fmla="*/ 622 h 856"/>
              <a:gd name="T22" fmla="*/ 247 w 965"/>
              <a:gd name="T23" fmla="*/ 672 h 856"/>
              <a:gd name="T24" fmla="*/ 393 w 965"/>
              <a:gd name="T25" fmla="*/ 678 h 856"/>
              <a:gd name="T26" fmla="*/ 498 w 965"/>
              <a:gd name="T27" fmla="*/ 729 h 856"/>
              <a:gd name="T28" fmla="*/ 507 w 965"/>
              <a:gd name="T29" fmla="*/ 790 h 856"/>
              <a:gd name="T30" fmla="*/ 537 w 965"/>
              <a:gd name="T31" fmla="*/ 813 h 856"/>
              <a:gd name="T32" fmla="*/ 577 w 965"/>
              <a:gd name="T33" fmla="*/ 843 h 856"/>
              <a:gd name="T34" fmla="*/ 648 w 965"/>
              <a:gd name="T35" fmla="*/ 796 h 856"/>
              <a:gd name="T36" fmla="*/ 717 w 965"/>
              <a:gd name="T37" fmla="*/ 834 h 856"/>
              <a:gd name="T38" fmla="*/ 753 w 965"/>
              <a:gd name="T39" fmla="*/ 838 h 856"/>
              <a:gd name="T40" fmla="*/ 853 w 965"/>
              <a:gd name="T41" fmla="*/ 786 h 856"/>
              <a:gd name="T42" fmla="*/ 901 w 965"/>
              <a:gd name="T43" fmla="*/ 679 h 856"/>
              <a:gd name="T44" fmla="*/ 918 w 965"/>
              <a:gd name="T45" fmla="*/ 618 h 856"/>
              <a:gd name="T46" fmla="*/ 895 w 965"/>
              <a:gd name="T47" fmla="*/ 556 h 856"/>
              <a:gd name="T48" fmla="*/ 837 w 965"/>
              <a:gd name="T49" fmla="*/ 450 h 856"/>
              <a:gd name="T50" fmla="*/ 859 w 965"/>
              <a:gd name="T51" fmla="*/ 415 h 856"/>
              <a:gd name="T52" fmla="*/ 813 w 965"/>
              <a:gd name="T53" fmla="*/ 418 h 856"/>
              <a:gd name="T54" fmla="*/ 786 w 965"/>
              <a:gd name="T55" fmla="*/ 370 h 856"/>
              <a:gd name="T56" fmla="*/ 826 w 965"/>
              <a:gd name="T57" fmla="*/ 387 h 856"/>
              <a:gd name="T58" fmla="*/ 868 w 965"/>
              <a:gd name="T59" fmla="*/ 357 h 856"/>
              <a:gd name="T60" fmla="*/ 895 w 965"/>
              <a:gd name="T61" fmla="*/ 310 h 856"/>
              <a:gd name="T62" fmla="*/ 924 w 965"/>
              <a:gd name="T63" fmla="*/ 282 h 856"/>
              <a:gd name="T64" fmla="*/ 951 w 965"/>
              <a:gd name="T65" fmla="*/ 249 h 856"/>
              <a:gd name="T66" fmla="*/ 963 w 965"/>
              <a:gd name="T67" fmla="*/ 195 h 856"/>
              <a:gd name="T68" fmla="*/ 952 w 965"/>
              <a:gd name="T69" fmla="*/ 136 h 856"/>
              <a:gd name="T70" fmla="*/ 930 w 965"/>
              <a:gd name="T71" fmla="*/ 118 h 856"/>
              <a:gd name="T72" fmla="*/ 870 w 965"/>
              <a:gd name="T73" fmla="*/ 111 h 856"/>
              <a:gd name="T74" fmla="*/ 808 w 965"/>
              <a:gd name="T75" fmla="*/ 82 h 856"/>
              <a:gd name="T76" fmla="*/ 727 w 965"/>
              <a:gd name="T77" fmla="*/ 1 h 856"/>
              <a:gd name="T78" fmla="*/ 660 w 965"/>
              <a:gd name="T79" fmla="*/ 4 h 856"/>
              <a:gd name="T80" fmla="*/ 661 w 965"/>
              <a:gd name="T81" fmla="*/ 102 h 856"/>
              <a:gd name="T82" fmla="*/ 639 w 965"/>
              <a:gd name="T83" fmla="*/ 151 h 856"/>
              <a:gd name="T84" fmla="*/ 715 w 965"/>
              <a:gd name="T85" fmla="*/ 178 h 856"/>
              <a:gd name="T86" fmla="*/ 672 w 965"/>
              <a:gd name="T87" fmla="*/ 207 h 856"/>
              <a:gd name="T88" fmla="*/ 621 w 965"/>
              <a:gd name="T89" fmla="*/ 235 h 856"/>
              <a:gd name="T90" fmla="*/ 615 w 965"/>
              <a:gd name="T91" fmla="*/ 279 h 856"/>
              <a:gd name="T92" fmla="*/ 562 w 965"/>
              <a:gd name="T93" fmla="*/ 315 h 856"/>
              <a:gd name="T94" fmla="*/ 444 w 965"/>
              <a:gd name="T95" fmla="*/ 312 h 856"/>
              <a:gd name="T96" fmla="*/ 358 w 965"/>
              <a:gd name="T97" fmla="*/ 294 h 856"/>
              <a:gd name="T98" fmla="*/ 259 w 965"/>
              <a:gd name="T99" fmla="*/ 247 h 856"/>
              <a:gd name="T100" fmla="*/ 199 w 965"/>
              <a:gd name="T101" fmla="*/ 178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5" h="856">
                <a:moveTo>
                  <a:pt x="171" y="162"/>
                </a:moveTo>
                <a:lnTo>
                  <a:pt x="156" y="174"/>
                </a:lnTo>
                <a:lnTo>
                  <a:pt x="151" y="202"/>
                </a:lnTo>
                <a:cubicBezTo>
                  <a:pt x="146" y="209"/>
                  <a:pt x="129" y="207"/>
                  <a:pt x="123" y="216"/>
                </a:cubicBezTo>
                <a:cubicBezTo>
                  <a:pt x="117" y="225"/>
                  <a:pt x="118" y="248"/>
                  <a:pt x="112" y="258"/>
                </a:cubicBezTo>
                <a:lnTo>
                  <a:pt x="85" y="273"/>
                </a:lnTo>
                <a:cubicBezTo>
                  <a:pt x="81" y="276"/>
                  <a:pt x="82" y="276"/>
                  <a:pt x="84" y="279"/>
                </a:cubicBezTo>
                <a:cubicBezTo>
                  <a:pt x="86" y="282"/>
                  <a:pt x="95" y="280"/>
                  <a:pt x="96" y="292"/>
                </a:cubicBezTo>
                <a:cubicBezTo>
                  <a:pt x="97" y="304"/>
                  <a:pt x="105" y="331"/>
                  <a:pt x="91" y="349"/>
                </a:cubicBezTo>
                <a:cubicBezTo>
                  <a:pt x="77" y="367"/>
                  <a:pt x="26" y="391"/>
                  <a:pt x="13" y="403"/>
                </a:cubicBezTo>
                <a:cubicBezTo>
                  <a:pt x="0" y="415"/>
                  <a:pt x="13" y="419"/>
                  <a:pt x="12" y="424"/>
                </a:cubicBezTo>
                <a:cubicBezTo>
                  <a:pt x="12" y="428"/>
                  <a:pt x="6" y="429"/>
                  <a:pt x="9" y="433"/>
                </a:cubicBezTo>
                <a:cubicBezTo>
                  <a:pt x="12" y="437"/>
                  <a:pt x="29" y="443"/>
                  <a:pt x="31" y="448"/>
                </a:cubicBezTo>
                <a:cubicBezTo>
                  <a:pt x="33" y="453"/>
                  <a:pt x="22" y="460"/>
                  <a:pt x="24" y="466"/>
                </a:cubicBezTo>
                <a:cubicBezTo>
                  <a:pt x="26" y="472"/>
                  <a:pt x="38" y="482"/>
                  <a:pt x="43" y="487"/>
                </a:cubicBezTo>
                <a:cubicBezTo>
                  <a:pt x="48" y="492"/>
                  <a:pt x="47" y="494"/>
                  <a:pt x="55" y="499"/>
                </a:cubicBezTo>
                <a:cubicBezTo>
                  <a:pt x="63" y="504"/>
                  <a:pt x="79" y="509"/>
                  <a:pt x="90" y="517"/>
                </a:cubicBezTo>
                <a:cubicBezTo>
                  <a:pt x="101" y="525"/>
                  <a:pt x="119" y="540"/>
                  <a:pt x="123" y="547"/>
                </a:cubicBezTo>
                <a:cubicBezTo>
                  <a:pt x="128" y="554"/>
                  <a:pt x="117" y="555"/>
                  <a:pt x="117" y="559"/>
                </a:cubicBezTo>
                <a:cubicBezTo>
                  <a:pt x="117" y="563"/>
                  <a:pt x="123" y="567"/>
                  <a:pt x="123" y="570"/>
                </a:cubicBezTo>
                <a:cubicBezTo>
                  <a:pt x="123" y="573"/>
                  <a:pt x="118" y="571"/>
                  <a:pt x="120" y="580"/>
                </a:cubicBezTo>
                <a:cubicBezTo>
                  <a:pt x="122" y="589"/>
                  <a:pt x="121" y="608"/>
                  <a:pt x="136" y="622"/>
                </a:cubicBezTo>
                <a:cubicBezTo>
                  <a:pt x="152" y="634"/>
                  <a:pt x="195" y="655"/>
                  <a:pt x="213" y="663"/>
                </a:cubicBezTo>
                <a:cubicBezTo>
                  <a:pt x="231" y="671"/>
                  <a:pt x="231" y="667"/>
                  <a:pt x="247" y="672"/>
                </a:cubicBezTo>
                <a:cubicBezTo>
                  <a:pt x="257" y="683"/>
                  <a:pt x="295" y="684"/>
                  <a:pt x="307" y="693"/>
                </a:cubicBezTo>
                <a:cubicBezTo>
                  <a:pt x="331" y="693"/>
                  <a:pt x="369" y="684"/>
                  <a:pt x="393" y="678"/>
                </a:cubicBezTo>
                <a:cubicBezTo>
                  <a:pt x="417" y="672"/>
                  <a:pt x="431" y="652"/>
                  <a:pt x="448" y="660"/>
                </a:cubicBezTo>
                <a:cubicBezTo>
                  <a:pt x="477" y="668"/>
                  <a:pt x="488" y="707"/>
                  <a:pt x="498" y="729"/>
                </a:cubicBezTo>
                <a:cubicBezTo>
                  <a:pt x="505" y="748"/>
                  <a:pt x="492" y="762"/>
                  <a:pt x="493" y="772"/>
                </a:cubicBezTo>
                <a:cubicBezTo>
                  <a:pt x="494" y="782"/>
                  <a:pt x="502" y="788"/>
                  <a:pt x="507" y="790"/>
                </a:cubicBezTo>
                <a:cubicBezTo>
                  <a:pt x="511" y="794"/>
                  <a:pt x="517" y="780"/>
                  <a:pt x="522" y="787"/>
                </a:cubicBezTo>
                <a:cubicBezTo>
                  <a:pt x="527" y="791"/>
                  <a:pt x="535" y="806"/>
                  <a:pt x="537" y="813"/>
                </a:cubicBezTo>
                <a:cubicBezTo>
                  <a:pt x="539" y="820"/>
                  <a:pt x="530" y="826"/>
                  <a:pt x="537" y="831"/>
                </a:cubicBezTo>
                <a:cubicBezTo>
                  <a:pt x="544" y="836"/>
                  <a:pt x="569" y="845"/>
                  <a:pt x="577" y="843"/>
                </a:cubicBezTo>
                <a:cubicBezTo>
                  <a:pt x="585" y="841"/>
                  <a:pt x="576" y="827"/>
                  <a:pt x="588" y="819"/>
                </a:cubicBezTo>
                <a:cubicBezTo>
                  <a:pt x="600" y="811"/>
                  <a:pt x="633" y="794"/>
                  <a:pt x="648" y="796"/>
                </a:cubicBezTo>
                <a:cubicBezTo>
                  <a:pt x="678" y="802"/>
                  <a:pt x="664" y="825"/>
                  <a:pt x="675" y="831"/>
                </a:cubicBezTo>
                <a:cubicBezTo>
                  <a:pt x="686" y="837"/>
                  <a:pt x="706" y="830"/>
                  <a:pt x="717" y="834"/>
                </a:cubicBezTo>
                <a:cubicBezTo>
                  <a:pt x="728" y="838"/>
                  <a:pt x="735" y="854"/>
                  <a:pt x="741" y="855"/>
                </a:cubicBezTo>
                <a:cubicBezTo>
                  <a:pt x="747" y="856"/>
                  <a:pt x="744" y="844"/>
                  <a:pt x="753" y="838"/>
                </a:cubicBezTo>
                <a:cubicBezTo>
                  <a:pt x="781" y="830"/>
                  <a:pt x="776" y="826"/>
                  <a:pt x="793" y="817"/>
                </a:cubicBezTo>
                <a:cubicBezTo>
                  <a:pt x="810" y="808"/>
                  <a:pt x="836" y="801"/>
                  <a:pt x="853" y="786"/>
                </a:cubicBezTo>
                <a:cubicBezTo>
                  <a:pt x="870" y="771"/>
                  <a:pt x="884" y="748"/>
                  <a:pt x="892" y="730"/>
                </a:cubicBezTo>
                <a:cubicBezTo>
                  <a:pt x="900" y="712"/>
                  <a:pt x="896" y="693"/>
                  <a:pt x="901" y="679"/>
                </a:cubicBezTo>
                <a:cubicBezTo>
                  <a:pt x="906" y="665"/>
                  <a:pt x="919" y="655"/>
                  <a:pt x="922" y="645"/>
                </a:cubicBezTo>
                <a:lnTo>
                  <a:pt x="918" y="618"/>
                </a:lnTo>
                <a:cubicBezTo>
                  <a:pt x="913" y="610"/>
                  <a:pt x="893" y="605"/>
                  <a:pt x="889" y="595"/>
                </a:cubicBezTo>
                <a:cubicBezTo>
                  <a:pt x="885" y="585"/>
                  <a:pt x="904" y="573"/>
                  <a:pt x="895" y="556"/>
                </a:cubicBezTo>
                <a:cubicBezTo>
                  <a:pt x="886" y="539"/>
                  <a:pt x="847" y="513"/>
                  <a:pt x="837" y="495"/>
                </a:cubicBezTo>
                <a:cubicBezTo>
                  <a:pt x="827" y="477"/>
                  <a:pt x="832" y="461"/>
                  <a:pt x="837" y="450"/>
                </a:cubicBezTo>
                <a:cubicBezTo>
                  <a:pt x="842" y="439"/>
                  <a:pt x="861" y="436"/>
                  <a:pt x="865" y="430"/>
                </a:cubicBezTo>
                <a:cubicBezTo>
                  <a:pt x="869" y="424"/>
                  <a:pt x="865" y="417"/>
                  <a:pt x="859" y="415"/>
                </a:cubicBezTo>
                <a:cubicBezTo>
                  <a:pt x="853" y="413"/>
                  <a:pt x="839" y="416"/>
                  <a:pt x="831" y="417"/>
                </a:cubicBezTo>
                <a:cubicBezTo>
                  <a:pt x="823" y="418"/>
                  <a:pt x="824" y="423"/>
                  <a:pt x="813" y="418"/>
                </a:cubicBezTo>
                <a:cubicBezTo>
                  <a:pt x="802" y="413"/>
                  <a:pt x="770" y="392"/>
                  <a:pt x="766" y="384"/>
                </a:cubicBezTo>
                <a:lnTo>
                  <a:pt x="786" y="370"/>
                </a:lnTo>
                <a:cubicBezTo>
                  <a:pt x="794" y="363"/>
                  <a:pt x="810" y="336"/>
                  <a:pt x="817" y="339"/>
                </a:cubicBezTo>
                <a:cubicBezTo>
                  <a:pt x="824" y="342"/>
                  <a:pt x="821" y="382"/>
                  <a:pt x="826" y="387"/>
                </a:cubicBezTo>
                <a:cubicBezTo>
                  <a:pt x="831" y="392"/>
                  <a:pt x="839" y="372"/>
                  <a:pt x="846" y="367"/>
                </a:cubicBezTo>
                <a:cubicBezTo>
                  <a:pt x="853" y="362"/>
                  <a:pt x="861" y="365"/>
                  <a:pt x="868" y="357"/>
                </a:cubicBezTo>
                <a:cubicBezTo>
                  <a:pt x="838" y="344"/>
                  <a:pt x="881" y="330"/>
                  <a:pt x="886" y="322"/>
                </a:cubicBezTo>
                <a:cubicBezTo>
                  <a:pt x="891" y="314"/>
                  <a:pt x="891" y="313"/>
                  <a:pt x="895" y="310"/>
                </a:cubicBezTo>
                <a:cubicBezTo>
                  <a:pt x="899" y="307"/>
                  <a:pt x="905" y="309"/>
                  <a:pt x="910" y="304"/>
                </a:cubicBezTo>
                <a:cubicBezTo>
                  <a:pt x="915" y="299"/>
                  <a:pt x="919" y="288"/>
                  <a:pt x="924" y="282"/>
                </a:cubicBezTo>
                <a:cubicBezTo>
                  <a:pt x="929" y="276"/>
                  <a:pt x="938" y="272"/>
                  <a:pt x="942" y="267"/>
                </a:cubicBezTo>
                <a:cubicBezTo>
                  <a:pt x="946" y="262"/>
                  <a:pt x="951" y="258"/>
                  <a:pt x="951" y="249"/>
                </a:cubicBezTo>
                <a:cubicBezTo>
                  <a:pt x="951" y="240"/>
                  <a:pt x="938" y="222"/>
                  <a:pt x="940" y="213"/>
                </a:cubicBezTo>
                <a:cubicBezTo>
                  <a:pt x="942" y="204"/>
                  <a:pt x="961" y="202"/>
                  <a:pt x="963" y="195"/>
                </a:cubicBezTo>
                <a:cubicBezTo>
                  <a:pt x="965" y="188"/>
                  <a:pt x="954" y="179"/>
                  <a:pt x="952" y="169"/>
                </a:cubicBezTo>
                <a:cubicBezTo>
                  <a:pt x="950" y="159"/>
                  <a:pt x="953" y="144"/>
                  <a:pt x="952" y="136"/>
                </a:cubicBezTo>
                <a:cubicBezTo>
                  <a:pt x="951" y="128"/>
                  <a:pt x="950" y="123"/>
                  <a:pt x="946" y="120"/>
                </a:cubicBezTo>
                <a:cubicBezTo>
                  <a:pt x="942" y="117"/>
                  <a:pt x="939" y="116"/>
                  <a:pt x="930" y="118"/>
                </a:cubicBezTo>
                <a:cubicBezTo>
                  <a:pt x="921" y="120"/>
                  <a:pt x="904" y="130"/>
                  <a:pt x="894" y="129"/>
                </a:cubicBezTo>
                <a:cubicBezTo>
                  <a:pt x="884" y="128"/>
                  <a:pt x="877" y="116"/>
                  <a:pt x="870" y="111"/>
                </a:cubicBezTo>
                <a:cubicBezTo>
                  <a:pt x="863" y="106"/>
                  <a:pt x="860" y="104"/>
                  <a:pt x="850" y="99"/>
                </a:cubicBezTo>
                <a:cubicBezTo>
                  <a:pt x="840" y="94"/>
                  <a:pt x="826" y="97"/>
                  <a:pt x="808" y="82"/>
                </a:cubicBezTo>
                <a:cubicBezTo>
                  <a:pt x="790" y="67"/>
                  <a:pt x="754" y="22"/>
                  <a:pt x="741" y="9"/>
                </a:cubicBezTo>
                <a:lnTo>
                  <a:pt x="727" y="1"/>
                </a:lnTo>
                <a:lnTo>
                  <a:pt x="684" y="0"/>
                </a:lnTo>
                <a:lnTo>
                  <a:pt x="660" y="4"/>
                </a:lnTo>
                <a:cubicBezTo>
                  <a:pt x="656" y="10"/>
                  <a:pt x="669" y="14"/>
                  <a:pt x="669" y="30"/>
                </a:cubicBezTo>
                <a:cubicBezTo>
                  <a:pt x="669" y="46"/>
                  <a:pt x="665" y="88"/>
                  <a:pt x="661" y="102"/>
                </a:cubicBezTo>
                <a:cubicBezTo>
                  <a:pt x="657" y="116"/>
                  <a:pt x="647" y="107"/>
                  <a:pt x="643" y="115"/>
                </a:cubicBezTo>
                <a:lnTo>
                  <a:pt x="639" y="151"/>
                </a:lnTo>
                <a:cubicBezTo>
                  <a:pt x="647" y="160"/>
                  <a:pt x="670" y="152"/>
                  <a:pt x="682" y="156"/>
                </a:cubicBezTo>
                <a:lnTo>
                  <a:pt x="715" y="178"/>
                </a:lnTo>
                <a:cubicBezTo>
                  <a:pt x="718" y="184"/>
                  <a:pt x="707" y="185"/>
                  <a:pt x="700" y="190"/>
                </a:cubicBezTo>
                <a:cubicBezTo>
                  <a:pt x="693" y="195"/>
                  <a:pt x="681" y="199"/>
                  <a:pt x="672" y="207"/>
                </a:cubicBezTo>
                <a:cubicBezTo>
                  <a:pt x="663" y="215"/>
                  <a:pt x="654" y="235"/>
                  <a:pt x="645" y="240"/>
                </a:cubicBezTo>
                <a:lnTo>
                  <a:pt x="621" y="235"/>
                </a:lnTo>
                <a:cubicBezTo>
                  <a:pt x="616" y="237"/>
                  <a:pt x="613" y="243"/>
                  <a:pt x="612" y="250"/>
                </a:cubicBezTo>
                <a:cubicBezTo>
                  <a:pt x="611" y="257"/>
                  <a:pt x="618" y="270"/>
                  <a:pt x="615" y="279"/>
                </a:cubicBezTo>
                <a:cubicBezTo>
                  <a:pt x="612" y="288"/>
                  <a:pt x="601" y="298"/>
                  <a:pt x="592" y="304"/>
                </a:cubicBezTo>
                <a:cubicBezTo>
                  <a:pt x="583" y="310"/>
                  <a:pt x="577" y="312"/>
                  <a:pt x="562" y="315"/>
                </a:cubicBezTo>
                <a:cubicBezTo>
                  <a:pt x="547" y="318"/>
                  <a:pt x="524" y="324"/>
                  <a:pt x="504" y="324"/>
                </a:cubicBezTo>
                <a:cubicBezTo>
                  <a:pt x="484" y="324"/>
                  <a:pt x="464" y="313"/>
                  <a:pt x="444" y="312"/>
                </a:cubicBezTo>
                <a:lnTo>
                  <a:pt x="381" y="318"/>
                </a:lnTo>
                <a:cubicBezTo>
                  <a:pt x="366" y="316"/>
                  <a:pt x="367" y="302"/>
                  <a:pt x="358" y="294"/>
                </a:cubicBezTo>
                <a:cubicBezTo>
                  <a:pt x="349" y="286"/>
                  <a:pt x="341" y="276"/>
                  <a:pt x="325" y="268"/>
                </a:cubicBezTo>
                <a:cubicBezTo>
                  <a:pt x="309" y="260"/>
                  <a:pt x="273" y="258"/>
                  <a:pt x="259" y="247"/>
                </a:cubicBezTo>
                <a:cubicBezTo>
                  <a:pt x="245" y="236"/>
                  <a:pt x="251" y="213"/>
                  <a:pt x="241" y="202"/>
                </a:cubicBezTo>
                <a:cubicBezTo>
                  <a:pt x="231" y="191"/>
                  <a:pt x="211" y="185"/>
                  <a:pt x="199" y="178"/>
                </a:cubicBezTo>
                <a:cubicBezTo>
                  <a:pt x="187" y="171"/>
                  <a:pt x="177" y="165"/>
                  <a:pt x="171" y="162"/>
                </a:cubicBezTo>
                <a:close/>
              </a:path>
            </a:pathLst>
          </a:custGeom>
          <a:solidFill>
            <a:srgbClr val="FF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04" name="Oval 152"/>
          <p:cNvSpPr>
            <a:spLocks noChangeArrowheads="1"/>
          </p:cNvSpPr>
          <p:nvPr/>
        </p:nvSpPr>
        <p:spPr bwMode="auto">
          <a:xfrm>
            <a:off x="7235825" y="2708275"/>
            <a:ext cx="144463" cy="144463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00507" name="Group 155"/>
          <p:cNvGrpSpPr>
            <a:grpSpLocks/>
          </p:cNvGrpSpPr>
          <p:nvPr/>
        </p:nvGrpSpPr>
        <p:grpSpPr bwMode="auto">
          <a:xfrm>
            <a:off x="4859338" y="6308725"/>
            <a:ext cx="3024187" cy="549275"/>
            <a:chOff x="3334" y="3838"/>
            <a:chExt cx="1905" cy="346"/>
          </a:xfrm>
        </p:grpSpPr>
        <p:sp>
          <p:nvSpPr>
            <p:cNvPr id="100501" name="Text Box 149"/>
            <p:cNvSpPr txBox="1">
              <a:spLocks noChangeArrowheads="1"/>
            </p:cNvSpPr>
            <p:nvPr/>
          </p:nvSpPr>
          <p:spPr bwMode="auto">
            <a:xfrm>
              <a:off x="3334" y="3838"/>
              <a:ext cx="190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i="1" smtClean="0">
                  <a:solidFill>
                    <a:srgbClr val="000000"/>
                  </a:solidFill>
                </a:rPr>
                <a:t>– райони і центри вовняної промисловості</a:t>
              </a:r>
              <a:endParaRPr lang="ru-RU" altLang="ru-RU" sz="2000" i="1" smtClean="0">
                <a:solidFill>
                  <a:srgbClr val="000000"/>
                </a:solidFill>
              </a:endParaRPr>
            </a:p>
          </p:txBody>
        </p:sp>
        <p:sp>
          <p:nvSpPr>
            <p:cNvPr id="100503" name="Oval 151"/>
            <p:cNvSpPr>
              <a:spLocks noChangeArrowheads="1"/>
            </p:cNvSpPr>
            <p:nvPr/>
          </p:nvSpPr>
          <p:spPr bwMode="auto">
            <a:xfrm>
              <a:off x="3833" y="3884"/>
              <a:ext cx="91" cy="91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0505" name="AutoShape 153"/>
            <p:cNvSpPr>
              <a:spLocks noChangeArrowheads="1"/>
            </p:cNvSpPr>
            <p:nvPr/>
          </p:nvSpPr>
          <p:spPr bwMode="auto">
            <a:xfrm>
              <a:off x="3651" y="3856"/>
              <a:ext cx="136" cy="136"/>
            </a:xfrm>
            <a:custGeom>
              <a:avLst/>
              <a:gdLst>
                <a:gd name="G0" fmla="+- 5082 0 0"/>
                <a:gd name="G1" fmla="+- 21600 0 5082"/>
                <a:gd name="G2" fmla="+- 21600 0 508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082" y="10800"/>
                  </a:moveTo>
                  <a:cubicBezTo>
                    <a:pt x="5082" y="13958"/>
                    <a:pt x="7642" y="16518"/>
                    <a:pt x="10800" y="16518"/>
                  </a:cubicBezTo>
                  <a:cubicBezTo>
                    <a:pt x="13958" y="16518"/>
                    <a:pt x="16518" y="13958"/>
                    <a:pt x="16518" y="10800"/>
                  </a:cubicBezTo>
                  <a:cubicBezTo>
                    <a:pt x="16518" y="7642"/>
                    <a:pt x="13958" y="5082"/>
                    <a:pt x="10800" y="5082"/>
                  </a:cubicBezTo>
                  <a:cubicBezTo>
                    <a:pt x="7642" y="5082"/>
                    <a:pt x="5082" y="7642"/>
                    <a:pt x="5082" y="10800"/>
                  </a:cubicBezTo>
                  <a:close/>
                </a:path>
              </a:pathLst>
            </a:cu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0506" name="AutoShape 154"/>
          <p:cNvSpPr>
            <a:spLocks noChangeArrowheads="1"/>
          </p:cNvSpPr>
          <p:nvPr/>
        </p:nvSpPr>
        <p:spPr bwMode="auto">
          <a:xfrm>
            <a:off x="7092950" y="2492375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00512" name="Picture 160" descr="Породы овец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9941" r="64143" b="15169"/>
          <a:stretch>
            <a:fillRect/>
          </a:stretch>
        </p:blipFill>
        <p:spPr bwMode="auto">
          <a:xfrm>
            <a:off x="6197600" y="2527300"/>
            <a:ext cx="49212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499" name="Text Box 147"/>
          <p:cNvSpPr txBox="1">
            <a:spLocks noChangeArrowheads="1"/>
          </p:cNvSpPr>
          <p:nvPr/>
        </p:nvSpPr>
        <p:spPr bwMode="auto">
          <a:xfrm>
            <a:off x="6562725" y="2754313"/>
            <a:ext cx="7921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Китай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grpSp>
        <p:nvGrpSpPr>
          <p:cNvPr id="100520" name="Group 168"/>
          <p:cNvGrpSpPr>
            <a:grpSpLocks/>
          </p:cNvGrpSpPr>
          <p:nvPr/>
        </p:nvGrpSpPr>
        <p:grpSpPr bwMode="auto">
          <a:xfrm>
            <a:off x="4217988" y="2408238"/>
            <a:ext cx="300037" cy="417512"/>
            <a:chOff x="2657" y="1517"/>
            <a:chExt cx="189" cy="263"/>
          </a:xfrm>
        </p:grpSpPr>
        <p:sp>
          <p:nvSpPr>
            <p:cNvPr id="100521" name="Freeform 169"/>
            <p:cNvSpPr>
              <a:spLocks/>
            </p:cNvSpPr>
            <p:nvPr/>
          </p:nvSpPr>
          <p:spPr bwMode="auto">
            <a:xfrm>
              <a:off x="2657" y="1517"/>
              <a:ext cx="189" cy="263"/>
            </a:xfrm>
            <a:custGeom>
              <a:avLst/>
              <a:gdLst>
                <a:gd name="T0" fmla="*/ 117 w 189"/>
                <a:gd name="T1" fmla="*/ 94 h 263"/>
                <a:gd name="T2" fmla="*/ 109 w 189"/>
                <a:gd name="T3" fmla="*/ 81 h 263"/>
                <a:gd name="T4" fmla="*/ 102 w 189"/>
                <a:gd name="T5" fmla="*/ 43 h 263"/>
                <a:gd name="T6" fmla="*/ 114 w 189"/>
                <a:gd name="T7" fmla="*/ 36 h 263"/>
                <a:gd name="T8" fmla="*/ 121 w 189"/>
                <a:gd name="T9" fmla="*/ 25 h 263"/>
                <a:gd name="T10" fmla="*/ 93 w 189"/>
                <a:gd name="T11" fmla="*/ 0 h 263"/>
                <a:gd name="T12" fmla="*/ 75 w 189"/>
                <a:gd name="T13" fmla="*/ 4 h 263"/>
                <a:gd name="T14" fmla="*/ 46 w 189"/>
                <a:gd name="T15" fmla="*/ 19 h 263"/>
                <a:gd name="T16" fmla="*/ 28 w 189"/>
                <a:gd name="T17" fmla="*/ 25 h 263"/>
                <a:gd name="T18" fmla="*/ 19 w 189"/>
                <a:gd name="T19" fmla="*/ 28 h 263"/>
                <a:gd name="T20" fmla="*/ 10 w 189"/>
                <a:gd name="T21" fmla="*/ 42 h 263"/>
                <a:gd name="T22" fmla="*/ 0 w 189"/>
                <a:gd name="T23" fmla="*/ 54 h 263"/>
                <a:gd name="T24" fmla="*/ 12 w 189"/>
                <a:gd name="T25" fmla="*/ 67 h 263"/>
                <a:gd name="T26" fmla="*/ 24 w 189"/>
                <a:gd name="T27" fmla="*/ 70 h 263"/>
                <a:gd name="T28" fmla="*/ 34 w 189"/>
                <a:gd name="T29" fmla="*/ 66 h 263"/>
                <a:gd name="T30" fmla="*/ 46 w 189"/>
                <a:gd name="T31" fmla="*/ 72 h 263"/>
                <a:gd name="T32" fmla="*/ 54 w 189"/>
                <a:gd name="T33" fmla="*/ 91 h 263"/>
                <a:gd name="T34" fmla="*/ 90 w 189"/>
                <a:gd name="T35" fmla="*/ 144 h 263"/>
                <a:gd name="T36" fmla="*/ 105 w 189"/>
                <a:gd name="T37" fmla="*/ 157 h 263"/>
                <a:gd name="T38" fmla="*/ 121 w 189"/>
                <a:gd name="T39" fmla="*/ 169 h 263"/>
                <a:gd name="T40" fmla="*/ 132 w 189"/>
                <a:gd name="T41" fmla="*/ 189 h 263"/>
                <a:gd name="T42" fmla="*/ 133 w 189"/>
                <a:gd name="T43" fmla="*/ 207 h 263"/>
                <a:gd name="T44" fmla="*/ 130 w 189"/>
                <a:gd name="T45" fmla="*/ 223 h 263"/>
                <a:gd name="T46" fmla="*/ 118 w 189"/>
                <a:gd name="T47" fmla="*/ 222 h 263"/>
                <a:gd name="T48" fmla="*/ 85 w 189"/>
                <a:gd name="T49" fmla="*/ 216 h 263"/>
                <a:gd name="T50" fmla="*/ 76 w 189"/>
                <a:gd name="T51" fmla="*/ 222 h 263"/>
                <a:gd name="T52" fmla="*/ 90 w 189"/>
                <a:gd name="T53" fmla="*/ 238 h 263"/>
                <a:gd name="T54" fmla="*/ 117 w 189"/>
                <a:gd name="T55" fmla="*/ 261 h 263"/>
                <a:gd name="T56" fmla="*/ 123 w 189"/>
                <a:gd name="T57" fmla="*/ 249 h 263"/>
                <a:gd name="T58" fmla="*/ 124 w 189"/>
                <a:gd name="T59" fmla="*/ 225 h 263"/>
                <a:gd name="T60" fmla="*/ 141 w 189"/>
                <a:gd name="T61" fmla="*/ 225 h 263"/>
                <a:gd name="T62" fmla="*/ 168 w 189"/>
                <a:gd name="T63" fmla="*/ 204 h 263"/>
                <a:gd name="T64" fmla="*/ 163 w 189"/>
                <a:gd name="T65" fmla="*/ 177 h 263"/>
                <a:gd name="T66" fmla="*/ 177 w 189"/>
                <a:gd name="T67" fmla="*/ 186 h 263"/>
                <a:gd name="T68" fmla="*/ 181 w 189"/>
                <a:gd name="T69" fmla="*/ 171 h 263"/>
                <a:gd name="T70" fmla="*/ 168 w 189"/>
                <a:gd name="T71" fmla="*/ 151 h 263"/>
                <a:gd name="T72" fmla="*/ 150 w 189"/>
                <a:gd name="T73" fmla="*/ 132 h 263"/>
                <a:gd name="T74" fmla="*/ 130 w 189"/>
                <a:gd name="T75" fmla="*/ 117 h 263"/>
                <a:gd name="T76" fmla="*/ 118 w 189"/>
                <a:gd name="T77" fmla="*/ 108 h 263"/>
                <a:gd name="T78" fmla="*/ 105 w 189"/>
                <a:gd name="T79" fmla="*/ 7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9" h="263">
                  <a:moveTo>
                    <a:pt x="117" y="94"/>
                  </a:moveTo>
                  <a:cubicBezTo>
                    <a:pt x="114" y="90"/>
                    <a:pt x="111" y="86"/>
                    <a:pt x="109" y="81"/>
                  </a:cubicBezTo>
                  <a:cubicBezTo>
                    <a:pt x="106" y="68"/>
                    <a:pt x="104" y="56"/>
                    <a:pt x="102" y="43"/>
                  </a:cubicBezTo>
                  <a:cubicBezTo>
                    <a:pt x="106" y="38"/>
                    <a:pt x="108" y="37"/>
                    <a:pt x="114" y="36"/>
                  </a:cubicBezTo>
                  <a:cubicBezTo>
                    <a:pt x="120" y="33"/>
                    <a:pt x="120" y="31"/>
                    <a:pt x="121" y="25"/>
                  </a:cubicBezTo>
                  <a:cubicBezTo>
                    <a:pt x="120" y="9"/>
                    <a:pt x="109" y="2"/>
                    <a:pt x="93" y="0"/>
                  </a:cubicBezTo>
                  <a:cubicBezTo>
                    <a:pt x="85" y="0"/>
                    <a:pt x="83" y="3"/>
                    <a:pt x="75" y="4"/>
                  </a:cubicBezTo>
                  <a:cubicBezTo>
                    <a:pt x="64" y="5"/>
                    <a:pt x="57" y="17"/>
                    <a:pt x="46" y="19"/>
                  </a:cubicBezTo>
                  <a:cubicBezTo>
                    <a:pt x="40" y="22"/>
                    <a:pt x="34" y="24"/>
                    <a:pt x="28" y="25"/>
                  </a:cubicBezTo>
                  <a:cubicBezTo>
                    <a:pt x="25" y="26"/>
                    <a:pt x="21" y="26"/>
                    <a:pt x="19" y="28"/>
                  </a:cubicBezTo>
                  <a:cubicBezTo>
                    <a:pt x="14" y="33"/>
                    <a:pt x="18" y="37"/>
                    <a:pt x="10" y="42"/>
                  </a:cubicBezTo>
                  <a:cubicBezTo>
                    <a:pt x="8" y="46"/>
                    <a:pt x="0" y="50"/>
                    <a:pt x="0" y="54"/>
                  </a:cubicBezTo>
                  <a:cubicBezTo>
                    <a:pt x="0" y="58"/>
                    <a:pt x="8" y="64"/>
                    <a:pt x="12" y="67"/>
                  </a:cubicBezTo>
                  <a:cubicBezTo>
                    <a:pt x="16" y="69"/>
                    <a:pt x="20" y="70"/>
                    <a:pt x="24" y="70"/>
                  </a:cubicBezTo>
                  <a:cubicBezTo>
                    <a:pt x="28" y="70"/>
                    <a:pt x="30" y="66"/>
                    <a:pt x="34" y="66"/>
                  </a:cubicBezTo>
                  <a:cubicBezTo>
                    <a:pt x="37" y="67"/>
                    <a:pt x="43" y="68"/>
                    <a:pt x="46" y="72"/>
                  </a:cubicBezTo>
                  <a:cubicBezTo>
                    <a:pt x="49" y="76"/>
                    <a:pt x="47" y="79"/>
                    <a:pt x="54" y="91"/>
                  </a:cubicBezTo>
                  <a:cubicBezTo>
                    <a:pt x="56" y="101"/>
                    <a:pt x="81" y="138"/>
                    <a:pt x="90" y="144"/>
                  </a:cubicBezTo>
                  <a:cubicBezTo>
                    <a:pt x="95" y="151"/>
                    <a:pt x="96" y="155"/>
                    <a:pt x="105" y="157"/>
                  </a:cubicBezTo>
                  <a:cubicBezTo>
                    <a:pt x="111" y="161"/>
                    <a:pt x="115" y="165"/>
                    <a:pt x="121" y="169"/>
                  </a:cubicBezTo>
                  <a:cubicBezTo>
                    <a:pt x="124" y="176"/>
                    <a:pt x="129" y="182"/>
                    <a:pt x="132" y="189"/>
                  </a:cubicBezTo>
                  <a:cubicBezTo>
                    <a:pt x="133" y="195"/>
                    <a:pt x="131" y="201"/>
                    <a:pt x="133" y="207"/>
                  </a:cubicBezTo>
                  <a:cubicBezTo>
                    <a:pt x="132" y="213"/>
                    <a:pt x="140" y="221"/>
                    <a:pt x="130" y="223"/>
                  </a:cubicBezTo>
                  <a:cubicBezTo>
                    <a:pt x="126" y="226"/>
                    <a:pt x="125" y="223"/>
                    <a:pt x="118" y="222"/>
                  </a:cubicBezTo>
                  <a:cubicBezTo>
                    <a:pt x="111" y="221"/>
                    <a:pt x="92" y="216"/>
                    <a:pt x="85" y="216"/>
                  </a:cubicBezTo>
                  <a:cubicBezTo>
                    <a:pt x="78" y="216"/>
                    <a:pt x="75" y="218"/>
                    <a:pt x="76" y="222"/>
                  </a:cubicBezTo>
                  <a:cubicBezTo>
                    <a:pt x="79" y="231"/>
                    <a:pt x="82" y="233"/>
                    <a:pt x="90" y="238"/>
                  </a:cubicBezTo>
                  <a:cubicBezTo>
                    <a:pt x="92" y="247"/>
                    <a:pt x="108" y="257"/>
                    <a:pt x="117" y="261"/>
                  </a:cubicBezTo>
                  <a:cubicBezTo>
                    <a:pt x="121" y="263"/>
                    <a:pt x="122" y="253"/>
                    <a:pt x="123" y="249"/>
                  </a:cubicBezTo>
                  <a:cubicBezTo>
                    <a:pt x="124" y="243"/>
                    <a:pt x="121" y="229"/>
                    <a:pt x="124" y="225"/>
                  </a:cubicBezTo>
                  <a:cubicBezTo>
                    <a:pt x="129" y="217"/>
                    <a:pt x="132" y="226"/>
                    <a:pt x="141" y="225"/>
                  </a:cubicBezTo>
                  <a:cubicBezTo>
                    <a:pt x="153" y="219"/>
                    <a:pt x="161" y="218"/>
                    <a:pt x="168" y="204"/>
                  </a:cubicBezTo>
                  <a:cubicBezTo>
                    <a:pt x="167" y="194"/>
                    <a:pt x="167" y="186"/>
                    <a:pt x="163" y="177"/>
                  </a:cubicBezTo>
                  <a:cubicBezTo>
                    <a:pt x="171" y="172"/>
                    <a:pt x="174" y="178"/>
                    <a:pt x="177" y="186"/>
                  </a:cubicBezTo>
                  <a:cubicBezTo>
                    <a:pt x="189" y="183"/>
                    <a:pt x="188" y="180"/>
                    <a:pt x="181" y="171"/>
                  </a:cubicBezTo>
                  <a:cubicBezTo>
                    <a:pt x="179" y="163"/>
                    <a:pt x="176" y="155"/>
                    <a:pt x="168" y="151"/>
                  </a:cubicBezTo>
                  <a:cubicBezTo>
                    <a:pt x="163" y="144"/>
                    <a:pt x="155" y="139"/>
                    <a:pt x="150" y="132"/>
                  </a:cubicBezTo>
                  <a:cubicBezTo>
                    <a:pt x="147" y="123"/>
                    <a:pt x="139" y="119"/>
                    <a:pt x="130" y="117"/>
                  </a:cubicBezTo>
                  <a:cubicBezTo>
                    <a:pt x="125" y="114"/>
                    <a:pt x="122" y="113"/>
                    <a:pt x="118" y="108"/>
                  </a:cubicBezTo>
                  <a:cubicBezTo>
                    <a:pt x="116" y="95"/>
                    <a:pt x="107" y="80"/>
                    <a:pt x="105" y="75"/>
                  </a:cubicBezTo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0522" name="Freeform 170"/>
            <p:cNvSpPr>
              <a:spLocks/>
            </p:cNvSpPr>
            <p:nvPr/>
          </p:nvSpPr>
          <p:spPr bwMode="auto">
            <a:xfrm>
              <a:off x="2660" y="1658"/>
              <a:ext cx="34" cy="65"/>
            </a:xfrm>
            <a:custGeom>
              <a:avLst/>
              <a:gdLst>
                <a:gd name="T0" fmla="*/ 15 w 34"/>
                <a:gd name="T1" fmla="*/ 61 h 65"/>
                <a:gd name="T2" fmla="*/ 28 w 34"/>
                <a:gd name="T3" fmla="*/ 52 h 65"/>
                <a:gd name="T4" fmla="*/ 34 w 34"/>
                <a:gd name="T5" fmla="*/ 33 h 65"/>
                <a:gd name="T6" fmla="*/ 13 w 34"/>
                <a:gd name="T7" fmla="*/ 6 h 65"/>
                <a:gd name="T8" fmla="*/ 4 w 34"/>
                <a:gd name="T9" fmla="*/ 39 h 65"/>
                <a:gd name="T10" fmla="*/ 0 w 34"/>
                <a:gd name="T11" fmla="*/ 57 h 65"/>
                <a:gd name="T12" fmla="*/ 15 w 34"/>
                <a:gd name="T13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5">
                  <a:moveTo>
                    <a:pt x="15" y="61"/>
                  </a:moveTo>
                  <a:cubicBezTo>
                    <a:pt x="25" y="53"/>
                    <a:pt x="21" y="56"/>
                    <a:pt x="28" y="52"/>
                  </a:cubicBezTo>
                  <a:cubicBezTo>
                    <a:pt x="32" y="46"/>
                    <a:pt x="33" y="40"/>
                    <a:pt x="34" y="33"/>
                  </a:cubicBezTo>
                  <a:cubicBezTo>
                    <a:pt x="33" y="9"/>
                    <a:pt x="34" y="10"/>
                    <a:pt x="13" y="6"/>
                  </a:cubicBezTo>
                  <a:cubicBezTo>
                    <a:pt x="2" y="0"/>
                    <a:pt x="8" y="29"/>
                    <a:pt x="4" y="39"/>
                  </a:cubicBezTo>
                  <a:cubicBezTo>
                    <a:pt x="3" y="45"/>
                    <a:pt x="1" y="51"/>
                    <a:pt x="0" y="57"/>
                  </a:cubicBezTo>
                  <a:cubicBezTo>
                    <a:pt x="4" y="60"/>
                    <a:pt x="11" y="65"/>
                    <a:pt x="15" y="6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0523" name="Text Box 171"/>
          <p:cNvSpPr txBox="1">
            <a:spLocks noChangeArrowheads="1"/>
          </p:cNvSpPr>
          <p:nvPr/>
        </p:nvSpPr>
        <p:spPr bwMode="auto">
          <a:xfrm>
            <a:off x="4184650" y="2501900"/>
            <a:ext cx="431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</a:rPr>
              <a:t>1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100525" name="Freeform 173"/>
          <p:cNvSpPr>
            <a:spLocks/>
          </p:cNvSpPr>
          <p:nvPr/>
        </p:nvSpPr>
        <p:spPr bwMode="auto">
          <a:xfrm>
            <a:off x="3090863" y="2390775"/>
            <a:ext cx="4892675" cy="3617913"/>
          </a:xfrm>
          <a:custGeom>
            <a:avLst/>
            <a:gdLst>
              <a:gd name="T0" fmla="*/ 3082 w 3082"/>
              <a:gd name="T1" fmla="*/ 2186 h 2279"/>
              <a:gd name="T2" fmla="*/ 2425 w 3082"/>
              <a:gd name="T3" fmla="*/ 2275 h 2279"/>
              <a:gd name="T4" fmla="*/ 1155 w 3082"/>
              <a:gd name="T5" fmla="*/ 2164 h 2279"/>
              <a:gd name="T6" fmla="*/ 446 w 3082"/>
              <a:gd name="T7" fmla="*/ 1662 h 2279"/>
              <a:gd name="T8" fmla="*/ 47 w 3082"/>
              <a:gd name="T9" fmla="*/ 894 h 2279"/>
              <a:gd name="T10" fmla="*/ 165 w 3082"/>
              <a:gd name="T11" fmla="*/ 178 h 2279"/>
              <a:gd name="T12" fmla="*/ 505 w 3082"/>
              <a:gd name="T13" fmla="*/ 0 h 2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2" h="2279">
                <a:moveTo>
                  <a:pt x="3082" y="2186"/>
                </a:moveTo>
                <a:cubicBezTo>
                  <a:pt x="2973" y="2201"/>
                  <a:pt x="2746" y="2279"/>
                  <a:pt x="2425" y="2275"/>
                </a:cubicBezTo>
                <a:cubicBezTo>
                  <a:pt x="2104" y="2271"/>
                  <a:pt x="1485" y="2266"/>
                  <a:pt x="1155" y="2164"/>
                </a:cubicBezTo>
                <a:cubicBezTo>
                  <a:pt x="825" y="2062"/>
                  <a:pt x="631" y="1874"/>
                  <a:pt x="446" y="1662"/>
                </a:cubicBezTo>
                <a:cubicBezTo>
                  <a:pt x="261" y="1450"/>
                  <a:pt x="94" y="1141"/>
                  <a:pt x="47" y="894"/>
                </a:cubicBezTo>
                <a:cubicBezTo>
                  <a:pt x="0" y="647"/>
                  <a:pt x="89" y="327"/>
                  <a:pt x="165" y="178"/>
                </a:cubicBezTo>
                <a:cubicBezTo>
                  <a:pt x="241" y="29"/>
                  <a:pt x="434" y="37"/>
                  <a:pt x="505" y="0"/>
                </a:cubicBez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26" name="Text Box 174"/>
          <p:cNvSpPr txBox="1">
            <a:spLocks noChangeArrowheads="1"/>
          </p:cNvSpPr>
          <p:nvPr/>
        </p:nvSpPr>
        <p:spPr bwMode="auto">
          <a:xfrm>
            <a:off x="5867400" y="5727700"/>
            <a:ext cx="863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i="1" smtClean="0">
                <a:solidFill>
                  <a:srgbClr val="3333CC"/>
                </a:solidFill>
              </a:rPr>
              <a:t>вовна</a:t>
            </a:r>
            <a:endParaRPr lang="ru-RU" altLang="ru-RU" i="1" smtClean="0">
              <a:solidFill>
                <a:srgbClr val="3333CC"/>
              </a:solidFill>
            </a:endParaRPr>
          </a:p>
        </p:txBody>
      </p:sp>
      <p:pic>
        <p:nvPicPr>
          <p:cNvPr id="100527" name="Picture 175" descr="Породы овец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9941" r="64143" b="15169"/>
          <a:stretch>
            <a:fillRect/>
          </a:stretch>
        </p:blipFill>
        <p:spPr bwMode="auto">
          <a:xfrm>
            <a:off x="7596188" y="5084763"/>
            <a:ext cx="4921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28" name="Freeform 176"/>
          <p:cNvSpPr>
            <a:spLocks/>
          </p:cNvSpPr>
          <p:nvPr/>
        </p:nvSpPr>
        <p:spPr bwMode="auto">
          <a:xfrm>
            <a:off x="7640638" y="2319338"/>
            <a:ext cx="288925" cy="636587"/>
          </a:xfrm>
          <a:custGeom>
            <a:avLst/>
            <a:gdLst>
              <a:gd name="T0" fmla="*/ 154 w 182"/>
              <a:gd name="T1" fmla="*/ 68 h 401"/>
              <a:gd name="T2" fmla="*/ 169 w 182"/>
              <a:gd name="T3" fmla="*/ 65 h 401"/>
              <a:gd name="T4" fmla="*/ 166 w 182"/>
              <a:gd name="T5" fmla="*/ 50 h 401"/>
              <a:gd name="T6" fmla="*/ 155 w 182"/>
              <a:gd name="T7" fmla="*/ 32 h 401"/>
              <a:gd name="T8" fmla="*/ 128 w 182"/>
              <a:gd name="T9" fmla="*/ 29 h 401"/>
              <a:gd name="T10" fmla="*/ 113 w 182"/>
              <a:gd name="T11" fmla="*/ 23 h 401"/>
              <a:gd name="T12" fmla="*/ 100 w 182"/>
              <a:gd name="T13" fmla="*/ 14 h 401"/>
              <a:gd name="T14" fmla="*/ 79 w 182"/>
              <a:gd name="T15" fmla="*/ 0 h 401"/>
              <a:gd name="T16" fmla="*/ 79 w 182"/>
              <a:gd name="T17" fmla="*/ 18 h 401"/>
              <a:gd name="T18" fmla="*/ 91 w 182"/>
              <a:gd name="T19" fmla="*/ 36 h 401"/>
              <a:gd name="T20" fmla="*/ 97 w 182"/>
              <a:gd name="T21" fmla="*/ 57 h 401"/>
              <a:gd name="T22" fmla="*/ 82 w 182"/>
              <a:gd name="T23" fmla="*/ 62 h 401"/>
              <a:gd name="T24" fmla="*/ 97 w 182"/>
              <a:gd name="T25" fmla="*/ 105 h 401"/>
              <a:gd name="T26" fmla="*/ 113 w 182"/>
              <a:gd name="T27" fmla="*/ 116 h 401"/>
              <a:gd name="T28" fmla="*/ 112 w 182"/>
              <a:gd name="T29" fmla="*/ 135 h 401"/>
              <a:gd name="T30" fmla="*/ 107 w 182"/>
              <a:gd name="T31" fmla="*/ 143 h 401"/>
              <a:gd name="T32" fmla="*/ 118 w 182"/>
              <a:gd name="T33" fmla="*/ 159 h 401"/>
              <a:gd name="T34" fmla="*/ 122 w 182"/>
              <a:gd name="T35" fmla="*/ 195 h 401"/>
              <a:gd name="T36" fmla="*/ 122 w 182"/>
              <a:gd name="T37" fmla="*/ 212 h 401"/>
              <a:gd name="T38" fmla="*/ 107 w 182"/>
              <a:gd name="T39" fmla="*/ 239 h 401"/>
              <a:gd name="T40" fmla="*/ 92 w 182"/>
              <a:gd name="T41" fmla="*/ 218 h 401"/>
              <a:gd name="T42" fmla="*/ 86 w 182"/>
              <a:gd name="T43" fmla="*/ 257 h 401"/>
              <a:gd name="T44" fmla="*/ 91 w 182"/>
              <a:gd name="T45" fmla="*/ 272 h 401"/>
              <a:gd name="T46" fmla="*/ 41 w 182"/>
              <a:gd name="T47" fmla="*/ 273 h 401"/>
              <a:gd name="T48" fmla="*/ 26 w 182"/>
              <a:gd name="T49" fmla="*/ 296 h 401"/>
              <a:gd name="T50" fmla="*/ 16 w 182"/>
              <a:gd name="T51" fmla="*/ 320 h 401"/>
              <a:gd name="T52" fmla="*/ 40 w 182"/>
              <a:gd name="T53" fmla="*/ 323 h 401"/>
              <a:gd name="T54" fmla="*/ 56 w 182"/>
              <a:gd name="T55" fmla="*/ 318 h 401"/>
              <a:gd name="T56" fmla="*/ 67 w 182"/>
              <a:gd name="T57" fmla="*/ 308 h 401"/>
              <a:gd name="T58" fmla="*/ 56 w 182"/>
              <a:gd name="T59" fmla="*/ 323 h 401"/>
              <a:gd name="T60" fmla="*/ 47 w 182"/>
              <a:gd name="T61" fmla="*/ 342 h 401"/>
              <a:gd name="T62" fmla="*/ 32 w 182"/>
              <a:gd name="T63" fmla="*/ 335 h 401"/>
              <a:gd name="T64" fmla="*/ 5 w 182"/>
              <a:gd name="T65" fmla="*/ 333 h 401"/>
              <a:gd name="T66" fmla="*/ 20 w 182"/>
              <a:gd name="T67" fmla="*/ 351 h 401"/>
              <a:gd name="T68" fmla="*/ 25 w 182"/>
              <a:gd name="T69" fmla="*/ 371 h 401"/>
              <a:gd name="T70" fmla="*/ 43 w 182"/>
              <a:gd name="T71" fmla="*/ 401 h 401"/>
              <a:gd name="T72" fmla="*/ 52 w 182"/>
              <a:gd name="T73" fmla="*/ 347 h 401"/>
              <a:gd name="T74" fmla="*/ 65 w 182"/>
              <a:gd name="T75" fmla="*/ 362 h 401"/>
              <a:gd name="T76" fmla="*/ 70 w 182"/>
              <a:gd name="T77" fmla="*/ 347 h 401"/>
              <a:gd name="T78" fmla="*/ 83 w 182"/>
              <a:gd name="T79" fmla="*/ 342 h 401"/>
              <a:gd name="T80" fmla="*/ 80 w 182"/>
              <a:gd name="T81" fmla="*/ 320 h 401"/>
              <a:gd name="T82" fmla="*/ 77 w 182"/>
              <a:gd name="T83" fmla="*/ 303 h 401"/>
              <a:gd name="T84" fmla="*/ 97 w 182"/>
              <a:gd name="T85" fmla="*/ 315 h 401"/>
              <a:gd name="T86" fmla="*/ 106 w 182"/>
              <a:gd name="T87" fmla="*/ 333 h 401"/>
              <a:gd name="T88" fmla="*/ 116 w 182"/>
              <a:gd name="T89" fmla="*/ 326 h 401"/>
              <a:gd name="T90" fmla="*/ 115 w 182"/>
              <a:gd name="T91" fmla="*/ 314 h 401"/>
              <a:gd name="T92" fmla="*/ 142 w 182"/>
              <a:gd name="T93" fmla="*/ 296 h 401"/>
              <a:gd name="T94" fmla="*/ 161 w 182"/>
              <a:gd name="T95" fmla="*/ 287 h 401"/>
              <a:gd name="T96" fmla="*/ 176 w 182"/>
              <a:gd name="T97" fmla="*/ 272 h 401"/>
              <a:gd name="T98" fmla="*/ 167 w 182"/>
              <a:gd name="T99" fmla="*/ 239 h 401"/>
              <a:gd name="T100" fmla="*/ 170 w 182"/>
              <a:gd name="T101" fmla="*/ 228 h 401"/>
              <a:gd name="T102" fmla="*/ 161 w 182"/>
              <a:gd name="T103" fmla="*/ 206 h 401"/>
              <a:gd name="T104" fmla="*/ 158 w 182"/>
              <a:gd name="T105" fmla="*/ 174 h 401"/>
              <a:gd name="T106" fmla="*/ 149 w 182"/>
              <a:gd name="T107" fmla="*/ 144 h 401"/>
              <a:gd name="T108" fmla="*/ 134 w 182"/>
              <a:gd name="T109" fmla="*/ 129 h 401"/>
              <a:gd name="T110" fmla="*/ 125 w 182"/>
              <a:gd name="T111" fmla="*/ 116 h 401"/>
              <a:gd name="T112" fmla="*/ 110 w 182"/>
              <a:gd name="T113" fmla="*/ 99 h 401"/>
              <a:gd name="T114" fmla="*/ 112 w 182"/>
              <a:gd name="T115" fmla="*/ 78 h 401"/>
              <a:gd name="T116" fmla="*/ 136 w 182"/>
              <a:gd name="T117" fmla="*/ 90 h 401"/>
              <a:gd name="T118" fmla="*/ 152 w 182"/>
              <a:gd name="T119" fmla="*/ 93 h 401"/>
              <a:gd name="T120" fmla="*/ 146 w 182"/>
              <a:gd name="T121" fmla="*/ 80 h 401"/>
              <a:gd name="T122" fmla="*/ 154 w 182"/>
              <a:gd name="T123" fmla="*/ 68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2" h="401">
                <a:moveTo>
                  <a:pt x="154" y="68"/>
                </a:moveTo>
                <a:cubicBezTo>
                  <a:pt x="157" y="65"/>
                  <a:pt x="167" y="68"/>
                  <a:pt x="169" y="65"/>
                </a:cubicBezTo>
                <a:cubicBezTo>
                  <a:pt x="172" y="50"/>
                  <a:pt x="182" y="62"/>
                  <a:pt x="166" y="50"/>
                </a:cubicBezTo>
                <a:cubicBezTo>
                  <a:pt x="162" y="43"/>
                  <a:pt x="163" y="34"/>
                  <a:pt x="155" y="32"/>
                </a:cubicBezTo>
                <a:cubicBezTo>
                  <a:pt x="143" y="26"/>
                  <a:pt x="157" y="32"/>
                  <a:pt x="128" y="29"/>
                </a:cubicBezTo>
                <a:cubicBezTo>
                  <a:pt x="123" y="28"/>
                  <a:pt x="118" y="24"/>
                  <a:pt x="113" y="23"/>
                </a:cubicBezTo>
                <a:cubicBezTo>
                  <a:pt x="108" y="17"/>
                  <a:pt x="106" y="18"/>
                  <a:pt x="100" y="14"/>
                </a:cubicBezTo>
                <a:cubicBezTo>
                  <a:pt x="96" y="7"/>
                  <a:pt x="86" y="5"/>
                  <a:pt x="79" y="0"/>
                </a:cubicBezTo>
                <a:cubicBezTo>
                  <a:pt x="64" y="4"/>
                  <a:pt x="68" y="11"/>
                  <a:pt x="79" y="18"/>
                </a:cubicBezTo>
                <a:cubicBezTo>
                  <a:pt x="83" y="24"/>
                  <a:pt x="87" y="30"/>
                  <a:pt x="91" y="36"/>
                </a:cubicBezTo>
                <a:cubicBezTo>
                  <a:pt x="93" y="44"/>
                  <a:pt x="95" y="48"/>
                  <a:pt x="97" y="57"/>
                </a:cubicBezTo>
                <a:cubicBezTo>
                  <a:pt x="91" y="61"/>
                  <a:pt x="88" y="58"/>
                  <a:pt x="82" y="62"/>
                </a:cubicBezTo>
                <a:cubicBezTo>
                  <a:pt x="82" y="74"/>
                  <a:pt x="79" y="102"/>
                  <a:pt x="97" y="105"/>
                </a:cubicBezTo>
                <a:cubicBezTo>
                  <a:pt x="102" y="114"/>
                  <a:pt x="111" y="106"/>
                  <a:pt x="113" y="116"/>
                </a:cubicBezTo>
                <a:cubicBezTo>
                  <a:pt x="108" y="123"/>
                  <a:pt x="108" y="128"/>
                  <a:pt x="112" y="135"/>
                </a:cubicBezTo>
                <a:cubicBezTo>
                  <a:pt x="112" y="140"/>
                  <a:pt x="106" y="139"/>
                  <a:pt x="107" y="143"/>
                </a:cubicBezTo>
                <a:cubicBezTo>
                  <a:pt x="108" y="147"/>
                  <a:pt x="115" y="150"/>
                  <a:pt x="118" y="159"/>
                </a:cubicBezTo>
                <a:cubicBezTo>
                  <a:pt x="121" y="174"/>
                  <a:pt x="125" y="179"/>
                  <a:pt x="122" y="195"/>
                </a:cubicBezTo>
                <a:cubicBezTo>
                  <a:pt x="122" y="204"/>
                  <a:pt x="125" y="205"/>
                  <a:pt x="122" y="212"/>
                </a:cubicBezTo>
                <a:cubicBezTo>
                  <a:pt x="119" y="219"/>
                  <a:pt x="112" y="238"/>
                  <a:pt x="107" y="239"/>
                </a:cubicBezTo>
                <a:cubicBezTo>
                  <a:pt x="99" y="233"/>
                  <a:pt x="102" y="222"/>
                  <a:pt x="92" y="218"/>
                </a:cubicBezTo>
                <a:cubicBezTo>
                  <a:pt x="78" y="223"/>
                  <a:pt x="87" y="244"/>
                  <a:pt x="86" y="257"/>
                </a:cubicBezTo>
                <a:cubicBezTo>
                  <a:pt x="87" y="264"/>
                  <a:pt x="94" y="266"/>
                  <a:pt x="91" y="272"/>
                </a:cubicBezTo>
                <a:cubicBezTo>
                  <a:pt x="76" y="271"/>
                  <a:pt x="55" y="272"/>
                  <a:pt x="41" y="273"/>
                </a:cubicBezTo>
                <a:cubicBezTo>
                  <a:pt x="32" y="280"/>
                  <a:pt x="36" y="290"/>
                  <a:pt x="26" y="296"/>
                </a:cubicBezTo>
                <a:cubicBezTo>
                  <a:pt x="25" y="304"/>
                  <a:pt x="16" y="320"/>
                  <a:pt x="16" y="320"/>
                </a:cubicBezTo>
                <a:cubicBezTo>
                  <a:pt x="24" y="326"/>
                  <a:pt x="29" y="324"/>
                  <a:pt x="40" y="323"/>
                </a:cubicBezTo>
                <a:cubicBezTo>
                  <a:pt x="46" y="321"/>
                  <a:pt x="51" y="321"/>
                  <a:pt x="56" y="318"/>
                </a:cubicBezTo>
                <a:cubicBezTo>
                  <a:pt x="61" y="312"/>
                  <a:pt x="59" y="309"/>
                  <a:pt x="67" y="308"/>
                </a:cubicBezTo>
                <a:cubicBezTo>
                  <a:pt x="82" y="310"/>
                  <a:pt x="61" y="320"/>
                  <a:pt x="56" y="323"/>
                </a:cubicBezTo>
                <a:cubicBezTo>
                  <a:pt x="51" y="329"/>
                  <a:pt x="50" y="335"/>
                  <a:pt x="47" y="342"/>
                </a:cubicBezTo>
                <a:cubicBezTo>
                  <a:pt x="38" y="341"/>
                  <a:pt x="40" y="337"/>
                  <a:pt x="32" y="335"/>
                </a:cubicBezTo>
                <a:cubicBezTo>
                  <a:pt x="24" y="331"/>
                  <a:pt x="12" y="328"/>
                  <a:pt x="5" y="333"/>
                </a:cubicBezTo>
                <a:cubicBezTo>
                  <a:pt x="0" y="344"/>
                  <a:pt x="11" y="346"/>
                  <a:pt x="20" y="351"/>
                </a:cubicBezTo>
                <a:cubicBezTo>
                  <a:pt x="21" y="357"/>
                  <a:pt x="23" y="366"/>
                  <a:pt x="25" y="371"/>
                </a:cubicBezTo>
                <a:cubicBezTo>
                  <a:pt x="26" y="384"/>
                  <a:pt x="30" y="396"/>
                  <a:pt x="43" y="401"/>
                </a:cubicBezTo>
                <a:cubicBezTo>
                  <a:pt x="61" y="392"/>
                  <a:pt x="33" y="351"/>
                  <a:pt x="52" y="347"/>
                </a:cubicBezTo>
                <a:cubicBezTo>
                  <a:pt x="61" y="351"/>
                  <a:pt x="57" y="358"/>
                  <a:pt x="65" y="362"/>
                </a:cubicBezTo>
                <a:cubicBezTo>
                  <a:pt x="69" y="362"/>
                  <a:pt x="67" y="350"/>
                  <a:pt x="70" y="347"/>
                </a:cubicBezTo>
                <a:cubicBezTo>
                  <a:pt x="73" y="344"/>
                  <a:pt x="81" y="346"/>
                  <a:pt x="83" y="342"/>
                </a:cubicBezTo>
                <a:cubicBezTo>
                  <a:pt x="87" y="335"/>
                  <a:pt x="90" y="322"/>
                  <a:pt x="80" y="320"/>
                </a:cubicBezTo>
                <a:cubicBezTo>
                  <a:pt x="76" y="313"/>
                  <a:pt x="67" y="308"/>
                  <a:pt x="77" y="303"/>
                </a:cubicBezTo>
                <a:cubicBezTo>
                  <a:pt x="86" y="305"/>
                  <a:pt x="93" y="307"/>
                  <a:pt x="97" y="315"/>
                </a:cubicBezTo>
                <a:cubicBezTo>
                  <a:pt x="98" y="322"/>
                  <a:pt x="102" y="327"/>
                  <a:pt x="106" y="333"/>
                </a:cubicBezTo>
                <a:cubicBezTo>
                  <a:pt x="108" y="334"/>
                  <a:pt x="115" y="329"/>
                  <a:pt x="116" y="326"/>
                </a:cubicBezTo>
                <a:cubicBezTo>
                  <a:pt x="117" y="323"/>
                  <a:pt x="111" y="319"/>
                  <a:pt x="115" y="314"/>
                </a:cubicBezTo>
                <a:cubicBezTo>
                  <a:pt x="119" y="292"/>
                  <a:pt x="112" y="297"/>
                  <a:pt x="142" y="296"/>
                </a:cubicBezTo>
                <a:cubicBezTo>
                  <a:pt x="148" y="287"/>
                  <a:pt x="149" y="288"/>
                  <a:pt x="161" y="287"/>
                </a:cubicBezTo>
                <a:cubicBezTo>
                  <a:pt x="172" y="283"/>
                  <a:pt x="170" y="280"/>
                  <a:pt x="176" y="272"/>
                </a:cubicBezTo>
                <a:cubicBezTo>
                  <a:pt x="178" y="264"/>
                  <a:pt x="168" y="246"/>
                  <a:pt x="167" y="239"/>
                </a:cubicBezTo>
                <a:cubicBezTo>
                  <a:pt x="166" y="232"/>
                  <a:pt x="171" y="233"/>
                  <a:pt x="170" y="228"/>
                </a:cubicBezTo>
                <a:cubicBezTo>
                  <a:pt x="169" y="220"/>
                  <a:pt x="170" y="208"/>
                  <a:pt x="161" y="206"/>
                </a:cubicBezTo>
                <a:cubicBezTo>
                  <a:pt x="154" y="195"/>
                  <a:pt x="156" y="188"/>
                  <a:pt x="158" y="174"/>
                </a:cubicBezTo>
                <a:cubicBezTo>
                  <a:pt x="157" y="158"/>
                  <a:pt x="161" y="151"/>
                  <a:pt x="149" y="144"/>
                </a:cubicBezTo>
                <a:cubicBezTo>
                  <a:pt x="145" y="138"/>
                  <a:pt x="140" y="133"/>
                  <a:pt x="134" y="129"/>
                </a:cubicBezTo>
                <a:cubicBezTo>
                  <a:pt x="130" y="123"/>
                  <a:pt x="132" y="120"/>
                  <a:pt x="125" y="116"/>
                </a:cubicBezTo>
                <a:cubicBezTo>
                  <a:pt x="110" y="118"/>
                  <a:pt x="114" y="110"/>
                  <a:pt x="110" y="99"/>
                </a:cubicBezTo>
                <a:cubicBezTo>
                  <a:pt x="109" y="91"/>
                  <a:pt x="101" y="83"/>
                  <a:pt x="112" y="78"/>
                </a:cubicBezTo>
                <a:cubicBezTo>
                  <a:pt x="121" y="81"/>
                  <a:pt x="127" y="88"/>
                  <a:pt x="136" y="90"/>
                </a:cubicBezTo>
                <a:cubicBezTo>
                  <a:pt x="142" y="95"/>
                  <a:pt x="144" y="95"/>
                  <a:pt x="152" y="93"/>
                </a:cubicBezTo>
                <a:cubicBezTo>
                  <a:pt x="155" y="92"/>
                  <a:pt x="146" y="84"/>
                  <a:pt x="146" y="80"/>
                </a:cubicBezTo>
                <a:cubicBezTo>
                  <a:pt x="146" y="76"/>
                  <a:pt x="152" y="70"/>
                  <a:pt x="154" y="68"/>
                </a:cubicBezTo>
                <a:close/>
              </a:path>
            </a:pathLst>
          </a:custGeom>
          <a:solidFill>
            <a:srgbClr val="CC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29" name="Text Box 177"/>
          <p:cNvSpPr txBox="1">
            <a:spLocks noChangeArrowheads="1"/>
          </p:cNvSpPr>
          <p:nvPr/>
        </p:nvSpPr>
        <p:spPr bwMode="auto">
          <a:xfrm>
            <a:off x="7818438" y="2387600"/>
            <a:ext cx="7921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Японія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0530" name="Freeform 178"/>
          <p:cNvSpPr>
            <a:spLocks/>
          </p:cNvSpPr>
          <p:nvPr/>
        </p:nvSpPr>
        <p:spPr bwMode="auto">
          <a:xfrm>
            <a:off x="7900988" y="2860675"/>
            <a:ext cx="703262" cy="3043238"/>
          </a:xfrm>
          <a:custGeom>
            <a:avLst/>
            <a:gdLst>
              <a:gd name="T0" fmla="*/ 96 w 443"/>
              <a:gd name="T1" fmla="*/ 1898 h 1917"/>
              <a:gd name="T2" fmla="*/ 296 w 443"/>
              <a:gd name="T3" fmla="*/ 1831 h 1917"/>
              <a:gd name="T4" fmla="*/ 443 w 443"/>
              <a:gd name="T5" fmla="*/ 1381 h 1917"/>
              <a:gd name="T6" fmla="*/ 355 w 443"/>
              <a:gd name="T7" fmla="*/ 997 h 1917"/>
              <a:gd name="T8" fmla="*/ 148 w 443"/>
              <a:gd name="T9" fmla="*/ 679 h 1917"/>
              <a:gd name="T10" fmla="*/ 0 w 443"/>
              <a:gd name="T11" fmla="*/ 0 h 1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3" h="1917">
                <a:moveTo>
                  <a:pt x="96" y="1898"/>
                </a:moveTo>
                <a:cubicBezTo>
                  <a:pt x="129" y="1887"/>
                  <a:pt x="238" y="1917"/>
                  <a:pt x="296" y="1831"/>
                </a:cubicBezTo>
                <a:cubicBezTo>
                  <a:pt x="354" y="1745"/>
                  <a:pt x="433" y="1520"/>
                  <a:pt x="443" y="1381"/>
                </a:cubicBezTo>
                <a:cubicBezTo>
                  <a:pt x="437" y="1243"/>
                  <a:pt x="403" y="1098"/>
                  <a:pt x="355" y="997"/>
                </a:cubicBezTo>
                <a:cubicBezTo>
                  <a:pt x="306" y="880"/>
                  <a:pt x="207" y="845"/>
                  <a:pt x="148" y="679"/>
                </a:cubicBezTo>
                <a:cubicBezTo>
                  <a:pt x="89" y="513"/>
                  <a:pt x="31" y="141"/>
                  <a:pt x="0" y="0"/>
                </a:cubicBez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31" name="Text Box 179"/>
          <p:cNvSpPr txBox="1">
            <a:spLocks noChangeArrowheads="1"/>
          </p:cNvSpPr>
          <p:nvPr/>
        </p:nvSpPr>
        <p:spPr bwMode="auto">
          <a:xfrm rot="4201013">
            <a:off x="7785100" y="3644900"/>
            <a:ext cx="8636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i="1" smtClean="0">
                <a:solidFill>
                  <a:srgbClr val="3333CC"/>
                </a:solidFill>
              </a:rPr>
              <a:t>вовна</a:t>
            </a:r>
            <a:endParaRPr lang="ru-RU" altLang="ru-RU" i="1" smtClean="0">
              <a:solidFill>
                <a:srgbClr val="3333CC"/>
              </a:solidFill>
            </a:endParaRPr>
          </a:p>
        </p:txBody>
      </p:sp>
      <p:sp>
        <p:nvSpPr>
          <p:cNvPr id="100532" name="AutoShape 180"/>
          <p:cNvSpPr>
            <a:spLocks noChangeArrowheads="1"/>
          </p:cNvSpPr>
          <p:nvPr/>
        </p:nvSpPr>
        <p:spPr bwMode="auto">
          <a:xfrm>
            <a:off x="7766050" y="2646363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33" name="AutoShape 181"/>
          <p:cNvSpPr>
            <a:spLocks noChangeArrowheads="1"/>
          </p:cNvSpPr>
          <p:nvPr/>
        </p:nvSpPr>
        <p:spPr bwMode="auto">
          <a:xfrm>
            <a:off x="4189413" y="2371725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34" name="Freeform 182"/>
          <p:cNvSpPr>
            <a:spLocks/>
          </p:cNvSpPr>
          <p:nvPr/>
        </p:nvSpPr>
        <p:spPr bwMode="auto">
          <a:xfrm>
            <a:off x="2411413" y="4191000"/>
            <a:ext cx="881062" cy="1616075"/>
          </a:xfrm>
          <a:custGeom>
            <a:avLst/>
            <a:gdLst>
              <a:gd name="T0" fmla="*/ 0 w 555"/>
              <a:gd name="T1" fmla="*/ 1018 h 1018"/>
              <a:gd name="T2" fmla="*/ 453 w 555"/>
              <a:gd name="T3" fmla="*/ 713 h 1018"/>
              <a:gd name="T4" fmla="*/ 551 w 555"/>
              <a:gd name="T5" fmla="*/ 0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5" h="1018">
                <a:moveTo>
                  <a:pt x="0" y="1018"/>
                </a:moveTo>
                <a:cubicBezTo>
                  <a:pt x="76" y="967"/>
                  <a:pt x="361" y="883"/>
                  <a:pt x="453" y="713"/>
                </a:cubicBezTo>
                <a:cubicBezTo>
                  <a:pt x="555" y="563"/>
                  <a:pt x="531" y="149"/>
                  <a:pt x="551" y="0"/>
                </a:cubicBezTo>
              </a:path>
            </a:pathLst>
          </a:custGeom>
          <a:noFill/>
          <a:ln w="28575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00535" name="Picture 183" descr="Породы овец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9941" r="64143" b="15169"/>
          <a:stretch>
            <a:fillRect/>
          </a:stretch>
        </p:blipFill>
        <p:spPr bwMode="auto">
          <a:xfrm>
            <a:off x="1946275" y="5434013"/>
            <a:ext cx="4921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536" name="Group 184"/>
          <p:cNvGrpSpPr>
            <a:grpSpLocks/>
          </p:cNvGrpSpPr>
          <p:nvPr/>
        </p:nvGrpSpPr>
        <p:grpSpPr bwMode="auto">
          <a:xfrm>
            <a:off x="293688" y="758825"/>
            <a:ext cx="2003425" cy="2374900"/>
            <a:chOff x="183" y="478"/>
            <a:chExt cx="1262" cy="1496"/>
          </a:xfrm>
        </p:grpSpPr>
        <p:sp>
          <p:nvSpPr>
            <p:cNvPr id="100537" name="Freeform 185"/>
            <p:cNvSpPr>
              <a:spLocks/>
            </p:cNvSpPr>
            <p:nvPr/>
          </p:nvSpPr>
          <p:spPr bwMode="auto">
            <a:xfrm>
              <a:off x="183" y="478"/>
              <a:ext cx="846" cy="532"/>
            </a:xfrm>
            <a:custGeom>
              <a:avLst/>
              <a:gdLst>
                <a:gd name="T0" fmla="*/ 501 w 846"/>
                <a:gd name="T1" fmla="*/ 523 h 532"/>
                <a:gd name="T2" fmla="*/ 527 w 846"/>
                <a:gd name="T3" fmla="*/ 463 h 532"/>
                <a:gd name="T4" fmla="*/ 504 w 846"/>
                <a:gd name="T5" fmla="*/ 409 h 532"/>
                <a:gd name="T6" fmla="*/ 503 w 846"/>
                <a:gd name="T7" fmla="*/ 361 h 532"/>
                <a:gd name="T8" fmla="*/ 822 w 846"/>
                <a:gd name="T9" fmla="*/ 79 h 532"/>
                <a:gd name="T10" fmla="*/ 773 w 846"/>
                <a:gd name="T11" fmla="*/ 37 h 532"/>
                <a:gd name="T12" fmla="*/ 750 w 846"/>
                <a:gd name="T13" fmla="*/ 13 h 532"/>
                <a:gd name="T14" fmla="*/ 741 w 846"/>
                <a:gd name="T15" fmla="*/ 1 h 532"/>
                <a:gd name="T16" fmla="*/ 548 w 846"/>
                <a:gd name="T17" fmla="*/ 23 h 532"/>
                <a:gd name="T18" fmla="*/ 494 w 846"/>
                <a:gd name="T19" fmla="*/ 46 h 532"/>
                <a:gd name="T20" fmla="*/ 491 w 846"/>
                <a:gd name="T21" fmla="*/ 118 h 532"/>
                <a:gd name="T22" fmla="*/ 450 w 846"/>
                <a:gd name="T23" fmla="*/ 119 h 532"/>
                <a:gd name="T24" fmla="*/ 440 w 846"/>
                <a:gd name="T25" fmla="*/ 101 h 532"/>
                <a:gd name="T26" fmla="*/ 366 w 846"/>
                <a:gd name="T27" fmla="*/ 100 h 532"/>
                <a:gd name="T28" fmla="*/ 362 w 846"/>
                <a:gd name="T29" fmla="*/ 121 h 532"/>
                <a:gd name="T30" fmla="*/ 339 w 846"/>
                <a:gd name="T31" fmla="*/ 145 h 532"/>
                <a:gd name="T32" fmla="*/ 399 w 846"/>
                <a:gd name="T33" fmla="*/ 154 h 532"/>
                <a:gd name="T34" fmla="*/ 308 w 846"/>
                <a:gd name="T35" fmla="*/ 190 h 532"/>
                <a:gd name="T36" fmla="*/ 213 w 846"/>
                <a:gd name="T37" fmla="*/ 214 h 532"/>
                <a:gd name="T38" fmla="*/ 170 w 846"/>
                <a:gd name="T39" fmla="*/ 256 h 532"/>
                <a:gd name="T40" fmla="*/ 183 w 846"/>
                <a:gd name="T41" fmla="*/ 280 h 532"/>
                <a:gd name="T42" fmla="*/ 174 w 846"/>
                <a:gd name="T43" fmla="*/ 299 h 532"/>
                <a:gd name="T44" fmla="*/ 189 w 846"/>
                <a:gd name="T45" fmla="*/ 332 h 532"/>
                <a:gd name="T46" fmla="*/ 71 w 846"/>
                <a:gd name="T47" fmla="*/ 392 h 532"/>
                <a:gd name="T48" fmla="*/ 12 w 846"/>
                <a:gd name="T49" fmla="*/ 410 h 532"/>
                <a:gd name="T50" fmla="*/ 14 w 846"/>
                <a:gd name="T51" fmla="*/ 424 h 532"/>
                <a:gd name="T52" fmla="*/ 83 w 846"/>
                <a:gd name="T53" fmla="*/ 410 h 532"/>
                <a:gd name="T54" fmla="*/ 219 w 846"/>
                <a:gd name="T55" fmla="*/ 370 h 532"/>
                <a:gd name="T56" fmla="*/ 197 w 846"/>
                <a:gd name="T57" fmla="*/ 392 h 532"/>
                <a:gd name="T58" fmla="*/ 230 w 846"/>
                <a:gd name="T59" fmla="*/ 397 h 532"/>
                <a:gd name="T60" fmla="*/ 251 w 846"/>
                <a:gd name="T61" fmla="*/ 379 h 532"/>
                <a:gd name="T62" fmla="*/ 228 w 846"/>
                <a:gd name="T63" fmla="*/ 374 h 532"/>
                <a:gd name="T64" fmla="*/ 281 w 846"/>
                <a:gd name="T65" fmla="*/ 337 h 532"/>
                <a:gd name="T66" fmla="*/ 408 w 846"/>
                <a:gd name="T67" fmla="*/ 293 h 532"/>
                <a:gd name="T68" fmla="*/ 354 w 846"/>
                <a:gd name="T69" fmla="*/ 317 h 532"/>
                <a:gd name="T70" fmla="*/ 318 w 846"/>
                <a:gd name="T71" fmla="*/ 358 h 532"/>
                <a:gd name="T72" fmla="*/ 420 w 846"/>
                <a:gd name="T73" fmla="*/ 319 h 532"/>
                <a:gd name="T74" fmla="*/ 443 w 846"/>
                <a:gd name="T75" fmla="*/ 344 h 532"/>
                <a:gd name="T76" fmla="*/ 491 w 846"/>
                <a:gd name="T77" fmla="*/ 379 h 532"/>
                <a:gd name="T78" fmla="*/ 479 w 846"/>
                <a:gd name="T79" fmla="*/ 410 h 532"/>
                <a:gd name="T80" fmla="*/ 512 w 846"/>
                <a:gd name="T81" fmla="*/ 427 h 532"/>
                <a:gd name="T82" fmla="*/ 516 w 846"/>
                <a:gd name="T83" fmla="*/ 442 h 532"/>
                <a:gd name="T84" fmla="*/ 489 w 846"/>
                <a:gd name="T85" fmla="*/ 53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6" h="532">
                  <a:moveTo>
                    <a:pt x="489" y="530"/>
                  </a:moveTo>
                  <a:lnTo>
                    <a:pt x="501" y="523"/>
                  </a:lnTo>
                  <a:lnTo>
                    <a:pt x="509" y="491"/>
                  </a:lnTo>
                  <a:cubicBezTo>
                    <a:pt x="513" y="481"/>
                    <a:pt x="521" y="477"/>
                    <a:pt x="527" y="463"/>
                  </a:cubicBezTo>
                  <a:cubicBezTo>
                    <a:pt x="533" y="449"/>
                    <a:pt x="547" y="416"/>
                    <a:pt x="543" y="407"/>
                  </a:cubicBezTo>
                  <a:cubicBezTo>
                    <a:pt x="539" y="398"/>
                    <a:pt x="509" y="415"/>
                    <a:pt x="504" y="409"/>
                  </a:cubicBezTo>
                  <a:cubicBezTo>
                    <a:pt x="499" y="403"/>
                    <a:pt x="513" y="381"/>
                    <a:pt x="513" y="373"/>
                  </a:cubicBezTo>
                  <a:lnTo>
                    <a:pt x="503" y="361"/>
                  </a:lnTo>
                  <a:lnTo>
                    <a:pt x="846" y="106"/>
                  </a:lnTo>
                  <a:lnTo>
                    <a:pt x="822" y="79"/>
                  </a:lnTo>
                  <a:cubicBezTo>
                    <a:pt x="814" y="69"/>
                    <a:pt x="805" y="53"/>
                    <a:pt x="797" y="46"/>
                  </a:cubicBezTo>
                  <a:cubicBezTo>
                    <a:pt x="789" y="39"/>
                    <a:pt x="778" y="41"/>
                    <a:pt x="773" y="37"/>
                  </a:cubicBezTo>
                  <a:cubicBezTo>
                    <a:pt x="768" y="33"/>
                    <a:pt x="771" y="23"/>
                    <a:pt x="767" y="19"/>
                  </a:cubicBezTo>
                  <a:cubicBezTo>
                    <a:pt x="763" y="15"/>
                    <a:pt x="756" y="13"/>
                    <a:pt x="750" y="13"/>
                  </a:cubicBezTo>
                  <a:cubicBezTo>
                    <a:pt x="744" y="13"/>
                    <a:pt x="729" y="18"/>
                    <a:pt x="728" y="16"/>
                  </a:cubicBezTo>
                  <a:cubicBezTo>
                    <a:pt x="727" y="14"/>
                    <a:pt x="756" y="2"/>
                    <a:pt x="741" y="1"/>
                  </a:cubicBezTo>
                  <a:cubicBezTo>
                    <a:pt x="726" y="0"/>
                    <a:pt x="671" y="4"/>
                    <a:pt x="639" y="8"/>
                  </a:cubicBezTo>
                  <a:cubicBezTo>
                    <a:pt x="607" y="12"/>
                    <a:pt x="568" y="21"/>
                    <a:pt x="548" y="23"/>
                  </a:cubicBezTo>
                  <a:cubicBezTo>
                    <a:pt x="528" y="25"/>
                    <a:pt x="525" y="19"/>
                    <a:pt x="516" y="23"/>
                  </a:cubicBezTo>
                  <a:cubicBezTo>
                    <a:pt x="507" y="27"/>
                    <a:pt x="500" y="36"/>
                    <a:pt x="494" y="46"/>
                  </a:cubicBezTo>
                  <a:cubicBezTo>
                    <a:pt x="488" y="56"/>
                    <a:pt x="481" y="70"/>
                    <a:pt x="480" y="82"/>
                  </a:cubicBezTo>
                  <a:cubicBezTo>
                    <a:pt x="479" y="94"/>
                    <a:pt x="492" y="115"/>
                    <a:pt x="491" y="118"/>
                  </a:cubicBezTo>
                  <a:cubicBezTo>
                    <a:pt x="490" y="121"/>
                    <a:pt x="480" y="101"/>
                    <a:pt x="473" y="101"/>
                  </a:cubicBezTo>
                  <a:cubicBezTo>
                    <a:pt x="466" y="101"/>
                    <a:pt x="457" y="118"/>
                    <a:pt x="450" y="119"/>
                  </a:cubicBezTo>
                  <a:cubicBezTo>
                    <a:pt x="443" y="120"/>
                    <a:pt x="433" y="113"/>
                    <a:pt x="431" y="110"/>
                  </a:cubicBezTo>
                  <a:cubicBezTo>
                    <a:pt x="429" y="107"/>
                    <a:pt x="444" y="102"/>
                    <a:pt x="440" y="101"/>
                  </a:cubicBezTo>
                  <a:cubicBezTo>
                    <a:pt x="436" y="100"/>
                    <a:pt x="420" y="101"/>
                    <a:pt x="408" y="101"/>
                  </a:cubicBezTo>
                  <a:cubicBezTo>
                    <a:pt x="396" y="101"/>
                    <a:pt x="373" y="99"/>
                    <a:pt x="366" y="100"/>
                  </a:cubicBezTo>
                  <a:cubicBezTo>
                    <a:pt x="359" y="101"/>
                    <a:pt x="366" y="104"/>
                    <a:pt x="365" y="107"/>
                  </a:cubicBezTo>
                  <a:cubicBezTo>
                    <a:pt x="364" y="110"/>
                    <a:pt x="365" y="118"/>
                    <a:pt x="362" y="121"/>
                  </a:cubicBezTo>
                  <a:cubicBezTo>
                    <a:pt x="359" y="124"/>
                    <a:pt x="349" y="121"/>
                    <a:pt x="345" y="125"/>
                  </a:cubicBezTo>
                  <a:cubicBezTo>
                    <a:pt x="341" y="129"/>
                    <a:pt x="337" y="141"/>
                    <a:pt x="339" y="145"/>
                  </a:cubicBezTo>
                  <a:cubicBezTo>
                    <a:pt x="341" y="149"/>
                    <a:pt x="350" y="150"/>
                    <a:pt x="360" y="152"/>
                  </a:cubicBezTo>
                  <a:cubicBezTo>
                    <a:pt x="370" y="154"/>
                    <a:pt x="401" y="149"/>
                    <a:pt x="399" y="154"/>
                  </a:cubicBezTo>
                  <a:cubicBezTo>
                    <a:pt x="397" y="159"/>
                    <a:pt x="365" y="179"/>
                    <a:pt x="350" y="185"/>
                  </a:cubicBezTo>
                  <a:cubicBezTo>
                    <a:pt x="335" y="191"/>
                    <a:pt x="318" y="191"/>
                    <a:pt x="308" y="190"/>
                  </a:cubicBezTo>
                  <a:cubicBezTo>
                    <a:pt x="298" y="189"/>
                    <a:pt x="307" y="177"/>
                    <a:pt x="291" y="181"/>
                  </a:cubicBezTo>
                  <a:cubicBezTo>
                    <a:pt x="275" y="185"/>
                    <a:pt x="229" y="205"/>
                    <a:pt x="213" y="214"/>
                  </a:cubicBezTo>
                  <a:cubicBezTo>
                    <a:pt x="197" y="223"/>
                    <a:pt x="202" y="228"/>
                    <a:pt x="195" y="235"/>
                  </a:cubicBezTo>
                  <a:cubicBezTo>
                    <a:pt x="188" y="242"/>
                    <a:pt x="174" y="249"/>
                    <a:pt x="170" y="256"/>
                  </a:cubicBezTo>
                  <a:cubicBezTo>
                    <a:pt x="166" y="263"/>
                    <a:pt x="168" y="274"/>
                    <a:pt x="170" y="278"/>
                  </a:cubicBezTo>
                  <a:cubicBezTo>
                    <a:pt x="172" y="282"/>
                    <a:pt x="175" y="283"/>
                    <a:pt x="183" y="280"/>
                  </a:cubicBezTo>
                  <a:cubicBezTo>
                    <a:pt x="191" y="277"/>
                    <a:pt x="217" y="259"/>
                    <a:pt x="216" y="262"/>
                  </a:cubicBezTo>
                  <a:cubicBezTo>
                    <a:pt x="215" y="265"/>
                    <a:pt x="184" y="290"/>
                    <a:pt x="174" y="299"/>
                  </a:cubicBezTo>
                  <a:cubicBezTo>
                    <a:pt x="164" y="308"/>
                    <a:pt x="154" y="309"/>
                    <a:pt x="156" y="314"/>
                  </a:cubicBezTo>
                  <a:cubicBezTo>
                    <a:pt x="158" y="319"/>
                    <a:pt x="176" y="329"/>
                    <a:pt x="189" y="332"/>
                  </a:cubicBezTo>
                  <a:cubicBezTo>
                    <a:pt x="202" y="335"/>
                    <a:pt x="253" y="324"/>
                    <a:pt x="233" y="334"/>
                  </a:cubicBezTo>
                  <a:cubicBezTo>
                    <a:pt x="213" y="344"/>
                    <a:pt x="101" y="382"/>
                    <a:pt x="71" y="392"/>
                  </a:cubicBezTo>
                  <a:cubicBezTo>
                    <a:pt x="41" y="402"/>
                    <a:pt x="63" y="389"/>
                    <a:pt x="53" y="392"/>
                  </a:cubicBezTo>
                  <a:cubicBezTo>
                    <a:pt x="43" y="395"/>
                    <a:pt x="21" y="406"/>
                    <a:pt x="12" y="410"/>
                  </a:cubicBezTo>
                  <a:cubicBezTo>
                    <a:pt x="3" y="414"/>
                    <a:pt x="0" y="417"/>
                    <a:pt x="0" y="419"/>
                  </a:cubicBezTo>
                  <a:cubicBezTo>
                    <a:pt x="0" y="421"/>
                    <a:pt x="6" y="425"/>
                    <a:pt x="14" y="424"/>
                  </a:cubicBezTo>
                  <a:cubicBezTo>
                    <a:pt x="22" y="423"/>
                    <a:pt x="36" y="414"/>
                    <a:pt x="47" y="412"/>
                  </a:cubicBezTo>
                  <a:cubicBezTo>
                    <a:pt x="58" y="410"/>
                    <a:pt x="60" y="416"/>
                    <a:pt x="83" y="410"/>
                  </a:cubicBezTo>
                  <a:cubicBezTo>
                    <a:pt x="106" y="404"/>
                    <a:pt x="160" y="384"/>
                    <a:pt x="183" y="377"/>
                  </a:cubicBezTo>
                  <a:cubicBezTo>
                    <a:pt x="206" y="370"/>
                    <a:pt x="212" y="370"/>
                    <a:pt x="219" y="370"/>
                  </a:cubicBezTo>
                  <a:cubicBezTo>
                    <a:pt x="226" y="370"/>
                    <a:pt x="231" y="370"/>
                    <a:pt x="227" y="374"/>
                  </a:cubicBezTo>
                  <a:cubicBezTo>
                    <a:pt x="223" y="378"/>
                    <a:pt x="202" y="387"/>
                    <a:pt x="197" y="392"/>
                  </a:cubicBezTo>
                  <a:cubicBezTo>
                    <a:pt x="192" y="397"/>
                    <a:pt x="193" y="405"/>
                    <a:pt x="198" y="406"/>
                  </a:cubicBezTo>
                  <a:cubicBezTo>
                    <a:pt x="203" y="407"/>
                    <a:pt x="222" y="400"/>
                    <a:pt x="230" y="397"/>
                  </a:cubicBezTo>
                  <a:cubicBezTo>
                    <a:pt x="238" y="394"/>
                    <a:pt x="245" y="389"/>
                    <a:pt x="249" y="386"/>
                  </a:cubicBezTo>
                  <a:cubicBezTo>
                    <a:pt x="253" y="383"/>
                    <a:pt x="254" y="380"/>
                    <a:pt x="251" y="379"/>
                  </a:cubicBezTo>
                  <a:cubicBezTo>
                    <a:pt x="248" y="378"/>
                    <a:pt x="232" y="380"/>
                    <a:pt x="228" y="379"/>
                  </a:cubicBezTo>
                  <a:cubicBezTo>
                    <a:pt x="224" y="378"/>
                    <a:pt x="222" y="378"/>
                    <a:pt x="228" y="374"/>
                  </a:cubicBezTo>
                  <a:cubicBezTo>
                    <a:pt x="234" y="370"/>
                    <a:pt x="257" y="364"/>
                    <a:pt x="266" y="358"/>
                  </a:cubicBezTo>
                  <a:cubicBezTo>
                    <a:pt x="275" y="352"/>
                    <a:pt x="274" y="343"/>
                    <a:pt x="281" y="337"/>
                  </a:cubicBezTo>
                  <a:cubicBezTo>
                    <a:pt x="288" y="331"/>
                    <a:pt x="287" y="330"/>
                    <a:pt x="308" y="323"/>
                  </a:cubicBezTo>
                  <a:lnTo>
                    <a:pt x="408" y="293"/>
                  </a:lnTo>
                  <a:cubicBezTo>
                    <a:pt x="424" y="290"/>
                    <a:pt x="413" y="298"/>
                    <a:pt x="404" y="302"/>
                  </a:cubicBezTo>
                  <a:cubicBezTo>
                    <a:pt x="395" y="306"/>
                    <a:pt x="367" y="311"/>
                    <a:pt x="354" y="317"/>
                  </a:cubicBezTo>
                  <a:cubicBezTo>
                    <a:pt x="341" y="323"/>
                    <a:pt x="329" y="331"/>
                    <a:pt x="323" y="338"/>
                  </a:cubicBezTo>
                  <a:cubicBezTo>
                    <a:pt x="317" y="345"/>
                    <a:pt x="308" y="358"/>
                    <a:pt x="318" y="358"/>
                  </a:cubicBezTo>
                  <a:cubicBezTo>
                    <a:pt x="328" y="358"/>
                    <a:pt x="369" y="343"/>
                    <a:pt x="386" y="337"/>
                  </a:cubicBezTo>
                  <a:cubicBezTo>
                    <a:pt x="403" y="331"/>
                    <a:pt x="411" y="322"/>
                    <a:pt x="420" y="319"/>
                  </a:cubicBezTo>
                  <a:cubicBezTo>
                    <a:pt x="429" y="316"/>
                    <a:pt x="434" y="315"/>
                    <a:pt x="438" y="319"/>
                  </a:cubicBezTo>
                  <a:cubicBezTo>
                    <a:pt x="442" y="323"/>
                    <a:pt x="440" y="336"/>
                    <a:pt x="443" y="344"/>
                  </a:cubicBezTo>
                  <a:cubicBezTo>
                    <a:pt x="446" y="352"/>
                    <a:pt x="451" y="359"/>
                    <a:pt x="459" y="365"/>
                  </a:cubicBezTo>
                  <a:lnTo>
                    <a:pt x="491" y="379"/>
                  </a:lnTo>
                  <a:cubicBezTo>
                    <a:pt x="495" y="384"/>
                    <a:pt x="484" y="392"/>
                    <a:pt x="482" y="397"/>
                  </a:cubicBezTo>
                  <a:cubicBezTo>
                    <a:pt x="480" y="402"/>
                    <a:pt x="478" y="405"/>
                    <a:pt x="479" y="410"/>
                  </a:cubicBezTo>
                  <a:cubicBezTo>
                    <a:pt x="480" y="415"/>
                    <a:pt x="481" y="425"/>
                    <a:pt x="486" y="428"/>
                  </a:cubicBezTo>
                  <a:cubicBezTo>
                    <a:pt x="491" y="431"/>
                    <a:pt x="505" y="428"/>
                    <a:pt x="512" y="427"/>
                  </a:cubicBezTo>
                  <a:cubicBezTo>
                    <a:pt x="519" y="426"/>
                    <a:pt x="530" y="417"/>
                    <a:pt x="531" y="419"/>
                  </a:cubicBezTo>
                  <a:cubicBezTo>
                    <a:pt x="532" y="421"/>
                    <a:pt x="525" y="426"/>
                    <a:pt x="516" y="442"/>
                  </a:cubicBezTo>
                  <a:cubicBezTo>
                    <a:pt x="507" y="458"/>
                    <a:pt x="481" y="502"/>
                    <a:pt x="476" y="517"/>
                  </a:cubicBezTo>
                  <a:cubicBezTo>
                    <a:pt x="471" y="532"/>
                    <a:pt x="486" y="527"/>
                    <a:pt x="489" y="530"/>
                  </a:cubicBezTo>
                  <a:close/>
                </a:path>
              </a:pathLst>
            </a:custGeom>
            <a:solidFill>
              <a:srgbClr val="9966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0538" name="Freeform 186"/>
            <p:cNvSpPr>
              <a:spLocks/>
            </p:cNvSpPr>
            <p:nvPr/>
          </p:nvSpPr>
          <p:spPr bwMode="auto">
            <a:xfrm>
              <a:off x="356" y="1217"/>
              <a:ext cx="1089" cy="757"/>
            </a:xfrm>
            <a:custGeom>
              <a:avLst/>
              <a:gdLst>
                <a:gd name="T0" fmla="*/ 408 w 1089"/>
                <a:gd name="T1" fmla="*/ 624 h 757"/>
                <a:gd name="T2" fmla="*/ 489 w 1089"/>
                <a:gd name="T3" fmla="*/ 628 h 757"/>
                <a:gd name="T4" fmla="*/ 549 w 1089"/>
                <a:gd name="T5" fmla="*/ 606 h 757"/>
                <a:gd name="T6" fmla="*/ 589 w 1089"/>
                <a:gd name="T7" fmla="*/ 624 h 757"/>
                <a:gd name="T8" fmla="*/ 603 w 1089"/>
                <a:gd name="T9" fmla="*/ 654 h 757"/>
                <a:gd name="T10" fmla="*/ 616 w 1089"/>
                <a:gd name="T11" fmla="*/ 757 h 757"/>
                <a:gd name="T12" fmla="*/ 655 w 1089"/>
                <a:gd name="T13" fmla="*/ 613 h 757"/>
                <a:gd name="T14" fmla="*/ 703 w 1089"/>
                <a:gd name="T15" fmla="*/ 559 h 757"/>
                <a:gd name="T16" fmla="*/ 804 w 1089"/>
                <a:gd name="T17" fmla="*/ 466 h 757"/>
                <a:gd name="T18" fmla="*/ 841 w 1089"/>
                <a:gd name="T19" fmla="*/ 390 h 757"/>
                <a:gd name="T20" fmla="*/ 829 w 1089"/>
                <a:gd name="T21" fmla="*/ 438 h 757"/>
                <a:gd name="T22" fmla="*/ 861 w 1089"/>
                <a:gd name="T23" fmla="*/ 396 h 757"/>
                <a:gd name="T24" fmla="*/ 918 w 1089"/>
                <a:gd name="T25" fmla="*/ 351 h 757"/>
                <a:gd name="T26" fmla="*/ 991 w 1089"/>
                <a:gd name="T27" fmla="*/ 334 h 757"/>
                <a:gd name="T28" fmla="*/ 1000 w 1089"/>
                <a:gd name="T29" fmla="*/ 298 h 757"/>
                <a:gd name="T30" fmla="*/ 1072 w 1089"/>
                <a:gd name="T31" fmla="*/ 259 h 757"/>
                <a:gd name="T32" fmla="*/ 1087 w 1089"/>
                <a:gd name="T33" fmla="*/ 208 h 757"/>
                <a:gd name="T34" fmla="*/ 1060 w 1089"/>
                <a:gd name="T35" fmla="*/ 204 h 757"/>
                <a:gd name="T36" fmla="*/ 972 w 1089"/>
                <a:gd name="T37" fmla="*/ 232 h 757"/>
                <a:gd name="T38" fmla="*/ 909 w 1089"/>
                <a:gd name="T39" fmla="*/ 271 h 757"/>
                <a:gd name="T40" fmla="*/ 855 w 1089"/>
                <a:gd name="T41" fmla="*/ 285 h 757"/>
                <a:gd name="T42" fmla="*/ 799 w 1089"/>
                <a:gd name="T43" fmla="*/ 310 h 757"/>
                <a:gd name="T44" fmla="*/ 766 w 1089"/>
                <a:gd name="T45" fmla="*/ 316 h 757"/>
                <a:gd name="T46" fmla="*/ 769 w 1089"/>
                <a:gd name="T47" fmla="*/ 292 h 757"/>
                <a:gd name="T48" fmla="*/ 799 w 1089"/>
                <a:gd name="T49" fmla="*/ 253 h 757"/>
                <a:gd name="T50" fmla="*/ 817 w 1089"/>
                <a:gd name="T51" fmla="*/ 217 h 757"/>
                <a:gd name="T52" fmla="*/ 771 w 1089"/>
                <a:gd name="T53" fmla="*/ 210 h 757"/>
                <a:gd name="T54" fmla="*/ 724 w 1089"/>
                <a:gd name="T55" fmla="*/ 270 h 757"/>
                <a:gd name="T56" fmla="*/ 699 w 1089"/>
                <a:gd name="T57" fmla="*/ 271 h 757"/>
                <a:gd name="T58" fmla="*/ 726 w 1089"/>
                <a:gd name="T59" fmla="*/ 210 h 757"/>
                <a:gd name="T60" fmla="*/ 783 w 1089"/>
                <a:gd name="T61" fmla="*/ 183 h 757"/>
                <a:gd name="T62" fmla="*/ 796 w 1089"/>
                <a:gd name="T63" fmla="*/ 163 h 757"/>
                <a:gd name="T64" fmla="*/ 769 w 1089"/>
                <a:gd name="T65" fmla="*/ 144 h 757"/>
                <a:gd name="T66" fmla="*/ 711 w 1089"/>
                <a:gd name="T67" fmla="*/ 145 h 757"/>
                <a:gd name="T68" fmla="*/ 688 w 1089"/>
                <a:gd name="T69" fmla="*/ 82 h 757"/>
                <a:gd name="T70" fmla="*/ 262 w 1089"/>
                <a:gd name="T71" fmla="*/ 0 h 757"/>
                <a:gd name="T72" fmla="*/ 219 w 1089"/>
                <a:gd name="T73" fmla="*/ 51 h 757"/>
                <a:gd name="T74" fmla="*/ 207 w 1089"/>
                <a:gd name="T75" fmla="*/ 24 h 757"/>
                <a:gd name="T76" fmla="*/ 180 w 1089"/>
                <a:gd name="T77" fmla="*/ 64 h 757"/>
                <a:gd name="T78" fmla="*/ 108 w 1089"/>
                <a:gd name="T79" fmla="*/ 141 h 757"/>
                <a:gd name="T80" fmla="*/ 19 w 1089"/>
                <a:gd name="T81" fmla="*/ 307 h 757"/>
                <a:gd name="T82" fmla="*/ 7 w 1089"/>
                <a:gd name="T83" fmla="*/ 358 h 757"/>
                <a:gd name="T84" fmla="*/ 27 w 1089"/>
                <a:gd name="T85" fmla="*/ 451 h 757"/>
                <a:gd name="T86" fmla="*/ 76 w 1089"/>
                <a:gd name="T87" fmla="*/ 493 h 757"/>
                <a:gd name="T88" fmla="*/ 169 w 1089"/>
                <a:gd name="T89" fmla="*/ 541 h 757"/>
                <a:gd name="T90" fmla="*/ 211 w 1089"/>
                <a:gd name="T91" fmla="*/ 543 h 757"/>
                <a:gd name="T92" fmla="*/ 228 w 1089"/>
                <a:gd name="T93" fmla="*/ 618 h 757"/>
                <a:gd name="T94" fmla="*/ 274 w 1089"/>
                <a:gd name="T95" fmla="*/ 607 h 757"/>
                <a:gd name="T96" fmla="*/ 279 w 1089"/>
                <a:gd name="T97" fmla="*/ 669 h 757"/>
                <a:gd name="T98" fmla="*/ 300 w 1089"/>
                <a:gd name="T99" fmla="*/ 703 h 757"/>
                <a:gd name="T100" fmla="*/ 316 w 1089"/>
                <a:gd name="T101" fmla="*/ 67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9" h="757">
                  <a:moveTo>
                    <a:pt x="373" y="634"/>
                  </a:moveTo>
                  <a:lnTo>
                    <a:pt x="408" y="624"/>
                  </a:lnTo>
                  <a:lnTo>
                    <a:pt x="457" y="627"/>
                  </a:lnTo>
                  <a:cubicBezTo>
                    <a:pt x="469" y="626"/>
                    <a:pt x="481" y="631"/>
                    <a:pt x="489" y="628"/>
                  </a:cubicBezTo>
                  <a:cubicBezTo>
                    <a:pt x="497" y="625"/>
                    <a:pt x="494" y="613"/>
                    <a:pt x="504" y="609"/>
                  </a:cubicBezTo>
                  <a:cubicBezTo>
                    <a:pt x="514" y="605"/>
                    <a:pt x="539" y="604"/>
                    <a:pt x="549" y="606"/>
                  </a:cubicBezTo>
                  <a:cubicBezTo>
                    <a:pt x="559" y="608"/>
                    <a:pt x="557" y="618"/>
                    <a:pt x="564" y="621"/>
                  </a:cubicBezTo>
                  <a:cubicBezTo>
                    <a:pt x="571" y="624"/>
                    <a:pt x="583" y="621"/>
                    <a:pt x="589" y="624"/>
                  </a:cubicBezTo>
                  <a:cubicBezTo>
                    <a:pt x="595" y="627"/>
                    <a:pt x="601" y="635"/>
                    <a:pt x="603" y="640"/>
                  </a:cubicBezTo>
                  <a:cubicBezTo>
                    <a:pt x="607" y="644"/>
                    <a:pt x="604" y="641"/>
                    <a:pt x="603" y="654"/>
                  </a:cubicBezTo>
                  <a:cubicBezTo>
                    <a:pt x="602" y="667"/>
                    <a:pt x="592" y="700"/>
                    <a:pt x="594" y="717"/>
                  </a:cubicBezTo>
                  <a:cubicBezTo>
                    <a:pt x="618" y="736"/>
                    <a:pt x="593" y="738"/>
                    <a:pt x="616" y="757"/>
                  </a:cubicBezTo>
                  <a:cubicBezTo>
                    <a:pt x="609" y="756"/>
                    <a:pt x="623" y="745"/>
                    <a:pt x="630" y="721"/>
                  </a:cubicBezTo>
                  <a:cubicBezTo>
                    <a:pt x="636" y="697"/>
                    <a:pt x="649" y="635"/>
                    <a:pt x="655" y="613"/>
                  </a:cubicBezTo>
                  <a:cubicBezTo>
                    <a:pt x="663" y="591"/>
                    <a:pt x="651" y="601"/>
                    <a:pt x="667" y="588"/>
                  </a:cubicBezTo>
                  <a:cubicBezTo>
                    <a:pt x="675" y="579"/>
                    <a:pt x="690" y="568"/>
                    <a:pt x="703" y="559"/>
                  </a:cubicBezTo>
                  <a:cubicBezTo>
                    <a:pt x="716" y="550"/>
                    <a:pt x="727" y="547"/>
                    <a:pt x="744" y="532"/>
                  </a:cubicBezTo>
                  <a:cubicBezTo>
                    <a:pt x="764" y="511"/>
                    <a:pt x="788" y="490"/>
                    <a:pt x="804" y="466"/>
                  </a:cubicBezTo>
                  <a:cubicBezTo>
                    <a:pt x="817" y="447"/>
                    <a:pt x="817" y="433"/>
                    <a:pt x="823" y="420"/>
                  </a:cubicBezTo>
                  <a:cubicBezTo>
                    <a:pt x="829" y="407"/>
                    <a:pt x="838" y="392"/>
                    <a:pt x="841" y="390"/>
                  </a:cubicBezTo>
                  <a:cubicBezTo>
                    <a:pt x="844" y="388"/>
                    <a:pt x="840" y="398"/>
                    <a:pt x="838" y="406"/>
                  </a:cubicBezTo>
                  <a:lnTo>
                    <a:pt x="829" y="438"/>
                  </a:lnTo>
                  <a:cubicBezTo>
                    <a:pt x="830" y="439"/>
                    <a:pt x="845" y="427"/>
                    <a:pt x="850" y="420"/>
                  </a:cubicBezTo>
                  <a:cubicBezTo>
                    <a:pt x="855" y="413"/>
                    <a:pt x="857" y="401"/>
                    <a:pt x="861" y="396"/>
                  </a:cubicBezTo>
                  <a:cubicBezTo>
                    <a:pt x="865" y="391"/>
                    <a:pt x="864" y="401"/>
                    <a:pt x="873" y="393"/>
                  </a:cubicBezTo>
                  <a:cubicBezTo>
                    <a:pt x="882" y="385"/>
                    <a:pt x="905" y="360"/>
                    <a:pt x="918" y="351"/>
                  </a:cubicBezTo>
                  <a:cubicBezTo>
                    <a:pt x="931" y="340"/>
                    <a:pt x="933" y="346"/>
                    <a:pt x="952" y="339"/>
                  </a:cubicBezTo>
                  <a:cubicBezTo>
                    <a:pt x="964" y="336"/>
                    <a:pt x="985" y="337"/>
                    <a:pt x="991" y="334"/>
                  </a:cubicBezTo>
                  <a:cubicBezTo>
                    <a:pt x="997" y="331"/>
                    <a:pt x="989" y="327"/>
                    <a:pt x="990" y="321"/>
                  </a:cubicBezTo>
                  <a:cubicBezTo>
                    <a:pt x="991" y="315"/>
                    <a:pt x="992" y="306"/>
                    <a:pt x="1000" y="298"/>
                  </a:cubicBezTo>
                  <a:cubicBezTo>
                    <a:pt x="1008" y="290"/>
                    <a:pt x="1024" y="277"/>
                    <a:pt x="1036" y="271"/>
                  </a:cubicBezTo>
                  <a:cubicBezTo>
                    <a:pt x="1048" y="265"/>
                    <a:pt x="1066" y="264"/>
                    <a:pt x="1072" y="259"/>
                  </a:cubicBezTo>
                  <a:cubicBezTo>
                    <a:pt x="1086" y="249"/>
                    <a:pt x="1072" y="248"/>
                    <a:pt x="1074" y="238"/>
                  </a:cubicBezTo>
                  <a:cubicBezTo>
                    <a:pt x="1076" y="230"/>
                    <a:pt x="1085" y="215"/>
                    <a:pt x="1087" y="208"/>
                  </a:cubicBezTo>
                  <a:cubicBezTo>
                    <a:pt x="1089" y="201"/>
                    <a:pt x="1088" y="197"/>
                    <a:pt x="1084" y="196"/>
                  </a:cubicBezTo>
                  <a:cubicBezTo>
                    <a:pt x="1080" y="195"/>
                    <a:pt x="1073" y="197"/>
                    <a:pt x="1060" y="204"/>
                  </a:cubicBezTo>
                  <a:cubicBezTo>
                    <a:pt x="1047" y="211"/>
                    <a:pt x="1023" y="235"/>
                    <a:pt x="1008" y="240"/>
                  </a:cubicBezTo>
                  <a:cubicBezTo>
                    <a:pt x="993" y="245"/>
                    <a:pt x="987" y="229"/>
                    <a:pt x="972" y="232"/>
                  </a:cubicBezTo>
                  <a:cubicBezTo>
                    <a:pt x="957" y="235"/>
                    <a:pt x="928" y="253"/>
                    <a:pt x="918" y="259"/>
                  </a:cubicBezTo>
                  <a:cubicBezTo>
                    <a:pt x="908" y="265"/>
                    <a:pt x="914" y="268"/>
                    <a:pt x="909" y="271"/>
                  </a:cubicBezTo>
                  <a:cubicBezTo>
                    <a:pt x="904" y="274"/>
                    <a:pt x="898" y="274"/>
                    <a:pt x="889" y="276"/>
                  </a:cubicBezTo>
                  <a:cubicBezTo>
                    <a:pt x="880" y="278"/>
                    <a:pt x="865" y="281"/>
                    <a:pt x="855" y="285"/>
                  </a:cubicBezTo>
                  <a:cubicBezTo>
                    <a:pt x="845" y="289"/>
                    <a:pt x="840" y="297"/>
                    <a:pt x="831" y="301"/>
                  </a:cubicBezTo>
                  <a:cubicBezTo>
                    <a:pt x="822" y="305"/>
                    <a:pt x="807" y="308"/>
                    <a:pt x="799" y="310"/>
                  </a:cubicBezTo>
                  <a:cubicBezTo>
                    <a:pt x="791" y="312"/>
                    <a:pt x="789" y="314"/>
                    <a:pt x="784" y="315"/>
                  </a:cubicBezTo>
                  <a:lnTo>
                    <a:pt x="766" y="316"/>
                  </a:lnTo>
                  <a:lnTo>
                    <a:pt x="762" y="307"/>
                  </a:lnTo>
                  <a:lnTo>
                    <a:pt x="769" y="292"/>
                  </a:lnTo>
                  <a:cubicBezTo>
                    <a:pt x="777" y="285"/>
                    <a:pt x="803" y="270"/>
                    <a:pt x="808" y="264"/>
                  </a:cubicBezTo>
                  <a:lnTo>
                    <a:pt x="799" y="253"/>
                  </a:lnTo>
                  <a:lnTo>
                    <a:pt x="784" y="249"/>
                  </a:lnTo>
                  <a:cubicBezTo>
                    <a:pt x="787" y="243"/>
                    <a:pt x="816" y="226"/>
                    <a:pt x="817" y="217"/>
                  </a:cubicBezTo>
                  <a:cubicBezTo>
                    <a:pt x="818" y="208"/>
                    <a:pt x="801" y="196"/>
                    <a:pt x="793" y="195"/>
                  </a:cubicBezTo>
                  <a:lnTo>
                    <a:pt x="771" y="210"/>
                  </a:lnTo>
                  <a:cubicBezTo>
                    <a:pt x="764" y="214"/>
                    <a:pt x="759" y="212"/>
                    <a:pt x="751" y="222"/>
                  </a:cubicBezTo>
                  <a:cubicBezTo>
                    <a:pt x="743" y="232"/>
                    <a:pt x="734" y="258"/>
                    <a:pt x="724" y="270"/>
                  </a:cubicBezTo>
                  <a:cubicBezTo>
                    <a:pt x="714" y="282"/>
                    <a:pt x="697" y="292"/>
                    <a:pt x="693" y="292"/>
                  </a:cubicBezTo>
                  <a:cubicBezTo>
                    <a:pt x="689" y="292"/>
                    <a:pt x="694" y="283"/>
                    <a:pt x="699" y="271"/>
                  </a:cubicBezTo>
                  <a:cubicBezTo>
                    <a:pt x="704" y="259"/>
                    <a:pt x="722" y="232"/>
                    <a:pt x="726" y="222"/>
                  </a:cubicBezTo>
                  <a:cubicBezTo>
                    <a:pt x="730" y="212"/>
                    <a:pt x="721" y="216"/>
                    <a:pt x="726" y="210"/>
                  </a:cubicBezTo>
                  <a:cubicBezTo>
                    <a:pt x="731" y="204"/>
                    <a:pt x="749" y="192"/>
                    <a:pt x="759" y="187"/>
                  </a:cubicBezTo>
                  <a:cubicBezTo>
                    <a:pt x="769" y="182"/>
                    <a:pt x="773" y="183"/>
                    <a:pt x="783" y="183"/>
                  </a:cubicBezTo>
                  <a:cubicBezTo>
                    <a:pt x="793" y="183"/>
                    <a:pt x="818" y="190"/>
                    <a:pt x="820" y="187"/>
                  </a:cubicBezTo>
                  <a:cubicBezTo>
                    <a:pt x="822" y="184"/>
                    <a:pt x="805" y="168"/>
                    <a:pt x="796" y="163"/>
                  </a:cubicBezTo>
                  <a:cubicBezTo>
                    <a:pt x="787" y="158"/>
                    <a:pt x="770" y="159"/>
                    <a:pt x="766" y="156"/>
                  </a:cubicBezTo>
                  <a:cubicBezTo>
                    <a:pt x="762" y="153"/>
                    <a:pt x="775" y="144"/>
                    <a:pt x="769" y="144"/>
                  </a:cubicBezTo>
                  <a:cubicBezTo>
                    <a:pt x="763" y="144"/>
                    <a:pt x="740" y="154"/>
                    <a:pt x="730" y="154"/>
                  </a:cubicBezTo>
                  <a:cubicBezTo>
                    <a:pt x="720" y="154"/>
                    <a:pt x="707" y="152"/>
                    <a:pt x="711" y="145"/>
                  </a:cubicBezTo>
                  <a:cubicBezTo>
                    <a:pt x="715" y="138"/>
                    <a:pt x="758" y="124"/>
                    <a:pt x="754" y="114"/>
                  </a:cubicBezTo>
                  <a:cubicBezTo>
                    <a:pt x="750" y="104"/>
                    <a:pt x="709" y="89"/>
                    <a:pt x="688" y="82"/>
                  </a:cubicBezTo>
                  <a:cubicBezTo>
                    <a:pt x="655" y="72"/>
                    <a:pt x="626" y="69"/>
                    <a:pt x="555" y="55"/>
                  </a:cubicBezTo>
                  <a:cubicBezTo>
                    <a:pt x="495" y="44"/>
                    <a:pt x="319" y="9"/>
                    <a:pt x="262" y="0"/>
                  </a:cubicBezTo>
                  <a:lnTo>
                    <a:pt x="228" y="34"/>
                  </a:lnTo>
                  <a:cubicBezTo>
                    <a:pt x="221" y="42"/>
                    <a:pt x="221" y="52"/>
                    <a:pt x="219" y="51"/>
                  </a:cubicBezTo>
                  <a:cubicBezTo>
                    <a:pt x="210" y="57"/>
                    <a:pt x="219" y="31"/>
                    <a:pt x="217" y="27"/>
                  </a:cubicBezTo>
                  <a:cubicBezTo>
                    <a:pt x="215" y="23"/>
                    <a:pt x="211" y="22"/>
                    <a:pt x="207" y="24"/>
                  </a:cubicBezTo>
                  <a:cubicBezTo>
                    <a:pt x="203" y="26"/>
                    <a:pt x="193" y="33"/>
                    <a:pt x="189" y="40"/>
                  </a:cubicBezTo>
                  <a:cubicBezTo>
                    <a:pt x="185" y="47"/>
                    <a:pt x="185" y="57"/>
                    <a:pt x="180" y="64"/>
                  </a:cubicBezTo>
                  <a:cubicBezTo>
                    <a:pt x="175" y="72"/>
                    <a:pt x="169" y="73"/>
                    <a:pt x="156" y="85"/>
                  </a:cubicBezTo>
                  <a:cubicBezTo>
                    <a:pt x="144" y="98"/>
                    <a:pt x="127" y="116"/>
                    <a:pt x="108" y="141"/>
                  </a:cubicBezTo>
                  <a:cubicBezTo>
                    <a:pt x="88" y="161"/>
                    <a:pt x="60" y="211"/>
                    <a:pt x="42" y="234"/>
                  </a:cubicBezTo>
                  <a:cubicBezTo>
                    <a:pt x="28" y="262"/>
                    <a:pt x="22" y="291"/>
                    <a:pt x="19" y="307"/>
                  </a:cubicBezTo>
                  <a:cubicBezTo>
                    <a:pt x="16" y="323"/>
                    <a:pt x="26" y="322"/>
                    <a:pt x="24" y="330"/>
                  </a:cubicBezTo>
                  <a:cubicBezTo>
                    <a:pt x="22" y="338"/>
                    <a:pt x="10" y="342"/>
                    <a:pt x="7" y="358"/>
                  </a:cubicBezTo>
                  <a:cubicBezTo>
                    <a:pt x="6" y="373"/>
                    <a:pt x="0" y="409"/>
                    <a:pt x="4" y="429"/>
                  </a:cubicBezTo>
                  <a:lnTo>
                    <a:pt x="27" y="451"/>
                  </a:lnTo>
                  <a:cubicBezTo>
                    <a:pt x="32" y="459"/>
                    <a:pt x="26" y="470"/>
                    <a:pt x="34" y="477"/>
                  </a:cubicBezTo>
                  <a:lnTo>
                    <a:pt x="76" y="493"/>
                  </a:lnTo>
                  <a:cubicBezTo>
                    <a:pt x="92" y="500"/>
                    <a:pt x="96" y="532"/>
                    <a:pt x="117" y="540"/>
                  </a:cubicBezTo>
                  <a:cubicBezTo>
                    <a:pt x="132" y="548"/>
                    <a:pt x="157" y="543"/>
                    <a:pt x="169" y="541"/>
                  </a:cubicBezTo>
                  <a:cubicBezTo>
                    <a:pt x="181" y="539"/>
                    <a:pt x="182" y="528"/>
                    <a:pt x="189" y="528"/>
                  </a:cubicBezTo>
                  <a:cubicBezTo>
                    <a:pt x="196" y="528"/>
                    <a:pt x="206" y="532"/>
                    <a:pt x="211" y="543"/>
                  </a:cubicBezTo>
                  <a:cubicBezTo>
                    <a:pt x="214" y="554"/>
                    <a:pt x="217" y="580"/>
                    <a:pt x="220" y="592"/>
                  </a:cubicBezTo>
                  <a:cubicBezTo>
                    <a:pt x="223" y="604"/>
                    <a:pt x="222" y="617"/>
                    <a:pt x="228" y="618"/>
                  </a:cubicBezTo>
                  <a:cubicBezTo>
                    <a:pt x="234" y="625"/>
                    <a:pt x="247" y="591"/>
                    <a:pt x="256" y="597"/>
                  </a:cubicBezTo>
                  <a:cubicBezTo>
                    <a:pt x="264" y="595"/>
                    <a:pt x="269" y="597"/>
                    <a:pt x="274" y="607"/>
                  </a:cubicBezTo>
                  <a:cubicBezTo>
                    <a:pt x="279" y="617"/>
                    <a:pt x="283" y="645"/>
                    <a:pt x="284" y="655"/>
                  </a:cubicBezTo>
                  <a:cubicBezTo>
                    <a:pt x="285" y="665"/>
                    <a:pt x="281" y="662"/>
                    <a:pt x="279" y="669"/>
                  </a:cubicBezTo>
                  <a:cubicBezTo>
                    <a:pt x="277" y="676"/>
                    <a:pt x="271" y="691"/>
                    <a:pt x="274" y="697"/>
                  </a:cubicBezTo>
                  <a:cubicBezTo>
                    <a:pt x="277" y="703"/>
                    <a:pt x="295" y="700"/>
                    <a:pt x="300" y="703"/>
                  </a:cubicBezTo>
                  <a:cubicBezTo>
                    <a:pt x="305" y="711"/>
                    <a:pt x="298" y="712"/>
                    <a:pt x="306" y="717"/>
                  </a:cubicBezTo>
                  <a:lnTo>
                    <a:pt x="316" y="679"/>
                  </a:lnTo>
                  <a:lnTo>
                    <a:pt x="373" y="634"/>
                  </a:lnTo>
                  <a:close/>
                </a:path>
              </a:pathLst>
            </a:custGeom>
            <a:solidFill>
              <a:srgbClr val="9966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0539" name="Text Box 187"/>
          <p:cNvSpPr txBox="1">
            <a:spLocks noChangeArrowheads="1"/>
          </p:cNvSpPr>
          <p:nvPr/>
        </p:nvSpPr>
        <p:spPr bwMode="auto">
          <a:xfrm>
            <a:off x="877888" y="2420938"/>
            <a:ext cx="720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США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pic>
        <p:nvPicPr>
          <p:cNvPr id="100540" name="Picture 188" descr="Породы овец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9941" r="64143" b="15169"/>
          <a:stretch>
            <a:fillRect/>
          </a:stretch>
        </p:blipFill>
        <p:spPr bwMode="auto">
          <a:xfrm>
            <a:off x="684213" y="2060575"/>
            <a:ext cx="492125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41" name="AutoShape 189"/>
          <p:cNvSpPr>
            <a:spLocks noChangeArrowheads="1"/>
          </p:cNvSpPr>
          <p:nvPr/>
        </p:nvSpPr>
        <p:spPr bwMode="auto">
          <a:xfrm>
            <a:off x="1476375" y="2636838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42" name="AutoShape 190"/>
          <p:cNvSpPr>
            <a:spLocks noChangeArrowheads="1"/>
          </p:cNvSpPr>
          <p:nvPr/>
        </p:nvSpPr>
        <p:spPr bwMode="auto">
          <a:xfrm>
            <a:off x="1835150" y="2349500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43" name="Freeform 191"/>
          <p:cNvSpPr>
            <a:spLocks/>
          </p:cNvSpPr>
          <p:nvPr/>
        </p:nvSpPr>
        <p:spPr bwMode="auto">
          <a:xfrm>
            <a:off x="6824663" y="6000750"/>
            <a:ext cx="1563687" cy="236538"/>
          </a:xfrm>
          <a:custGeom>
            <a:avLst/>
            <a:gdLst>
              <a:gd name="T0" fmla="*/ 985 w 985"/>
              <a:gd name="T1" fmla="*/ 149 h 149"/>
              <a:gd name="T2" fmla="*/ 0 w 985"/>
              <a:gd name="T3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85" h="149">
                <a:moveTo>
                  <a:pt x="985" y="149"/>
                </a:move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00544" name="Picture 192" descr="Породы овец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9941" r="64143" b="15169"/>
          <a:stretch>
            <a:fillRect/>
          </a:stretch>
        </p:blipFill>
        <p:spPr bwMode="auto">
          <a:xfrm>
            <a:off x="8459788" y="5805488"/>
            <a:ext cx="4921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45" name="Picture 193" descr="Породы овец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9941" r="64143" b="15169"/>
          <a:stretch>
            <a:fillRect/>
          </a:stretch>
        </p:blipFill>
        <p:spPr bwMode="auto">
          <a:xfrm>
            <a:off x="4427538" y="5084763"/>
            <a:ext cx="4921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46" name="Freeform 194"/>
          <p:cNvSpPr>
            <a:spLocks/>
          </p:cNvSpPr>
          <p:nvPr/>
        </p:nvSpPr>
        <p:spPr bwMode="auto">
          <a:xfrm>
            <a:off x="3998913" y="5248275"/>
            <a:ext cx="438150" cy="150813"/>
          </a:xfrm>
          <a:custGeom>
            <a:avLst/>
            <a:gdLst>
              <a:gd name="T0" fmla="*/ 276 w 276"/>
              <a:gd name="T1" fmla="*/ 95 h 95"/>
              <a:gd name="T2" fmla="*/ 157 w 276"/>
              <a:gd name="T3" fmla="*/ 75 h 95"/>
              <a:gd name="T4" fmla="*/ 0 w 276"/>
              <a:gd name="T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6" h="95">
                <a:moveTo>
                  <a:pt x="276" y="95"/>
                </a:moveTo>
                <a:cubicBezTo>
                  <a:pt x="256" y="92"/>
                  <a:pt x="203" y="91"/>
                  <a:pt x="157" y="75"/>
                </a:cubicBezTo>
                <a:cubicBezTo>
                  <a:pt x="111" y="60"/>
                  <a:pt x="33" y="16"/>
                  <a:pt x="0" y="0"/>
                </a:cubicBezTo>
              </a:path>
            </a:pathLst>
          </a:custGeom>
          <a:noFill/>
          <a:ln w="190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48" name="Line 196"/>
          <p:cNvSpPr>
            <a:spLocks noChangeShapeType="1"/>
          </p:cNvSpPr>
          <p:nvPr/>
        </p:nvSpPr>
        <p:spPr bwMode="auto">
          <a:xfrm flipV="1">
            <a:off x="8459788" y="5157788"/>
            <a:ext cx="684212" cy="4318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49" name="Freeform 197"/>
          <p:cNvSpPr>
            <a:spLocks/>
          </p:cNvSpPr>
          <p:nvPr/>
        </p:nvSpPr>
        <p:spPr bwMode="auto">
          <a:xfrm>
            <a:off x="0" y="2638425"/>
            <a:ext cx="1957388" cy="2230438"/>
          </a:xfrm>
          <a:custGeom>
            <a:avLst/>
            <a:gdLst>
              <a:gd name="T0" fmla="*/ 0 w 1233"/>
              <a:gd name="T1" fmla="*/ 1405 h 1405"/>
              <a:gd name="T2" fmla="*/ 900 w 1233"/>
              <a:gd name="T3" fmla="*/ 750 h 1405"/>
              <a:gd name="T4" fmla="*/ 1233 w 1233"/>
              <a:gd name="T5" fmla="*/ 0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33" h="1405">
                <a:moveTo>
                  <a:pt x="0" y="1405"/>
                </a:moveTo>
                <a:cubicBezTo>
                  <a:pt x="150" y="1296"/>
                  <a:pt x="695" y="984"/>
                  <a:pt x="900" y="750"/>
                </a:cubicBezTo>
                <a:cubicBezTo>
                  <a:pt x="1114" y="518"/>
                  <a:pt x="1164" y="156"/>
                  <a:pt x="1233" y="0"/>
                </a:cubicBezTo>
              </a:path>
            </a:pathLst>
          </a:custGeom>
          <a:noFill/>
          <a:ln w="19050" cap="flat" cmpd="sng">
            <a:solidFill>
              <a:srgbClr val="3366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aphicFrame>
        <p:nvGraphicFramePr>
          <p:cNvPr id="100496" name="Object 144"/>
          <p:cNvGraphicFramePr>
            <a:graphicFrameLocks noChangeAspect="1"/>
          </p:cNvGraphicFramePr>
          <p:nvPr/>
        </p:nvGraphicFramePr>
        <p:xfrm>
          <a:off x="-412750" y="3717925"/>
          <a:ext cx="5089525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15" imgW="9144068" imgH="5695860" progId="MSGraph.Chart.8">
                  <p:embed followColorScheme="full"/>
                </p:oleObj>
              </mc:Choice>
              <mc:Fallback>
                <p:oleObj name="Диаграмма" r:id="rId15" imgW="9144068" imgH="56958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2750" y="3717925"/>
                        <a:ext cx="5089525" cy="322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50" name="Freeform 198"/>
          <p:cNvSpPr>
            <a:spLocks/>
          </p:cNvSpPr>
          <p:nvPr/>
        </p:nvSpPr>
        <p:spPr bwMode="auto">
          <a:xfrm>
            <a:off x="5929313" y="2792413"/>
            <a:ext cx="846137" cy="1122362"/>
          </a:xfrm>
          <a:custGeom>
            <a:avLst/>
            <a:gdLst>
              <a:gd name="T0" fmla="*/ 81 w 533"/>
              <a:gd name="T1" fmla="*/ 1 h 707"/>
              <a:gd name="T2" fmla="*/ 105 w 533"/>
              <a:gd name="T3" fmla="*/ 28 h 707"/>
              <a:gd name="T4" fmla="*/ 155 w 533"/>
              <a:gd name="T5" fmla="*/ 54 h 707"/>
              <a:gd name="T6" fmla="*/ 176 w 533"/>
              <a:gd name="T7" fmla="*/ 82 h 707"/>
              <a:gd name="T8" fmla="*/ 200 w 533"/>
              <a:gd name="T9" fmla="*/ 160 h 707"/>
              <a:gd name="T10" fmla="*/ 212 w 533"/>
              <a:gd name="T11" fmla="*/ 186 h 707"/>
              <a:gd name="T12" fmla="*/ 207 w 533"/>
              <a:gd name="T13" fmla="*/ 202 h 707"/>
              <a:gd name="T14" fmla="*/ 299 w 533"/>
              <a:gd name="T15" fmla="*/ 247 h 707"/>
              <a:gd name="T16" fmla="*/ 360 w 533"/>
              <a:gd name="T17" fmla="*/ 256 h 707"/>
              <a:gd name="T18" fmla="*/ 389 w 533"/>
              <a:gd name="T19" fmla="*/ 235 h 707"/>
              <a:gd name="T20" fmla="*/ 431 w 533"/>
              <a:gd name="T21" fmla="*/ 229 h 707"/>
              <a:gd name="T22" fmla="*/ 464 w 533"/>
              <a:gd name="T23" fmla="*/ 210 h 707"/>
              <a:gd name="T24" fmla="*/ 486 w 533"/>
              <a:gd name="T25" fmla="*/ 187 h 707"/>
              <a:gd name="T26" fmla="*/ 527 w 533"/>
              <a:gd name="T27" fmla="*/ 205 h 707"/>
              <a:gd name="T28" fmla="*/ 504 w 533"/>
              <a:gd name="T29" fmla="*/ 240 h 707"/>
              <a:gd name="T30" fmla="*/ 492 w 533"/>
              <a:gd name="T31" fmla="*/ 301 h 707"/>
              <a:gd name="T32" fmla="*/ 474 w 533"/>
              <a:gd name="T33" fmla="*/ 342 h 707"/>
              <a:gd name="T34" fmla="*/ 459 w 533"/>
              <a:gd name="T35" fmla="*/ 343 h 707"/>
              <a:gd name="T36" fmla="*/ 438 w 533"/>
              <a:gd name="T37" fmla="*/ 321 h 707"/>
              <a:gd name="T38" fmla="*/ 429 w 533"/>
              <a:gd name="T39" fmla="*/ 294 h 707"/>
              <a:gd name="T40" fmla="*/ 401 w 533"/>
              <a:gd name="T41" fmla="*/ 267 h 707"/>
              <a:gd name="T42" fmla="*/ 375 w 533"/>
              <a:gd name="T43" fmla="*/ 301 h 707"/>
              <a:gd name="T44" fmla="*/ 396 w 533"/>
              <a:gd name="T45" fmla="*/ 334 h 707"/>
              <a:gd name="T46" fmla="*/ 396 w 533"/>
              <a:gd name="T47" fmla="*/ 373 h 707"/>
              <a:gd name="T48" fmla="*/ 363 w 533"/>
              <a:gd name="T49" fmla="*/ 384 h 707"/>
              <a:gd name="T50" fmla="*/ 351 w 533"/>
              <a:gd name="T51" fmla="*/ 418 h 707"/>
              <a:gd name="T52" fmla="*/ 330 w 533"/>
              <a:gd name="T53" fmla="*/ 451 h 707"/>
              <a:gd name="T54" fmla="*/ 293 w 533"/>
              <a:gd name="T55" fmla="*/ 483 h 707"/>
              <a:gd name="T56" fmla="*/ 266 w 533"/>
              <a:gd name="T57" fmla="*/ 514 h 707"/>
              <a:gd name="T58" fmla="*/ 246 w 533"/>
              <a:gd name="T59" fmla="*/ 546 h 707"/>
              <a:gd name="T60" fmla="*/ 243 w 533"/>
              <a:gd name="T61" fmla="*/ 600 h 707"/>
              <a:gd name="T62" fmla="*/ 245 w 533"/>
              <a:gd name="T63" fmla="*/ 645 h 707"/>
              <a:gd name="T64" fmla="*/ 228 w 533"/>
              <a:gd name="T65" fmla="*/ 682 h 707"/>
              <a:gd name="T66" fmla="*/ 192 w 533"/>
              <a:gd name="T67" fmla="*/ 699 h 707"/>
              <a:gd name="T68" fmla="*/ 168 w 533"/>
              <a:gd name="T69" fmla="*/ 640 h 707"/>
              <a:gd name="T70" fmla="*/ 132 w 533"/>
              <a:gd name="T71" fmla="*/ 579 h 707"/>
              <a:gd name="T72" fmla="*/ 117 w 533"/>
              <a:gd name="T73" fmla="*/ 528 h 707"/>
              <a:gd name="T74" fmla="*/ 99 w 533"/>
              <a:gd name="T75" fmla="*/ 460 h 707"/>
              <a:gd name="T76" fmla="*/ 78 w 533"/>
              <a:gd name="T77" fmla="*/ 382 h 707"/>
              <a:gd name="T78" fmla="*/ 63 w 533"/>
              <a:gd name="T79" fmla="*/ 397 h 707"/>
              <a:gd name="T80" fmla="*/ 24 w 533"/>
              <a:gd name="T81" fmla="*/ 384 h 707"/>
              <a:gd name="T82" fmla="*/ 35 w 533"/>
              <a:gd name="T83" fmla="*/ 366 h 707"/>
              <a:gd name="T84" fmla="*/ 36 w 533"/>
              <a:gd name="T85" fmla="*/ 351 h 707"/>
              <a:gd name="T86" fmla="*/ 0 w 533"/>
              <a:gd name="T87" fmla="*/ 336 h 707"/>
              <a:gd name="T88" fmla="*/ 47 w 533"/>
              <a:gd name="T89" fmla="*/ 319 h 707"/>
              <a:gd name="T90" fmla="*/ 24 w 533"/>
              <a:gd name="T91" fmla="*/ 267 h 707"/>
              <a:gd name="T92" fmla="*/ 24 w 533"/>
              <a:gd name="T93" fmla="*/ 240 h 707"/>
              <a:gd name="T94" fmla="*/ 57 w 533"/>
              <a:gd name="T95" fmla="*/ 235 h 707"/>
              <a:gd name="T96" fmla="*/ 77 w 533"/>
              <a:gd name="T97" fmla="*/ 201 h 707"/>
              <a:gd name="T98" fmla="*/ 108 w 533"/>
              <a:gd name="T99" fmla="*/ 141 h 707"/>
              <a:gd name="T100" fmla="*/ 87 w 533"/>
              <a:gd name="T101" fmla="*/ 105 h 707"/>
              <a:gd name="T102" fmla="*/ 66 w 533"/>
              <a:gd name="T103" fmla="*/ 51 h 707"/>
              <a:gd name="T104" fmla="*/ 54 w 533"/>
              <a:gd name="T105" fmla="*/ 24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33" h="707">
                <a:moveTo>
                  <a:pt x="54" y="24"/>
                </a:moveTo>
                <a:cubicBezTo>
                  <a:pt x="59" y="12"/>
                  <a:pt x="71" y="9"/>
                  <a:pt x="81" y="1"/>
                </a:cubicBezTo>
                <a:cubicBezTo>
                  <a:pt x="88" y="0"/>
                  <a:pt x="92" y="10"/>
                  <a:pt x="96" y="15"/>
                </a:cubicBezTo>
                <a:cubicBezTo>
                  <a:pt x="97" y="20"/>
                  <a:pt x="100" y="27"/>
                  <a:pt x="105" y="28"/>
                </a:cubicBezTo>
                <a:cubicBezTo>
                  <a:pt x="114" y="34"/>
                  <a:pt x="126" y="41"/>
                  <a:pt x="137" y="43"/>
                </a:cubicBezTo>
                <a:cubicBezTo>
                  <a:pt x="143" y="47"/>
                  <a:pt x="148" y="51"/>
                  <a:pt x="155" y="54"/>
                </a:cubicBezTo>
                <a:cubicBezTo>
                  <a:pt x="160" y="59"/>
                  <a:pt x="160" y="63"/>
                  <a:pt x="167" y="64"/>
                </a:cubicBezTo>
                <a:cubicBezTo>
                  <a:pt x="174" y="69"/>
                  <a:pt x="174" y="73"/>
                  <a:pt x="176" y="82"/>
                </a:cubicBezTo>
                <a:cubicBezTo>
                  <a:pt x="177" y="96"/>
                  <a:pt x="177" y="100"/>
                  <a:pt x="171" y="112"/>
                </a:cubicBezTo>
                <a:cubicBezTo>
                  <a:pt x="167" y="132"/>
                  <a:pt x="179" y="156"/>
                  <a:pt x="200" y="160"/>
                </a:cubicBezTo>
                <a:cubicBezTo>
                  <a:pt x="205" y="164"/>
                  <a:pt x="212" y="168"/>
                  <a:pt x="218" y="169"/>
                </a:cubicBezTo>
                <a:cubicBezTo>
                  <a:pt x="220" y="173"/>
                  <a:pt x="214" y="182"/>
                  <a:pt x="212" y="186"/>
                </a:cubicBezTo>
                <a:cubicBezTo>
                  <a:pt x="212" y="188"/>
                  <a:pt x="205" y="192"/>
                  <a:pt x="204" y="195"/>
                </a:cubicBezTo>
                <a:cubicBezTo>
                  <a:pt x="203" y="198"/>
                  <a:pt x="204" y="199"/>
                  <a:pt x="207" y="202"/>
                </a:cubicBezTo>
                <a:cubicBezTo>
                  <a:pt x="208" y="209"/>
                  <a:pt x="218" y="210"/>
                  <a:pt x="225" y="213"/>
                </a:cubicBezTo>
                <a:cubicBezTo>
                  <a:pt x="242" y="236"/>
                  <a:pt x="272" y="242"/>
                  <a:pt x="299" y="247"/>
                </a:cubicBezTo>
                <a:cubicBezTo>
                  <a:pt x="314" y="255"/>
                  <a:pt x="331" y="255"/>
                  <a:pt x="348" y="258"/>
                </a:cubicBezTo>
                <a:cubicBezTo>
                  <a:pt x="352" y="257"/>
                  <a:pt x="356" y="258"/>
                  <a:pt x="360" y="256"/>
                </a:cubicBezTo>
                <a:cubicBezTo>
                  <a:pt x="369" y="252"/>
                  <a:pt x="356" y="238"/>
                  <a:pt x="374" y="234"/>
                </a:cubicBezTo>
                <a:cubicBezTo>
                  <a:pt x="379" y="226"/>
                  <a:pt x="384" y="228"/>
                  <a:pt x="389" y="235"/>
                </a:cubicBezTo>
                <a:cubicBezTo>
                  <a:pt x="391" y="247"/>
                  <a:pt x="399" y="246"/>
                  <a:pt x="410" y="249"/>
                </a:cubicBezTo>
                <a:cubicBezTo>
                  <a:pt x="437" y="247"/>
                  <a:pt x="434" y="250"/>
                  <a:pt x="431" y="229"/>
                </a:cubicBezTo>
                <a:cubicBezTo>
                  <a:pt x="432" y="217"/>
                  <a:pt x="438" y="217"/>
                  <a:pt x="450" y="216"/>
                </a:cubicBezTo>
                <a:cubicBezTo>
                  <a:pt x="455" y="214"/>
                  <a:pt x="458" y="211"/>
                  <a:pt x="464" y="210"/>
                </a:cubicBezTo>
                <a:cubicBezTo>
                  <a:pt x="468" y="205"/>
                  <a:pt x="472" y="203"/>
                  <a:pt x="477" y="199"/>
                </a:cubicBezTo>
                <a:cubicBezTo>
                  <a:pt x="480" y="194"/>
                  <a:pt x="481" y="190"/>
                  <a:pt x="486" y="187"/>
                </a:cubicBezTo>
                <a:cubicBezTo>
                  <a:pt x="494" y="189"/>
                  <a:pt x="501" y="191"/>
                  <a:pt x="509" y="193"/>
                </a:cubicBezTo>
                <a:cubicBezTo>
                  <a:pt x="515" y="197"/>
                  <a:pt x="521" y="201"/>
                  <a:pt x="527" y="205"/>
                </a:cubicBezTo>
                <a:cubicBezTo>
                  <a:pt x="532" y="213"/>
                  <a:pt x="533" y="223"/>
                  <a:pt x="528" y="232"/>
                </a:cubicBezTo>
                <a:cubicBezTo>
                  <a:pt x="526" y="241"/>
                  <a:pt x="513" y="239"/>
                  <a:pt x="504" y="240"/>
                </a:cubicBezTo>
                <a:cubicBezTo>
                  <a:pt x="499" y="243"/>
                  <a:pt x="494" y="249"/>
                  <a:pt x="494" y="249"/>
                </a:cubicBezTo>
                <a:cubicBezTo>
                  <a:pt x="489" y="264"/>
                  <a:pt x="499" y="286"/>
                  <a:pt x="492" y="301"/>
                </a:cubicBezTo>
                <a:cubicBezTo>
                  <a:pt x="491" y="307"/>
                  <a:pt x="490" y="311"/>
                  <a:pt x="486" y="316"/>
                </a:cubicBezTo>
                <a:cubicBezTo>
                  <a:pt x="484" y="325"/>
                  <a:pt x="479" y="334"/>
                  <a:pt x="474" y="342"/>
                </a:cubicBezTo>
                <a:cubicBezTo>
                  <a:pt x="473" y="348"/>
                  <a:pt x="471" y="355"/>
                  <a:pt x="470" y="361"/>
                </a:cubicBezTo>
                <a:cubicBezTo>
                  <a:pt x="466" y="355"/>
                  <a:pt x="463" y="349"/>
                  <a:pt x="459" y="343"/>
                </a:cubicBezTo>
                <a:cubicBezTo>
                  <a:pt x="458" y="333"/>
                  <a:pt x="456" y="335"/>
                  <a:pt x="449" y="339"/>
                </a:cubicBezTo>
                <a:cubicBezTo>
                  <a:pt x="441" y="334"/>
                  <a:pt x="442" y="329"/>
                  <a:pt x="438" y="321"/>
                </a:cubicBezTo>
                <a:cubicBezTo>
                  <a:pt x="440" y="314"/>
                  <a:pt x="439" y="310"/>
                  <a:pt x="446" y="309"/>
                </a:cubicBezTo>
                <a:cubicBezTo>
                  <a:pt x="448" y="299"/>
                  <a:pt x="438" y="295"/>
                  <a:pt x="429" y="294"/>
                </a:cubicBezTo>
                <a:cubicBezTo>
                  <a:pt x="424" y="292"/>
                  <a:pt x="420" y="289"/>
                  <a:pt x="416" y="286"/>
                </a:cubicBezTo>
                <a:cubicBezTo>
                  <a:pt x="413" y="280"/>
                  <a:pt x="407" y="271"/>
                  <a:pt x="401" y="267"/>
                </a:cubicBezTo>
                <a:cubicBezTo>
                  <a:pt x="388" y="268"/>
                  <a:pt x="382" y="267"/>
                  <a:pt x="374" y="277"/>
                </a:cubicBezTo>
                <a:cubicBezTo>
                  <a:pt x="375" y="288"/>
                  <a:pt x="384" y="289"/>
                  <a:pt x="375" y="301"/>
                </a:cubicBezTo>
                <a:cubicBezTo>
                  <a:pt x="373" y="309"/>
                  <a:pt x="381" y="317"/>
                  <a:pt x="387" y="322"/>
                </a:cubicBezTo>
                <a:cubicBezTo>
                  <a:pt x="389" y="328"/>
                  <a:pt x="391" y="330"/>
                  <a:pt x="396" y="334"/>
                </a:cubicBezTo>
                <a:cubicBezTo>
                  <a:pt x="399" y="342"/>
                  <a:pt x="404" y="349"/>
                  <a:pt x="407" y="357"/>
                </a:cubicBezTo>
                <a:cubicBezTo>
                  <a:pt x="409" y="369"/>
                  <a:pt x="411" y="370"/>
                  <a:pt x="396" y="373"/>
                </a:cubicBezTo>
                <a:cubicBezTo>
                  <a:pt x="392" y="376"/>
                  <a:pt x="385" y="372"/>
                  <a:pt x="381" y="373"/>
                </a:cubicBezTo>
                <a:cubicBezTo>
                  <a:pt x="376" y="375"/>
                  <a:pt x="367" y="379"/>
                  <a:pt x="363" y="384"/>
                </a:cubicBezTo>
                <a:cubicBezTo>
                  <a:pt x="358" y="390"/>
                  <a:pt x="361" y="394"/>
                  <a:pt x="357" y="400"/>
                </a:cubicBezTo>
                <a:cubicBezTo>
                  <a:pt x="356" y="406"/>
                  <a:pt x="354" y="412"/>
                  <a:pt x="351" y="418"/>
                </a:cubicBezTo>
                <a:cubicBezTo>
                  <a:pt x="349" y="426"/>
                  <a:pt x="341" y="435"/>
                  <a:pt x="333" y="439"/>
                </a:cubicBezTo>
                <a:cubicBezTo>
                  <a:pt x="331" y="444"/>
                  <a:pt x="333" y="447"/>
                  <a:pt x="330" y="451"/>
                </a:cubicBezTo>
                <a:cubicBezTo>
                  <a:pt x="325" y="457"/>
                  <a:pt x="310" y="466"/>
                  <a:pt x="305" y="471"/>
                </a:cubicBezTo>
                <a:cubicBezTo>
                  <a:pt x="299" y="476"/>
                  <a:pt x="297" y="478"/>
                  <a:pt x="293" y="483"/>
                </a:cubicBezTo>
                <a:cubicBezTo>
                  <a:pt x="288" y="487"/>
                  <a:pt x="286" y="494"/>
                  <a:pt x="281" y="498"/>
                </a:cubicBezTo>
                <a:cubicBezTo>
                  <a:pt x="280" y="505"/>
                  <a:pt x="273" y="510"/>
                  <a:pt x="266" y="514"/>
                </a:cubicBezTo>
                <a:cubicBezTo>
                  <a:pt x="263" y="519"/>
                  <a:pt x="256" y="523"/>
                  <a:pt x="254" y="528"/>
                </a:cubicBezTo>
                <a:cubicBezTo>
                  <a:pt x="251" y="533"/>
                  <a:pt x="246" y="539"/>
                  <a:pt x="246" y="546"/>
                </a:cubicBezTo>
                <a:cubicBezTo>
                  <a:pt x="244" y="556"/>
                  <a:pt x="250" y="562"/>
                  <a:pt x="252" y="573"/>
                </a:cubicBezTo>
                <a:cubicBezTo>
                  <a:pt x="252" y="582"/>
                  <a:pt x="244" y="592"/>
                  <a:pt x="243" y="600"/>
                </a:cubicBezTo>
                <a:cubicBezTo>
                  <a:pt x="242" y="608"/>
                  <a:pt x="243" y="614"/>
                  <a:pt x="243" y="621"/>
                </a:cubicBezTo>
                <a:cubicBezTo>
                  <a:pt x="243" y="628"/>
                  <a:pt x="246" y="638"/>
                  <a:pt x="245" y="645"/>
                </a:cubicBezTo>
                <a:cubicBezTo>
                  <a:pt x="244" y="652"/>
                  <a:pt x="237" y="658"/>
                  <a:pt x="234" y="664"/>
                </a:cubicBezTo>
                <a:cubicBezTo>
                  <a:pt x="232" y="669"/>
                  <a:pt x="230" y="677"/>
                  <a:pt x="228" y="682"/>
                </a:cubicBezTo>
                <a:cubicBezTo>
                  <a:pt x="226" y="692"/>
                  <a:pt x="224" y="694"/>
                  <a:pt x="216" y="699"/>
                </a:cubicBezTo>
                <a:cubicBezTo>
                  <a:pt x="196" y="697"/>
                  <a:pt x="206" y="707"/>
                  <a:pt x="192" y="699"/>
                </a:cubicBezTo>
                <a:cubicBezTo>
                  <a:pt x="189" y="694"/>
                  <a:pt x="183" y="681"/>
                  <a:pt x="180" y="676"/>
                </a:cubicBezTo>
                <a:cubicBezTo>
                  <a:pt x="178" y="665"/>
                  <a:pt x="172" y="650"/>
                  <a:pt x="168" y="640"/>
                </a:cubicBezTo>
                <a:cubicBezTo>
                  <a:pt x="165" y="634"/>
                  <a:pt x="161" y="629"/>
                  <a:pt x="158" y="622"/>
                </a:cubicBezTo>
                <a:cubicBezTo>
                  <a:pt x="156" y="603"/>
                  <a:pt x="143" y="594"/>
                  <a:pt x="132" y="579"/>
                </a:cubicBezTo>
                <a:cubicBezTo>
                  <a:pt x="127" y="569"/>
                  <a:pt x="136" y="570"/>
                  <a:pt x="134" y="562"/>
                </a:cubicBezTo>
                <a:cubicBezTo>
                  <a:pt x="132" y="554"/>
                  <a:pt x="121" y="538"/>
                  <a:pt x="117" y="528"/>
                </a:cubicBezTo>
                <a:cubicBezTo>
                  <a:pt x="115" y="520"/>
                  <a:pt x="112" y="512"/>
                  <a:pt x="108" y="505"/>
                </a:cubicBezTo>
                <a:cubicBezTo>
                  <a:pt x="106" y="490"/>
                  <a:pt x="104" y="474"/>
                  <a:pt x="99" y="460"/>
                </a:cubicBezTo>
                <a:cubicBezTo>
                  <a:pt x="94" y="430"/>
                  <a:pt x="103" y="395"/>
                  <a:pt x="84" y="369"/>
                </a:cubicBezTo>
                <a:cubicBezTo>
                  <a:pt x="81" y="373"/>
                  <a:pt x="80" y="377"/>
                  <a:pt x="78" y="382"/>
                </a:cubicBezTo>
                <a:cubicBezTo>
                  <a:pt x="76" y="386"/>
                  <a:pt x="73" y="388"/>
                  <a:pt x="71" y="390"/>
                </a:cubicBezTo>
                <a:cubicBezTo>
                  <a:pt x="69" y="392"/>
                  <a:pt x="68" y="397"/>
                  <a:pt x="63" y="397"/>
                </a:cubicBezTo>
                <a:cubicBezTo>
                  <a:pt x="55" y="396"/>
                  <a:pt x="49" y="394"/>
                  <a:pt x="42" y="393"/>
                </a:cubicBezTo>
                <a:cubicBezTo>
                  <a:pt x="36" y="390"/>
                  <a:pt x="31" y="385"/>
                  <a:pt x="24" y="384"/>
                </a:cubicBezTo>
                <a:cubicBezTo>
                  <a:pt x="22" y="376"/>
                  <a:pt x="18" y="378"/>
                  <a:pt x="17" y="370"/>
                </a:cubicBezTo>
                <a:cubicBezTo>
                  <a:pt x="24" y="369"/>
                  <a:pt x="28" y="367"/>
                  <a:pt x="35" y="366"/>
                </a:cubicBezTo>
                <a:cubicBezTo>
                  <a:pt x="40" y="363"/>
                  <a:pt x="44" y="361"/>
                  <a:pt x="50" y="360"/>
                </a:cubicBezTo>
                <a:cubicBezTo>
                  <a:pt x="45" y="355"/>
                  <a:pt x="43" y="352"/>
                  <a:pt x="36" y="351"/>
                </a:cubicBezTo>
                <a:cubicBezTo>
                  <a:pt x="29" y="347"/>
                  <a:pt x="20" y="347"/>
                  <a:pt x="12" y="346"/>
                </a:cubicBezTo>
                <a:cubicBezTo>
                  <a:pt x="7" y="343"/>
                  <a:pt x="5" y="339"/>
                  <a:pt x="0" y="336"/>
                </a:cubicBezTo>
                <a:cubicBezTo>
                  <a:pt x="4" y="327"/>
                  <a:pt x="9" y="328"/>
                  <a:pt x="18" y="327"/>
                </a:cubicBezTo>
                <a:cubicBezTo>
                  <a:pt x="28" y="324"/>
                  <a:pt x="37" y="325"/>
                  <a:pt x="47" y="319"/>
                </a:cubicBezTo>
                <a:cubicBezTo>
                  <a:pt x="48" y="312"/>
                  <a:pt x="48" y="310"/>
                  <a:pt x="41" y="307"/>
                </a:cubicBezTo>
                <a:cubicBezTo>
                  <a:pt x="36" y="293"/>
                  <a:pt x="33" y="279"/>
                  <a:pt x="24" y="267"/>
                </a:cubicBezTo>
                <a:cubicBezTo>
                  <a:pt x="23" y="260"/>
                  <a:pt x="21" y="259"/>
                  <a:pt x="23" y="252"/>
                </a:cubicBezTo>
                <a:cubicBezTo>
                  <a:pt x="23" y="248"/>
                  <a:pt x="22" y="243"/>
                  <a:pt x="24" y="240"/>
                </a:cubicBezTo>
                <a:cubicBezTo>
                  <a:pt x="26" y="237"/>
                  <a:pt x="33" y="235"/>
                  <a:pt x="38" y="234"/>
                </a:cubicBezTo>
                <a:cubicBezTo>
                  <a:pt x="47" y="236"/>
                  <a:pt x="47" y="237"/>
                  <a:pt x="57" y="235"/>
                </a:cubicBezTo>
                <a:cubicBezTo>
                  <a:pt x="65" y="230"/>
                  <a:pt x="64" y="226"/>
                  <a:pt x="68" y="219"/>
                </a:cubicBezTo>
                <a:cubicBezTo>
                  <a:pt x="69" y="212"/>
                  <a:pt x="74" y="207"/>
                  <a:pt x="77" y="201"/>
                </a:cubicBezTo>
                <a:cubicBezTo>
                  <a:pt x="78" y="194"/>
                  <a:pt x="83" y="187"/>
                  <a:pt x="86" y="181"/>
                </a:cubicBezTo>
                <a:cubicBezTo>
                  <a:pt x="88" y="167"/>
                  <a:pt x="96" y="150"/>
                  <a:pt x="108" y="141"/>
                </a:cubicBezTo>
                <a:cubicBezTo>
                  <a:pt x="110" y="136"/>
                  <a:pt x="113" y="133"/>
                  <a:pt x="114" y="127"/>
                </a:cubicBezTo>
                <a:cubicBezTo>
                  <a:pt x="112" y="117"/>
                  <a:pt x="97" y="107"/>
                  <a:pt x="87" y="105"/>
                </a:cubicBezTo>
                <a:cubicBezTo>
                  <a:pt x="80" y="100"/>
                  <a:pt x="77" y="97"/>
                  <a:pt x="72" y="90"/>
                </a:cubicBezTo>
                <a:cubicBezTo>
                  <a:pt x="69" y="74"/>
                  <a:pt x="70" y="78"/>
                  <a:pt x="66" y="51"/>
                </a:cubicBezTo>
                <a:cubicBezTo>
                  <a:pt x="65" y="45"/>
                  <a:pt x="56" y="40"/>
                  <a:pt x="54" y="34"/>
                </a:cubicBezTo>
                <a:cubicBezTo>
                  <a:pt x="56" y="23"/>
                  <a:pt x="59" y="24"/>
                  <a:pt x="54" y="24"/>
                </a:cubicBezTo>
                <a:close/>
              </a:path>
            </a:pathLst>
          </a:custGeom>
          <a:solidFill>
            <a:srgbClr val="FFFF11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chemeClr val="accent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51" name="Text Box 199"/>
          <p:cNvSpPr txBox="1">
            <a:spLocks noChangeArrowheads="1"/>
          </p:cNvSpPr>
          <p:nvPr/>
        </p:nvSpPr>
        <p:spPr bwMode="auto">
          <a:xfrm>
            <a:off x="6029325" y="3235325"/>
            <a:ext cx="7191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Індія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0552" name="AutoShape 200"/>
          <p:cNvSpPr>
            <a:spLocks noChangeArrowheads="1"/>
          </p:cNvSpPr>
          <p:nvPr/>
        </p:nvSpPr>
        <p:spPr bwMode="auto">
          <a:xfrm>
            <a:off x="5907088" y="3324225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pic>
        <p:nvPicPr>
          <p:cNvPr id="100553" name="Picture 201" descr="Породы овец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9941" r="64143" b="15169"/>
          <a:stretch>
            <a:fillRect/>
          </a:stretch>
        </p:blipFill>
        <p:spPr bwMode="auto">
          <a:xfrm>
            <a:off x="5929313" y="2881313"/>
            <a:ext cx="4921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54" name="Freeform 202"/>
          <p:cNvSpPr>
            <a:spLocks/>
          </p:cNvSpPr>
          <p:nvPr/>
        </p:nvSpPr>
        <p:spPr bwMode="auto">
          <a:xfrm>
            <a:off x="4241800" y="2060575"/>
            <a:ext cx="239713" cy="325438"/>
          </a:xfrm>
          <a:custGeom>
            <a:avLst/>
            <a:gdLst>
              <a:gd name="T0" fmla="*/ 144 w 151"/>
              <a:gd name="T1" fmla="*/ 75 h 205"/>
              <a:gd name="T2" fmla="*/ 135 w 151"/>
              <a:gd name="T3" fmla="*/ 37 h 205"/>
              <a:gd name="T4" fmla="*/ 126 w 151"/>
              <a:gd name="T5" fmla="*/ 25 h 205"/>
              <a:gd name="T6" fmla="*/ 111 w 151"/>
              <a:gd name="T7" fmla="*/ 30 h 205"/>
              <a:gd name="T8" fmla="*/ 88 w 151"/>
              <a:gd name="T9" fmla="*/ 21 h 205"/>
              <a:gd name="T10" fmla="*/ 67 w 151"/>
              <a:gd name="T11" fmla="*/ 6 h 205"/>
              <a:gd name="T12" fmla="*/ 63 w 151"/>
              <a:gd name="T13" fmla="*/ 28 h 205"/>
              <a:gd name="T14" fmla="*/ 34 w 151"/>
              <a:gd name="T15" fmla="*/ 43 h 205"/>
              <a:gd name="T16" fmla="*/ 13 w 151"/>
              <a:gd name="T17" fmla="*/ 94 h 205"/>
              <a:gd name="T18" fmla="*/ 4 w 151"/>
              <a:gd name="T19" fmla="*/ 106 h 205"/>
              <a:gd name="T20" fmla="*/ 0 w 151"/>
              <a:gd name="T21" fmla="*/ 132 h 205"/>
              <a:gd name="T22" fmla="*/ 16 w 151"/>
              <a:gd name="T23" fmla="*/ 150 h 205"/>
              <a:gd name="T24" fmla="*/ 25 w 151"/>
              <a:gd name="T25" fmla="*/ 169 h 205"/>
              <a:gd name="T26" fmla="*/ 16 w 151"/>
              <a:gd name="T27" fmla="*/ 178 h 205"/>
              <a:gd name="T28" fmla="*/ 18 w 151"/>
              <a:gd name="T29" fmla="*/ 187 h 205"/>
              <a:gd name="T30" fmla="*/ 30 w 151"/>
              <a:gd name="T31" fmla="*/ 193 h 205"/>
              <a:gd name="T32" fmla="*/ 63 w 151"/>
              <a:gd name="T33" fmla="*/ 199 h 205"/>
              <a:gd name="T34" fmla="*/ 97 w 151"/>
              <a:gd name="T35" fmla="*/ 201 h 205"/>
              <a:gd name="T36" fmla="*/ 120 w 151"/>
              <a:gd name="T37" fmla="*/ 183 h 205"/>
              <a:gd name="T38" fmla="*/ 112 w 151"/>
              <a:gd name="T39" fmla="*/ 163 h 205"/>
              <a:gd name="T40" fmla="*/ 100 w 151"/>
              <a:gd name="T41" fmla="*/ 147 h 205"/>
              <a:gd name="T42" fmla="*/ 114 w 151"/>
              <a:gd name="T43" fmla="*/ 129 h 205"/>
              <a:gd name="T44" fmla="*/ 141 w 151"/>
              <a:gd name="T45" fmla="*/ 115 h 205"/>
              <a:gd name="T46" fmla="*/ 144 w 151"/>
              <a:gd name="T47" fmla="*/ 75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1" h="205">
                <a:moveTo>
                  <a:pt x="144" y="75"/>
                </a:moveTo>
                <a:cubicBezTo>
                  <a:pt x="142" y="64"/>
                  <a:pt x="147" y="43"/>
                  <a:pt x="135" y="37"/>
                </a:cubicBezTo>
                <a:cubicBezTo>
                  <a:pt x="132" y="32"/>
                  <a:pt x="131" y="28"/>
                  <a:pt x="126" y="25"/>
                </a:cubicBezTo>
                <a:cubicBezTo>
                  <a:pt x="121" y="27"/>
                  <a:pt x="116" y="28"/>
                  <a:pt x="111" y="30"/>
                </a:cubicBezTo>
                <a:cubicBezTo>
                  <a:pt x="98" y="29"/>
                  <a:pt x="93" y="31"/>
                  <a:pt x="88" y="21"/>
                </a:cubicBezTo>
                <a:cubicBezTo>
                  <a:pt x="86" y="9"/>
                  <a:pt x="79" y="7"/>
                  <a:pt x="67" y="6"/>
                </a:cubicBezTo>
                <a:cubicBezTo>
                  <a:pt x="56" y="0"/>
                  <a:pt x="60" y="21"/>
                  <a:pt x="63" y="28"/>
                </a:cubicBezTo>
                <a:cubicBezTo>
                  <a:pt x="58" y="40"/>
                  <a:pt x="45" y="41"/>
                  <a:pt x="34" y="43"/>
                </a:cubicBezTo>
                <a:cubicBezTo>
                  <a:pt x="11" y="54"/>
                  <a:pt x="33" y="90"/>
                  <a:pt x="13" y="94"/>
                </a:cubicBezTo>
                <a:cubicBezTo>
                  <a:pt x="8" y="98"/>
                  <a:pt x="7" y="101"/>
                  <a:pt x="4" y="106"/>
                </a:cubicBezTo>
                <a:cubicBezTo>
                  <a:pt x="3" y="117"/>
                  <a:pt x="2" y="122"/>
                  <a:pt x="0" y="132"/>
                </a:cubicBezTo>
                <a:cubicBezTo>
                  <a:pt x="4" y="138"/>
                  <a:pt x="10" y="146"/>
                  <a:pt x="16" y="150"/>
                </a:cubicBezTo>
                <a:cubicBezTo>
                  <a:pt x="19" y="156"/>
                  <a:pt x="21" y="164"/>
                  <a:pt x="25" y="169"/>
                </a:cubicBezTo>
                <a:cubicBezTo>
                  <a:pt x="26" y="174"/>
                  <a:pt x="17" y="175"/>
                  <a:pt x="16" y="178"/>
                </a:cubicBezTo>
                <a:cubicBezTo>
                  <a:pt x="15" y="181"/>
                  <a:pt x="16" y="184"/>
                  <a:pt x="18" y="187"/>
                </a:cubicBezTo>
                <a:cubicBezTo>
                  <a:pt x="20" y="190"/>
                  <a:pt x="23" y="191"/>
                  <a:pt x="30" y="193"/>
                </a:cubicBezTo>
                <a:cubicBezTo>
                  <a:pt x="40" y="198"/>
                  <a:pt x="52" y="197"/>
                  <a:pt x="63" y="199"/>
                </a:cubicBezTo>
                <a:cubicBezTo>
                  <a:pt x="74" y="205"/>
                  <a:pt x="83" y="202"/>
                  <a:pt x="97" y="201"/>
                </a:cubicBezTo>
                <a:cubicBezTo>
                  <a:pt x="118" y="197"/>
                  <a:pt x="105" y="192"/>
                  <a:pt x="120" y="183"/>
                </a:cubicBezTo>
                <a:cubicBezTo>
                  <a:pt x="122" y="172"/>
                  <a:pt x="124" y="168"/>
                  <a:pt x="112" y="163"/>
                </a:cubicBezTo>
                <a:cubicBezTo>
                  <a:pt x="108" y="157"/>
                  <a:pt x="104" y="153"/>
                  <a:pt x="100" y="147"/>
                </a:cubicBezTo>
                <a:cubicBezTo>
                  <a:pt x="98" y="135"/>
                  <a:pt x="103" y="131"/>
                  <a:pt x="114" y="129"/>
                </a:cubicBezTo>
                <a:cubicBezTo>
                  <a:pt x="123" y="124"/>
                  <a:pt x="132" y="120"/>
                  <a:pt x="141" y="115"/>
                </a:cubicBezTo>
                <a:cubicBezTo>
                  <a:pt x="151" y="102"/>
                  <a:pt x="144" y="90"/>
                  <a:pt x="144" y="75"/>
                </a:cubicBezTo>
                <a:close/>
              </a:path>
            </a:pathLst>
          </a:custGeom>
          <a:solidFill>
            <a:srgbClr val="66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55" name="Text Box 203"/>
          <p:cNvSpPr txBox="1">
            <a:spLocks noChangeArrowheads="1"/>
          </p:cNvSpPr>
          <p:nvPr/>
        </p:nvSpPr>
        <p:spPr bwMode="auto">
          <a:xfrm>
            <a:off x="3979863" y="2152650"/>
            <a:ext cx="431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</a:rPr>
              <a:t>2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100557" name="AutoShape 205"/>
          <p:cNvSpPr>
            <a:spLocks noChangeArrowheads="1"/>
          </p:cNvSpPr>
          <p:nvPr/>
        </p:nvSpPr>
        <p:spPr bwMode="auto">
          <a:xfrm>
            <a:off x="4262438" y="2133600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58" name="Freeform 206"/>
          <p:cNvSpPr>
            <a:spLocks/>
          </p:cNvSpPr>
          <p:nvPr/>
        </p:nvSpPr>
        <p:spPr bwMode="auto">
          <a:xfrm>
            <a:off x="3941763" y="1900238"/>
            <a:ext cx="209550" cy="361950"/>
          </a:xfrm>
          <a:custGeom>
            <a:avLst/>
            <a:gdLst>
              <a:gd name="T0" fmla="*/ 129 w 132"/>
              <a:gd name="T1" fmla="*/ 162 h 228"/>
              <a:gd name="T2" fmla="*/ 127 w 132"/>
              <a:gd name="T3" fmla="*/ 156 h 228"/>
              <a:gd name="T4" fmla="*/ 115 w 132"/>
              <a:gd name="T5" fmla="*/ 158 h 228"/>
              <a:gd name="T6" fmla="*/ 118 w 132"/>
              <a:gd name="T7" fmla="*/ 129 h 228"/>
              <a:gd name="T8" fmla="*/ 106 w 132"/>
              <a:gd name="T9" fmla="*/ 111 h 228"/>
              <a:gd name="T10" fmla="*/ 79 w 132"/>
              <a:gd name="T11" fmla="*/ 80 h 228"/>
              <a:gd name="T12" fmla="*/ 96 w 132"/>
              <a:gd name="T13" fmla="*/ 62 h 228"/>
              <a:gd name="T14" fmla="*/ 102 w 132"/>
              <a:gd name="T15" fmla="*/ 47 h 228"/>
              <a:gd name="T16" fmla="*/ 111 w 132"/>
              <a:gd name="T17" fmla="*/ 33 h 228"/>
              <a:gd name="T18" fmla="*/ 87 w 132"/>
              <a:gd name="T19" fmla="*/ 24 h 228"/>
              <a:gd name="T20" fmla="*/ 94 w 132"/>
              <a:gd name="T21" fmla="*/ 14 h 228"/>
              <a:gd name="T22" fmla="*/ 97 w 132"/>
              <a:gd name="T23" fmla="*/ 0 h 228"/>
              <a:gd name="T24" fmla="*/ 64 w 132"/>
              <a:gd name="T25" fmla="*/ 12 h 228"/>
              <a:gd name="T26" fmla="*/ 55 w 132"/>
              <a:gd name="T27" fmla="*/ 24 h 228"/>
              <a:gd name="T28" fmla="*/ 46 w 132"/>
              <a:gd name="T29" fmla="*/ 47 h 228"/>
              <a:gd name="T30" fmla="*/ 40 w 132"/>
              <a:gd name="T31" fmla="*/ 71 h 228"/>
              <a:gd name="T32" fmla="*/ 34 w 132"/>
              <a:gd name="T33" fmla="*/ 86 h 228"/>
              <a:gd name="T34" fmla="*/ 22 w 132"/>
              <a:gd name="T35" fmla="*/ 92 h 228"/>
              <a:gd name="T36" fmla="*/ 3 w 132"/>
              <a:gd name="T37" fmla="*/ 102 h 228"/>
              <a:gd name="T38" fmla="*/ 18 w 132"/>
              <a:gd name="T39" fmla="*/ 120 h 228"/>
              <a:gd name="T40" fmla="*/ 43 w 132"/>
              <a:gd name="T41" fmla="*/ 87 h 228"/>
              <a:gd name="T42" fmla="*/ 49 w 132"/>
              <a:gd name="T43" fmla="*/ 96 h 228"/>
              <a:gd name="T44" fmla="*/ 52 w 132"/>
              <a:gd name="T45" fmla="*/ 101 h 228"/>
              <a:gd name="T46" fmla="*/ 57 w 132"/>
              <a:gd name="T47" fmla="*/ 102 h 228"/>
              <a:gd name="T48" fmla="*/ 66 w 132"/>
              <a:gd name="T49" fmla="*/ 120 h 228"/>
              <a:gd name="T50" fmla="*/ 63 w 132"/>
              <a:gd name="T51" fmla="*/ 137 h 228"/>
              <a:gd name="T52" fmla="*/ 43 w 132"/>
              <a:gd name="T53" fmla="*/ 138 h 228"/>
              <a:gd name="T54" fmla="*/ 39 w 132"/>
              <a:gd name="T55" fmla="*/ 147 h 228"/>
              <a:gd name="T56" fmla="*/ 31 w 132"/>
              <a:gd name="T57" fmla="*/ 171 h 228"/>
              <a:gd name="T58" fmla="*/ 25 w 132"/>
              <a:gd name="T59" fmla="*/ 180 h 228"/>
              <a:gd name="T60" fmla="*/ 46 w 132"/>
              <a:gd name="T61" fmla="*/ 189 h 228"/>
              <a:gd name="T62" fmla="*/ 30 w 132"/>
              <a:gd name="T63" fmla="*/ 198 h 228"/>
              <a:gd name="T64" fmla="*/ 3 w 132"/>
              <a:gd name="T65" fmla="*/ 215 h 228"/>
              <a:gd name="T66" fmla="*/ 36 w 132"/>
              <a:gd name="T67" fmla="*/ 221 h 228"/>
              <a:gd name="T68" fmla="*/ 69 w 132"/>
              <a:gd name="T69" fmla="*/ 213 h 228"/>
              <a:gd name="T70" fmla="*/ 105 w 132"/>
              <a:gd name="T71" fmla="*/ 206 h 228"/>
              <a:gd name="T72" fmla="*/ 115 w 132"/>
              <a:gd name="T73" fmla="*/ 197 h 228"/>
              <a:gd name="T74" fmla="*/ 123 w 132"/>
              <a:gd name="T75" fmla="*/ 182 h 228"/>
              <a:gd name="T76" fmla="*/ 129 w 132"/>
              <a:gd name="T77" fmla="*/ 174 h 228"/>
              <a:gd name="T78" fmla="*/ 132 w 132"/>
              <a:gd name="T79" fmla="*/ 164 h 228"/>
              <a:gd name="T80" fmla="*/ 121 w 132"/>
              <a:gd name="T81" fmla="*/ 15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2" h="228">
                <a:moveTo>
                  <a:pt x="129" y="162"/>
                </a:moveTo>
                <a:cubicBezTo>
                  <a:pt x="128" y="160"/>
                  <a:pt x="129" y="157"/>
                  <a:pt x="127" y="156"/>
                </a:cubicBezTo>
                <a:cubicBezTo>
                  <a:pt x="123" y="155"/>
                  <a:pt x="117" y="162"/>
                  <a:pt x="115" y="158"/>
                </a:cubicBezTo>
                <a:cubicBezTo>
                  <a:pt x="114" y="155"/>
                  <a:pt x="117" y="137"/>
                  <a:pt x="118" y="129"/>
                </a:cubicBezTo>
                <a:cubicBezTo>
                  <a:pt x="117" y="121"/>
                  <a:pt x="113" y="115"/>
                  <a:pt x="106" y="111"/>
                </a:cubicBezTo>
                <a:cubicBezTo>
                  <a:pt x="104" y="97"/>
                  <a:pt x="94" y="83"/>
                  <a:pt x="79" y="80"/>
                </a:cubicBezTo>
                <a:cubicBezTo>
                  <a:pt x="76" y="71"/>
                  <a:pt x="92" y="67"/>
                  <a:pt x="96" y="62"/>
                </a:cubicBezTo>
                <a:cubicBezTo>
                  <a:pt x="100" y="57"/>
                  <a:pt x="100" y="52"/>
                  <a:pt x="102" y="47"/>
                </a:cubicBezTo>
                <a:cubicBezTo>
                  <a:pt x="105" y="42"/>
                  <a:pt x="108" y="38"/>
                  <a:pt x="111" y="33"/>
                </a:cubicBezTo>
                <a:cubicBezTo>
                  <a:pt x="107" y="19"/>
                  <a:pt x="103" y="23"/>
                  <a:pt x="87" y="24"/>
                </a:cubicBezTo>
                <a:cubicBezTo>
                  <a:pt x="79" y="22"/>
                  <a:pt x="89" y="18"/>
                  <a:pt x="94" y="14"/>
                </a:cubicBezTo>
                <a:cubicBezTo>
                  <a:pt x="98" y="8"/>
                  <a:pt x="100" y="7"/>
                  <a:pt x="97" y="0"/>
                </a:cubicBezTo>
                <a:cubicBezTo>
                  <a:pt x="85" y="3"/>
                  <a:pt x="75" y="10"/>
                  <a:pt x="64" y="12"/>
                </a:cubicBezTo>
                <a:cubicBezTo>
                  <a:pt x="61" y="17"/>
                  <a:pt x="57" y="19"/>
                  <a:pt x="55" y="24"/>
                </a:cubicBezTo>
                <a:cubicBezTo>
                  <a:pt x="53" y="33"/>
                  <a:pt x="49" y="39"/>
                  <a:pt x="46" y="47"/>
                </a:cubicBezTo>
                <a:cubicBezTo>
                  <a:pt x="45" y="55"/>
                  <a:pt x="43" y="64"/>
                  <a:pt x="40" y="71"/>
                </a:cubicBezTo>
                <a:cubicBezTo>
                  <a:pt x="39" y="77"/>
                  <a:pt x="36" y="80"/>
                  <a:pt x="34" y="86"/>
                </a:cubicBezTo>
                <a:cubicBezTo>
                  <a:pt x="33" y="95"/>
                  <a:pt x="30" y="93"/>
                  <a:pt x="22" y="92"/>
                </a:cubicBezTo>
                <a:cubicBezTo>
                  <a:pt x="0" y="93"/>
                  <a:pt x="11" y="91"/>
                  <a:pt x="3" y="102"/>
                </a:cubicBezTo>
                <a:cubicBezTo>
                  <a:pt x="4" y="113"/>
                  <a:pt x="9" y="114"/>
                  <a:pt x="18" y="120"/>
                </a:cubicBezTo>
                <a:cubicBezTo>
                  <a:pt x="31" y="118"/>
                  <a:pt x="23" y="93"/>
                  <a:pt x="43" y="87"/>
                </a:cubicBezTo>
                <a:cubicBezTo>
                  <a:pt x="57" y="76"/>
                  <a:pt x="55" y="83"/>
                  <a:pt x="49" y="96"/>
                </a:cubicBezTo>
                <a:cubicBezTo>
                  <a:pt x="50" y="98"/>
                  <a:pt x="50" y="100"/>
                  <a:pt x="52" y="101"/>
                </a:cubicBezTo>
                <a:cubicBezTo>
                  <a:pt x="53" y="102"/>
                  <a:pt x="56" y="101"/>
                  <a:pt x="57" y="102"/>
                </a:cubicBezTo>
                <a:cubicBezTo>
                  <a:pt x="60" y="105"/>
                  <a:pt x="64" y="116"/>
                  <a:pt x="66" y="120"/>
                </a:cubicBezTo>
                <a:cubicBezTo>
                  <a:pt x="66" y="125"/>
                  <a:pt x="67" y="133"/>
                  <a:pt x="63" y="137"/>
                </a:cubicBezTo>
                <a:cubicBezTo>
                  <a:pt x="59" y="140"/>
                  <a:pt x="47" y="136"/>
                  <a:pt x="43" y="138"/>
                </a:cubicBezTo>
                <a:cubicBezTo>
                  <a:pt x="39" y="140"/>
                  <a:pt x="41" y="142"/>
                  <a:pt x="39" y="147"/>
                </a:cubicBezTo>
                <a:cubicBezTo>
                  <a:pt x="38" y="155"/>
                  <a:pt x="36" y="165"/>
                  <a:pt x="31" y="171"/>
                </a:cubicBezTo>
                <a:cubicBezTo>
                  <a:pt x="30" y="175"/>
                  <a:pt x="25" y="176"/>
                  <a:pt x="25" y="180"/>
                </a:cubicBezTo>
                <a:cubicBezTo>
                  <a:pt x="25" y="185"/>
                  <a:pt x="43" y="189"/>
                  <a:pt x="46" y="189"/>
                </a:cubicBezTo>
                <a:cubicBezTo>
                  <a:pt x="53" y="200"/>
                  <a:pt x="39" y="197"/>
                  <a:pt x="30" y="198"/>
                </a:cubicBezTo>
                <a:cubicBezTo>
                  <a:pt x="21" y="204"/>
                  <a:pt x="12" y="209"/>
                  <a:pt x="3" y="215"/>
                </a:cubicBezTo>
                <a:cubicBezTo>
                  <a:pt x="5" y="228"/>
                  <a:pt x="27" y="221"/>
                  <a:pt x="36" y="221"/>
                </a:cubicBezTo>
                <a:cubicBezTo>
                  <a:pt x="47" y="218"/>
                  <a:pt x="57" y="215"/>
                  <a:pt x="69" y="213"/>
                </a:cubicBezTo>
                <a:cubicBezTo>
                  <a:pt x="78" y="207"/>
                  <a:pt x="94" y="208"/>
                  <a:pt x="105" y="206"/>
                </a:cubicBezTo>
                <a:cubicBezTo>
                  <a:pt x="110" y="204"/>
                  <a:pt x="111" y="200"/>
                  <a:pt x="115" y="197"/>
                </a:cubicBezTo>
                <a:cubicBezTo>
                  <a:pt x="117" y="191"/>
                  <a:pt x="119" y="187"/>
                  <a:pt x="123" y="182"/>
                </a:cubicBezTo>
                <a:cubicBezTo>
                  <a:pt x="126" y="168"/>
                  <a:pt x="121" y="186"/>
                  <a:pt x="129" y="174"/>
                </a:cubicBezTo>
                <a:cubicBezTo>
                  <a:pt x="131" y="171"/>
                  <a:pt x="130" y="167"/>
                  <a:pt x="132" y="164"/>
                </a:cubicBezTo>
                <a:cubicBezTo>
                  <a:pt x="129" y="158"/>
                  <a:pt x="128" y="156"/>
                  <a:pt x="121" y="156"/>
                </a:cubicBezTo>
              </a:path>
            </a:pathLst>
          </a:custGeom>
          <a:solidFill>
            <a:srgbClr val="00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61" name="AutoShape 209"/>
          <p:cNvSpPr>
            <a:spLocks noChangeArrowheads="1"/>
          </p:cNvSpPr>
          <p:nvPr/>
        </p:nvSpPr>
        <p:spPr bwMode="auto">
          <a:xfrm>
            <a:off x="3967163" y="1935163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59" name="Text Box 207"/>
          <p:cNvSpPr txBox="1">
            <a:spLocks noChangeArrowheads="1"/>
          </p:cNvSpPr>
          <p:nvPr/>
        </p:nvSpPr>
        <p:spPr bwMode="auto">
          <a:xfrm>
            <a:off x="4029075" y="1811338"/>
            <a:ext cx="431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</a:rPr>
              <a:t>3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100562" name="Freeform 210"/>
          <p:cNvSpPr>
            <a:spLocks/>
          </p:cNvSpPr>
          <p:nvPr/>
        </p:nvSpPr>
        <p:spPr bwMode="auto">
          <a:xfrm>
            <a:off x="4768850" y="866775"/>
            <a:ext cx="3446463" cy="1776413"/>
          </a:xfrm>
          <a:custGeom>
            <a:avLst/>
            <a:gdLst>
              <a:gd name="T0" fmla="*/ 98 w 2171"/>
              <a:gd name="T1" fmla="*/ 560 h 1119"/>
              <a:gd name="T2" fmla="*/ 70 w 2171"/>
              <a:gd name="T3" fmla="*/ 770 h 1119"/>
              <a:gd name="T4" fmla="*/ 173 w 2171"/>
              <a:gd name="T5" fmla="*/ 981 h 1119"/>
              <a:gd name="T6" fmla="*/ 350 w 2171"/>
              <a:gd name="T7" fmla="*/ 996 h 1119"/>
              <a:gd name="T8" fmla="*/ 404 w 2171"/>
              <a:gd name="T9" fmla="*/ 866 h 1119"/>
              <a:gd name="T10" fmla="*/ 524 w 2171"/>
              <a:gd name="T11" fmla="*/ 840 h 1119"/>
              <a:gd name="T12" fmla="*/ 773 w 2171"/>
              <a:gd name="T13" fmla="*/ 771 h 1119"/>
              <a:gd name="T14" fmla="*/ 956 w 2171"/>
              <a:gd name="T15" fmla="*/ 903 h 1119"/>
              <a:gd name="T16" fmla="*/ 1126 w 2171"/>
              <a:gd name="T17" fmla="*/ 867 h 1119"/>
              <a:gd name="T18" fmla="*/ 1321 w 2171"/>
              <a:gd name="T19" fmla="*/ 885 h 1119"/>
              <a:gd name="T20" fmla="*/ 1456 w 2171"/>
              <a:gd name="T21" fmla="*/ 834 h 1119"/>
              <a:gd name="T22" fmla="*/ 1594 w 2171"/>
              <a:gd name="T23" fmla="*/ 831 h 1119"/>
              <a:gd name="T24" fmla="*/ 1738 w 2171"/>
              <a:gd name="T25" fmla="*/ 999 h 1119"/>
              <a:gd name="T26" fmla="*/ 1816 w 2171"/>
              <a:gd name="T27" fmla="*/ 857 h 1119"/>
              <a:gd name="T28" fmla="*/ 1891 w 2171"/>
              <a:gd name="T29" fmla="*/ 900 h 1119"/>
              <a:gd name="T30" fmla="*/ 1762 w 2171"/>
              <a:gd name="T31" fmla="*/ 675 h 1119"/>
              <a:gd name="T32" fmla="*/ 1670 w 2171"/>
              <a:gd name="T33" fmla="*/ 690 h 1119"/>
              <a:gd name="T34" fmla="*/ 1801 w 2171"/>
              <a:gd name="T35" fmla="*/ 519 h 1119"/>
              <a:gd name="T36" fmla="*/ 1841 w 2171"/>
              <a:gd name="T37" fmla="*/ 440 h 1119"/>
              <a:gd name="T38" fmla="*/ 1915 w 2171"/>
              <a:gd name="T39" fmla="*/ 422 h 1119"/>
              <a:gd name="T40" fmla="*/ 2006 w 2171"/>
              <a:gd name="T41" fmla="*/ 689 h 1119"/>
              <a:gd name="T42" fmla="*/ 2029 w 2171"/>
              <a:gd name="T43" fmla="*/ 650 h 1119"/>
              <a:gd name="T44" fmla="*/ 1970 w 2171"/>
              <a:gd name="T45" fmla="*/ 483 h 1119"/>
              <a:gd name="T46" fmla="*/ 2077 w 2171"/>
              <a:gd name="T47" fmla="*/ 378 h 1119"/>
              <a:gd name="T48" fmla="*/ 2026 w 2171"/>
              <a:gd name="T49" fmla="*/ 264 h 1119"/>
              <a:gd name="T50" fmla="*/ 2143 w 2171"/>
              <a:gd name="T51" fmla="*/ 236 h 1119"/>
              <a:gd name="T52" fmla="*/ 1786 w 2171"/>
              <a:gd name="T53" fmla="*/ 186 h 1119"/>
              <a:gd name="T54" fmla="*/ 1543 w 2171"/>
              <a:gd name="T55" fmla="*/ 204 h 1119"/>
              <a:gd name="T56" fmla="*/ 1402 w 2171"/>
              <a:gd name="T57" fmla="*/ 180 h 1119"/>
              <a:gd name="T58" fmla="*/ 1357 w 2171"/>
              <a:gd name="T59" fmla="*/ 101 h 1119"/>
              <a:gd name="T60" fmla="*/ 1262 w 2171"/>
              <a:gd name="T61" fmla="*/ 95 h 1119"/>
              <a:gd name="T62" fmla="*/ 1333 w 2171"/>
              <a:gd name="T63" fmla="*/ 162 h 1119"/>
              <a:gd name="T64" fmla="*/ 1348 w 2171"/>
              <a:gd name="T65" fmla="*/ 221 h 1119"/>
              <a:gd name="T66" fmla="*/ 1201 w 2171"/>
              <a:gd name="T67" fmla="*/ 186 h 1119"/>
              <a:gd name="T68" fmla="*/ 989 w 2171"/>
              <a:gd name="T69" fmla="*/ 204 h 1119"/>
              <a:gd name="T70" fmla="*/ 991 w 2171"/>
              <a:gd name="T71" fmla="*/ 170 h 1119"/>
              <a:gd name="T72" fmla="*/ 836 w 2171"/>
              <a:gd name="T73" fmla="*/ 65 h 1119"/>
              <a:gd name="T74" fmla="*/ 733 w 2171"/>
              <a:gd name="T75" fmla="*/ 15 h 1119"/>
              <a:gd name="T76" fmla="*/ 758 w 2171"/>
              <a:gd name="T77" fmla="*/ 84 h 1119"/>
              <a:gd name="T78" fmla="*/ 836 w 2171"/>
              <a:gd name="T79" fmla="*/ 141 h 1119"/>
              <a:gd name="T80" fmla="*/ 719 w 2171"/>
              <a:gd name="T81" fmla="*/ 189 h 1119"/>
              <a:gd name="T82" fmla="*/ 725 w 2171"/>
              <a:gd name="T83" fmla="*/ 323 h 1119"/>
              <a:gd name="T84" fmla="*/ 601 w 2171"/>
              <a:gd name="T85" fmla="*/ 275 h 1119"/>
              <a:gd name="T86" fmla="*/ 676 w 2171"/>
              <a:gd name="T87" fmla="*/ 408 h 1119"/>
              <a:gd name="T88" fmla="*/ 584 w 2171"/>
              <a:gd name="T89" fmla="*/ 323 h 1119"/>
              <a:gd name="T90" fmla="*/ 538 w 2171"/>
              <a:gd name="T91" fmla="*/ 363 h 1119"/>
              <a:gd name="T92" fmla="*/ 406 w 2171"/>
              <a:gd name="T93" fmla="*/ 321 h 1119"/>
              <a:gd name="T94" fmla="*/ 484 w 2171"/>
              <a:gd name="T95" fmla="*/ 182 h 1119"/>
              <a:gd name="T96" fmla="*/ 370 w 2171"/>
              <a:gd name="T97" fmla="*/ 263 h 1119"/>
              <a:gd name="T98" fmla="*/ 424 w 2171"/>
              <a:gd name="T99" fmla="*/ 345 h 1119"/>
              <a:gd name="T100" fmla="*/ 376 w 2171"/>
              <a:gd name="T101" fmla="*/ 383 h 1119"/>
              <a:gd name="T102" fmla="*/ 341 w 2171"/>
              <a:gd name="T103" fmla="*/ 396 h 1119"/>
              <a:gd name="T104" fmla="*/ 253 w 2171"/>
              <a:gd name="T105" fmla="*/ 428 h 1119"/>
              <a:gd name="T106" fmla="*/ 134 w 2171"/>
              <a:gd name="T107" fmla="*/ 474 h 1119"/>
              <a:gd name="T108" fmla="*/ 196 w 2171"/>
              <a:gd name="T109" fmla="*/ 41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71" h="1119">
                <a:moveTo>
                  <a:pt x="83" y="369"/>
                </a:moveTo>
                <a:lnTo>
                  <a:pt x="61" y="386"/>
                </a:lnTo>
                <a:cubicBezTo>
                  <a:pt x="59" y="395"/>
                  <a:pt x="69" y="412"/>
                  <a:pt x="70" y="422"/>
                </a:cubicBezTo>
                <a:cubicBezTo>
                  <a:pt x="71" y="432"/>
                  <a:pt x="67" y="441"/>
                  <a:pt x="67" y="449"/>
                </a:cubicBezTo>
                <a:cubicBezTo>
                  <a:pt x="67" y="457"/>
                  <a:pt x="70" y="459"/>
                  <a:pt x="71" y="473"/>
                </a:cubicBezTo>
                <a:cubicBezTo>
                  <a:pt x="72" y="487"/>
                  <a:pt x="70" y="520"/>
                  <a:pt x="74" y="534"/>
                </a:cubicBezTo>
                <a:lnTo>
                  <a:pt x="98" y="560"/>
                </a:lnTo>
                <a:lnTo>
                  <a:pt x="31" y="617"/>
                </a:lnTo>
                <a:lnTo>
                  <a:pt x="56" y="630"/>
                </a:lnTo>
                <a:lnTo>
                  <a:pt x="26" y="650"/>
                </a:lnTo>
                <a:lnTo>
                  <a:pt x="20" y="659"/>
                </a:lnTo>
                <a:lnTo>
                  <a:pt x="26" y="689"/>
                </a:lnTo>
                <a:cubicBezTo>
                  <a:pt x="24" y="697"/>
                  <a:pt x="0" y="692"/>
                  <a:pt x="7" y="705"/>
                </a:cubicBezTo>
                <a:lnTo>
                  <a:pt x="70" y="770"/>
                </a:lnTo>
                <a:cubicBezTo>
                  <a:pt x="82" y="793"/>
                  <a:pt x="70" y="831"/>
                  <a:pt x="77" y="843"/>
                </a:cubicBezTo>
                <a:cubicBezTo>
                  <a:pt x="84" y="855"/>
                  <a:pt x="103" y="835"/>
                  <a:pt x="113" y="843"/>
                </a:cubicBezTo>
                <a:cubicBezTo>
                  <a:pt x="123" y="851"/>
                  <a:pt x="129" y="881"/>
                  <a:pt x="137" y="891"/>
                </a:cubicBezTo>
                <a:cubicBezTo>
                  <a:pt x="145" y="901"/>
                  <a:pt x="156" y="898"/>
                  <a:pt x="163" y="902"/>
                </a:cubicBezTo>
                <a:cubicBezTo>
                  <a:pt x="170" y="906"/>
                  <a:pt x="176" y="910"/>
                  <a:pt x="178" y="917"/>
                </a:cubicBezTo>
                <a:cubicBezTo>
                  <a:pt x="180" y="924"/>
                  <a:pt x="176" y="930"/>
                  <a:pt x="175" y="941"/>
                </a:cubicBezTo>
                <a:cubicBezTo>
                  <a:pt x="174" y="952"/>
                  <a:pt x="175" y="966"/>
                  <a:pt x="173" y="981"/>
                </a:cubicBezTo>
                <a:cubicBezTo>
                  <a:pt x="171" y="996"/>
                  <a:pt x="161" y="1024"/>
                  <a:pt x="161" y="1034"/>
                </a:cubicBezTo>
                <a:lnTo>
                  <a:pt x="175" y="1043"/>
                </a:lnTo>
                <a:cubicBezTo>
                  <a:pt x="180" y="1046"/>
                  <a:pt x="176" y="1047"/>
                  <a:pt x="190" y="1053"/>
                </a:cubicBezTo>
                <a:cubicBezTo>
                  <a:pt x="204" y="1059"/>
                  <a:pt x="233" y="1067"/>
                  <a:pt x="259" y="1077"/>
                </a:cubicBezTo>
                <a:cubicBezTo>
                  <a:pt x="285" y="1087"/>
                  <a:pt x="336" y="1119"/>
                  <a:pt x="346" y="1112"/>
                </a:cubicBezTo>
                <a:cubicBezTo>
                  <a:pt x="356" y="1105"/>
                  <a:pt x="319" y="1057"/>
                  <a:pt x="320" y="1038"/>
                </a:cubicBezTo>
                <a:cubicBezTo>
                  <a:pt x="321" y="1019"/>
                  <a:pt x="345" y="1007"/>
                  <a:pt x="350" y="996"/>
                </a:cubicBezTo>
                <a:cubicBezTo>
                  <a:pt x="355" y="985"/>
                  <a:pt x="353" y="978"/>
                  <a:pt x="349" y="969"/>
                </a:cubicBezTo>
                <a:cubicBezTo>
                  <a:pt x="345" y="960"/>
                  <a:pt x="333" y="956"/>
                  <a:pt x="328" y="944"/>
                </a:cubicBezTo>
                <a:cubicBezTo>
                  <a:pt x="323" y="932"/>
                  <a:pt x="320" y="905"/>
                  <a:pt x="319" y="894"/>
                </a:cubicBezTo>
                <a:cubicBezTo>
                  <a:pt x="318" y="883"/>
                  <a:pt x="319" y="880"/>
                  <a:pt x="322" y="878"/>
                </a:cubicBezTo>
                <a:cubicBezTo>
                  <a:pt x="325" y="874"/>
                  <a:pt x="333" y="884"/>
                  <a:pt x="340" y="881"/>
                </a:cubicBezTo>
                <a:cubicBezTo>
                  <a:pt x="347" y="878"/>
                  <a:pt x="354" y="862"/>
                  <a:pt x="365" y="860"/>
                </a:cubicBezTo>
                <a:cubicBezTo>
                  <a:pt x="376" y="858"/>
                  <a:pt x="393" y="862"/>
                  <a:pt x="404" y="866"/>
                </a:cubicBezTo>
                <a:cubicBezTo>
                  <a:pt x="416" y="868"/>
                  <a:pt x="425" y="880"/>
                  <a:pt x="434" y="882"/>
                </a:cubicBezTo>
                <a:cubicBezTo>
                  <a:pt x="443" y="884"/>
                  <a:pt x="453" y="876"/>
                  <a:pt x="458" y="876"/>
                </a:cubicBezTo>
                <a:cubicBezTo>
                  <a:pt x="463" y="876"/>
                  <a:pt x="462" y="881"/>
                  <a:pt x="467" y="881"/>
                </a:cubicBezTo>
                <a:cubicBezTo>
                  <a:pt x="472" y="881"/>
                  <a:pt x="482" y="877"/>
                  <a:pt x="490" y="878"/>
                </a:cubicBezTo>
                <a:cubicBezTo>
                  <a:pt x="498" y="879"/>
                  <a:pt x="508" y="888"/>
                  <a:pt x="515" y="887"/>
                </a:cubicBezTo>
                <a:cubicBezTo>
                  <a:pt x="520" y="885"/>
                  <a:pt x="534" y="878"/>
                  <a:pt x="535" y="870"/>
                </a:cubicBezTo>
                <a:lnTo>
                  <a:pt x="524" y="840"/>
                </a:lnTo>
                <a:cubicBezTo>
                  <a:pt x="524" y="833"/>
                  <a:pt x="531" y="834"/>
                  <a:pt x="532" y="827"/>
                </a:cubicBezTo>
                <a:lnTo>
                  <a:pt x="530" y="798"/>
                </a:lnTo>
                <a:cubicBezTo>
                  <a:pt x="550" y="786"/>
                  <a:pt x="625" y="756"/>
                  <a:pt x="652" y="756"/>
                </a:cubicBezTo>
                <a:cubicBezTo>
                  <a:pt x="670" y="761"/>
                  <a:pt x="673" y="794"/>
                  <a:pt x="691" y="800"/>
                </a:cubicBezTo>
                <a:cubicBezTo>
                  <a:pt x="699" y="808"/>
                  <a:pt x="688" y="789"/>
                  <a:pt x="701" y="791"/>
                </a:cubicBezTo>
                <a:cubicBezTo>
                  <a:pt x="707" y="793"/>
                  <a:pt x="716" y="813"/>
                  <a:pt x="728" y="810"/>
                </a:cubicBezTo>
                <a:lnTo>
                  <a:pt x="773" y="771"/>
                </a:lnTo>
                <a:cubicBezTo>
                  <a:pt x="784" y="768"/>
                  <a:pt x="766" y="780"/>
                  <a:pt x="776" y="794"/>
                </a:cubicBezTo>
                <a:cubicBezTo>
                  <a:pt x="786" y="808"/>
                  <a:pt x="818" y="845"/>
                  <a:pt x="830" y="855"/>
                </a:cubicBezTo>
                <a:cubicBezTo>
                  <a:pt x="842" y="865"/>
                  <a:pt x="844" y="856"/>
                  <a:pt x="850" y="857"/>
                </a:cubicBezTo>
                <a:cubicBezTo>
                  <a:pt x="856" y="858"/>
                  <a:pt x="861" y="864"/>
                  <a:pt x="868" y="864"/>
                </a:cubicBezTo>
                <a:cubicBezTo>
                  <a:pt x="875" y="864"/>
                  <a:pt x="887" y="852"/>
                  <a:pt x="893" y="855"/>
                </a:cubicBezTo>
                <a:cubicBezTo>
                  <a:pt x="902" y="855"/>
                  <a:pt x="894" y="873"/>
                  <a:pt x="905" y="881"/>
                </a:cubicBezTo>
                <a:cubicBezTo>
                  <a:pt x="916" y="889"/>
                  <a:pt x="940" y="901"/>
                  <a:pt x="956" y="903"/>
                </a:cubicBezTo>
                <a:cubicBezTo>
                  <a:pt x="973" y="909"/>
                  <a:pt x="990" y="897"/>
                  <a:pt x="1000" y="891"/>
                </a:cubicBezTo>
                <a:cubicBezTo>
                  <a:pt x="1010" y="885"/>
                  <a:pt x="1012" y="871"/>
                  <a:pt x="1019" y="866"/>
                </a:cubicBezTo>
                <a:cubicBezTo>
                  <a:pt x="1026" y="861"/>
                  <a:pt x="1036" y="858"/>
                  <a:pt x="1040" y="858"/>
                </a:cubicBezTo>
                <a:cubicBezTo>
                  <a:pt x="1044" y="858"/>
                  <a:pt x="1041" y="864"/>
                  <a:pt x="1046" y="864"/>
                </a:cubicBezTo>
                <a:cubicBezTo>
                  <a:pt x="1051" y="864"/>
                  <a:pt x="1063" y="857"/>
                  <a:pt x="1070" y="858"/>
                </a:cubicBezTo>
                <a:cubicBezTo>
                  <a:pt x="1077" y="859"/>
                  <a:pt x="1081" y="870"/>
                  <a:pt x="1090" y="872"/>
                </a:cubicBezTo>
                <a:cubicBezTo>
                  <a:pt x="1099" y="874"/>
                  <a:pt x="1121" y="873"/>
                  <a:pt x="1126" y="867"/>
                </a:cubicBezTo>
                <a:lnTo>
                  <a:pt x="1120" y="834"/>
                </a:lnTo>
                <a:lnTo>
                  <a:pt x="1136" y="815"/>
                </a:lnTo>
                <a:lnTo>
                  <a:pt x="1171" y="818"/>
                </a:lnTo>
                <a:cubicBezTo>
                  <a:pt x="1181" y="823"/>
                  <a:pt x="1189" y="841"/>
                  <a:pt x="1195" y="846"/>
                </a:cubicBezTo>
                <a:cubicBezTo>
                  <a:pt x="1201" y="851"/>
                  <a:pt x="1196" y="846"/>
                  <a:pt x="1208" y="848"/>
                </a:cubicBezTo>
                <a:cubicBezTo>
                  <a:pt x="1220" y="850"/>
                  <a:pt x="1248" y="851"/>
                  <a:pt x="1267" y="857"/>
                </a:cubicBezTo>
                <a:cubicBezTo>
                  <a:pt x="1286" y="863"/>
                  <a:pt x="1307" y="879"/>
                  <a:pt x="1321" y="885"/>
                </a:cubicBezTo>
                <a:cubicBezTo>
                  <a:pt x="1326" y="885"/>
                  <a:pt x="1344" y="892"/>
                  <a:pt x="1349" y="891"/>
                </a:cubicBezTo>
                <a:cubicBezTo>
                  <a:pt x="1357" y="888"/>
                  <a:pt x="1356" y="873"/>
                  <a:pt x="1361" y="867"/>
                </a:cubicBezTo>
                <a:cubicBezTo>
                  <a:pt x="1366" y="861"/>
                  <a:pt x="1371" y="858"/>
                  <a:pt x="1376" y="855"/>
                </a:cubicBezTo>
                <a:cubicBezTo>
                  <a:pt x="1381" y="852"/>
                  <a:pt x="1382" y="849"/>
                  <a:pt x="1391" y="849"/>
                </a:cubicBezTo>
                <a:cubicBezTo>
                  <a:pt x="1400" y="849"/>
                  <a:pt x="1424" y="852"/>
                  <a:pt x="1433" y="852"/>
                </a:cubicBezTo>
                <a:cubicBezTo>
                  <a:pt x="1442" y="852"/>
                  <a:pt x="1444" y="854"/>
                  <a:pt x="1448" y="851"/>
                </a:cubicBezTo>
                <a:cubicBezTo>
                  <a:pt x="1452" y="848"/>
                  <a:pt x="1455" y="846"/>
                  <a:pt x="1456" y="834"/>
                </a:cubicBezTo>
                <a:cubicBezTo>
                  <a:pt x="1457" y="822"/>
                  <a:pt x="1456" y="791"/>
                  <a:pt x="1453" y="777"/>
                </a:cubicBezTo>
                <a:cubicBezTo>
                  <a:pt x="1450" y="763"/>
                  <a:pt x="1436" y="756"/>
                  <a:pt x="1439" y="750"/>
                </a:cubicBezTo>
                <a:lnTo>
                  <a:pt x="1474" y="743"/>
                </a:lnTo>
                <a:cubicBezTo>
                  <a:pt x="1487" y="744"/>
                  <a:pt x="1505" y="744"/>
                  <a:pt x="1519" y="753"/>
                </a:cubicBezTo>
                <a:cubicBezTo>
                  <a:pt x="1533" y="762"/>
                  <a:pt x="1549" y="787"/>
                  <a:pt x="1561" y="798"/>
                </a:cubicBezTo>
                <a:cubicBezTo>
                  <a:pt x="1573" y="809"/>
                  <a:pt x="1587" y="816"/>
                  <a:pt x="1592" y="821"/>
                </a:cubicBezTo>
                <a:cubicBezTo>
                  <a:pt x="1597" y="826"/>
                  <a:pt x="1587" y="827"/>
                  <a:pt x="1594" y="831"/>
                </a:cubicBezTo>
                <a:cubicBezTo>
                  <a:pt x="1601" y="835"/>
                  <a:pt x="1622" y="838"/>
                  <a:pt x="1633" y="843"/>
                </a:cubicBezTo>
                <a:cubicBezTo>
                  <a:pt x="1644" y="848"/>
                  <a:pt x="1652" y="854"/>
                  <a:pt x="1660" y="860"/>
                </a:cubicBezTo>
                <a:cubicBezTo>
                  <a:pt x="1668" y="866"/>
                  <a:pt x="1672" y="878"/>
                  <a:pt x="1684" y="879"/>
                </a:cubicBezTo>
                <a:cubicBezTo>
                  <a:pt x="1696" y="880"/>
                  <a:pt x="1723" y="854"/>
                  <a:pt x="1733" y="864"/>
                </a:cubicBezTo>
                <a:cubicBezTo>
                  <a:pt x="1743" y="874"/>
                  <a:pt x="1743" y="922"/>
                  <a:pt x="1742" y="938"/>
                </a:cubicBezTo>
                <a:cubicBezTo>
                  <a:pt x="1741" y="954"/>
                  <a:pt x="1730" y="952"/>
                  <a:pt x="1729" y="962"/>
                </a:cubicBezTo>
                <a:cubicBezTo>
                  <a:pt x="1728" y="972"/>
                  <a:pt x="1738" y="991"/>
                  <a:pt x="1738" y="999"/>
                </a:cubicBezTo>
                <a:cubicBezTo>
                  <a:pt x="1738" y="1007"/>
                  <a:pt x="1727" y="1010"/>
                  <a:pt x="1727" y="1013"/>
                </a:cubicBezTo>
                <a:cubicBezTo>
                  <a:pt x="1727" y="1016"/>
                  <a:pt x="1731" y="1020"/>
                  <a:pt x="1736" y="1019"/>
                </a:cubicBezTo>
                <a:cubicBezTo>
                  <a:pt x="1741" y="1018"/>
                  <a:pt x="1748" y="1006"/>
                  <a:pt x="1756" y="1004"/>
                </a:cubicBezTo>
                <a:cubicBezTo>
                  <a:pt x="1764" y="1002"/>
                  <a:pt x="1775" y="1012"/>
                  <a:pt x="1783" y="1008"/>
                </a:cubicBezTo>
                <a:cubicBezTo>
                  <a:pt x="1791" y="1004"/>
                  <a:pt x="1798" y="998"/>
                  <a:pt x="1804" y="983"/>
                </a:cubicBezTo>
                <a:cubicBezTo>
                  <a:pt x="1810" y="968"/>
                  <a:pt x="1815" y="936"/>
                  <a:pt x="1817" y="915"/>
                </a:cubicBezTo>
                <a:cubicBezTo>
                  <a:pt x="1819" y="894"/>
                  <a:pt x="1818" y="875"/>
                  <a:pt x="1816" y="857"/>
                </a:cubicBezTo>
                <a:cubicBezTo>
                  <a:pt x="1814" y="839"/>
                  <a:pt x="1810" y="820"/>
                  <a:pt x="1804" y="807"/>
                </a:cubicBezTo>
                <a:cubicBezTo>
                  <a:pt x="1798" y="794"/>
                  <a:pt x="1785" y="787"/>
                  <a:pt x="1780" y="776"/>
                </a:cubicBezTo>
                <a:cubicBezTo>
                  <a:pt x="1775" y="765"/>
                  <a:pt x="1774" y="750"/>
                  <a:pt x="1771" y="740"/>
                </a:cubicBezTo>
                <a:cubicBezTo>
                  <a:pt x="1768" y="730"/>
                  <a:pt x="1756" y="712"/>
                  <a:pt x="1762" y="717"/>
                </a:cubicBezTo>
                <a:cubicBezTo>
                  <a:pt x="1768" y="722"/>
                  <a:pt x="1791" y="741"/>
                  <a:pt x="1810" y="771"/>
                </a:cubicBezTo>
                <a:cubicBezTo>
                  <a:pt x="1829" y="801"/>
                  <a:pt x="1861" y="879"/>
                  <a:pt x="1874" y="900"/>
                </a:cubicBezTo>
                <a:cubicBezTo>
                  <a:pt x="1887" y="921"/>
                  <a:pt x="1886" y="900"/>
                  <a:pt x="1891" y="900"/>
                </a:cubicBezTo>
                <a:cubicBezTo>
                  <a:pt x="1896" y="900"/>
                  <a:pt x="1909" y="908"/>
                  <a:pt x="1904" y="897"/>
                </a:cubicBezTo>
                <a:lnTo>
                  <a:pt x="1858" y="831"/>
                </a:lnTo>
                <a:cubicBezTo>
                  <a:pt x="1852" y="819"/>
                  <a:pt x="1860" y="824"/>
                  <a:pt x="1865" y="824"/>
                </a:cubicBezTo>
                <a:cubicBezTo>
                  <a:pt x="1870" y="824"/>
                  <a:pt x="1896" y="842"/>
                  <a:pt x="1886" y="828"/>
                </a:cubicBezTo>
                <a:cubicBezTo>
                  <a:pt x="1876" y="814"/>
                  <a:pt x="1823" y="761"/>
                  <a:pt x="1804" y="737"/>
                </a:cubicBezTo>
                <a:cubicBezTo>
                  <a:pt x="1785" y="713"/>
                  <a:pt x="1781" y="694"/>
                  <a:pt x="1774" y="684"/>
                </a:cubicBezTo>
                <a:cubicBezTo>
                  <a:pt x="1767" y="674"/>
                  <a:pt x="1765" y="676"/>
                  <a:pt x="1762" y="675"/>
                </a:cubicBezTo>
                <a:cubicBezTo>
                  <a:pt x="1759" y="674"/>
                  <a:pt x="1757" y="673"/>
                  <a:pt x="1757" y="677"/>
                </a:cubicBezTo>
                <a:cubicBezTo>
                  <a:pt x="1757" y="681"/>
                  <a:pt x="1768" y="699"/>
                  <a:pt x="1763" y="701"/>
                </a:cubicBezTo>
                <a:cubicBezTo>
                  <a:pt x="1758" y="703"/>
                  <a:pt x="1735" y="691"/>
                  <a:pt x="1726" y="690"/>
                </a:cubicBezTo>
                <a:cubicBezTo>
                  <a:pt x="1717" y="689"/>
                  <a:pt x="1714" y="692"/>
                  <a:pt x="1711" y="695"/>
                </a:cubicBezTo>
                <a:cubicBezTo>
                  <a:pt x="1708" y="698"/>
                  <a:pt x="1708" y="708"/>
                  <a:pt x="1705" y="708"/>
                </a:cubicBezTo>
                <a:cubicBezTo>
                  <a:pt x="1702" y="708"/>
                  <a:pt x="1700" y="698"/>
                  <a:pt x="1694" y="695"/>
                </a:cubicBezTo>
                <a:cubicBezTo>
                  <a:pt x="1688" y="692"/>
                  <a:pt x="1677" y="692"/>
                  <a:pt x="1670" y="690"/>
                </a:cubicBezTo>
                <a:cubicBezTo>
                  <a:pt x="1663" y="688"/>
                  <a:pt x="1650" y="694"/>
                  <a:pt x="1649" y="683"/>
                </a:cubicBezTo>
                <a:cubicBezTo>
                  <a:pt x="1648" y="672"/>
                  <a:pt x="1659" y="640"/>
                  <a:pt x="1661" y="624"/>
                </a:cubicBezTo>
                <a:cubicBezTo>
                  <a:pt x="1663" y="608"/>
                  <a:pt x="1658" y="599"/>
                  <a:pt x="1664" y="585"/>
                </a:cubicBezTo>
                <a:cubicBezTo>
                  <a:pt x="1670" y="571"/>
                  <a:pt x="1684" y="548"/>
                  <a:pt x="1700" y="539"/>
                </a:cubicBezTo>
                <a:cubicBezTo>
                  <a:pt x="1716" y="530"/>
                  <a:pt x="1746" y="537"/>
                  <a:pt x="1757" y="534"/>
                </a:cubicBezTo>
                <a:cubicBezTo>
                  <a:pt x="1768" y="531"/>
                  <a:pt x="1762" y="522"/>
                  <a:pt x="1769" y="519"/>
                </a:cubicBezTo>
                <a:cubicBezTo>
                  <a:pt x="1776" y="516"/>
                  <a:pt x="1797" y="515"/>
                  <a:pt x="1801" y="519"/>
                </a:cubicBezTo>
                <a:cubicBezTo>
                  <a:pt x="1805" y="523"/>
                  <a:pt x="1784" y="543"/>
                  <a:pt x="1792" y="543"/>
                </a:cubicBezTo>
                <a:lnTo>
                  <a:pt x="1852" y="521"/>
                </a:lnTo>
                <a:lnTo>
                  <a:pt x="1847" y="513"/>
                </a:lnTo>
                <a:lnTo>
                  <a:pt x="1826" y="504"/>
                </a:lnTo>
                <a:cubicBezTo>
                  <a:pt x="1823" y="500"/>
                  <a:pt x="1828" y="498"/>
                  <a:pt x="1828" y="489"/>
                </a:cubicBezTo>
                <a:cubicBezTo>
                  <a:pt x="1828" y="480"/>
                  <a:pt x="1824" y="460"/>
                  <a:pt x="1826" y="452"/>
                </a:cubicBezTo>
                <a:lnTo>
                  <a:pt x="1841" y="440"/>
                </a:lnTo>
                <a:cubicBezTo>
                  <a:pt x="1848" y="438"/>
                  <a:pt x="1860" y="437"/>
                  <a:pt x="1867" y="441"/>
                </a:cubicBezTo>
                <a:cubicBezTo>
                  <a:pt x="1874" y="445"/>
                  <a:pt x="1881" y="461"/>
                  <a:pt x="1886" y="462"/>
                </a:cubicBezTo>
                <a:cubicBezTo>
                  <a:pt x="1891" y="463"/>
                  <a:pt x="1893" y="450"/>
                  <a:pt x="1895" y="446"/>
                </a:cubicBezTo>
                <a:cubicBezTo>
                  <a:pt x="1897" y="442"/>
                  <a:pt x="1897" y="443"/>
                  <a:pt x="1897" y="437"/>
                </a:cubicBezTo>
                <a:cubicBezTo>
                  <a:pt x="1897" y="431"/>
                  <a:pt x="1894" y="416"/>
                  <a:pt x="1897" y="411"/>
                </a:cubicBezTo>
                <a:cubicBezTo>
                  <a:pt x="1900" y="406"/>
                  <a:pt x="1910" y="406"/>
                  <a:pt x="1913" y="408"/>
                </a:cubicBezTo>
                <a:cubicBezTo>
                  <a:pt x="1916" y="410"/>
                  <a:pt x="1914" y="415"/>
                  <a:pt x="1915" y="422"/>
                </a:cubicBezTo>
                <a:cubicBezTo>
                  <a:pt x="1916" y="429"/>
                  <a:pt x="1919" y="441"/>
                  <a:pt x="1919" y="449"/>
                </a:cubicBezTo>
                <a:cubicBezTo>
                  <a:pt x="1919" y="457"/>
                  <a:pt x="1912" y="464"/>
                  <a:pt x="1912" y="471"/>
                </a:cubicBezTo>
                <a:cubicBezTo>
                  <a:pt x="1912" y="478"/>
                  <a:pt x="1918" y="481"/>
                  <a:pt x="1919" y="492"/>
                </a:cubicBezTo>
                <a:cubicBezTo>
                  <a:pt x="1920" y="503"/>
                  <a:pt x="1920" y="526"/>
                  <a:pt x="1919" y="536"/>
                </a:cubicBezTo>
                <a:cubicBezTo>
                  <a:pt x="1918" y="546"/>
                  <a:pt x="1908" y="541"/>
                  <a:pt x="1910" y="555"/>
                </a:cubicBezTo>
                <a:cubicBezTo>
                  <a:pt x="1912" y="569"/>
                  <a:pt x="1912" y="596"/>
                  <a:pt x="1928" y="618"/>
                </a:cubicBezTo>
                <a:cubicBezTo>
                  <a:pt x="1944" y="640"/>
                  <a:pt x="1990" y="669"/>
                  <a:pt x="2006" y="689"/>
                </a:cubicBezTo>
                <a:cubicBezTo>
                  <a:pt x="2022" y="709"/>
                  <a:pt x="2021" y="729"/>
                  <a:pt x="2027" y="738"/>
                </a:cubicBezTo>
                <a:cubicBezTo>
                  <a:pt x="2033" y="747"/>
                  <a:pt x="2041" y="744"/>
                  <a:pt x="2044" y="743"/>
                </a:cubicBezTo>
                <a:cubicBezTo>
                  <a:pt x="2047" y="742"/>
                  <a:pt x="2044" y="739"/>
                  <a:pt x="2045" y="731"/>
                </a:cubicBezTo>
                <a:cubicBezTo>
                  <a:pt x="2046" y="723"/>
                  <a:pt x="2048" y="700"/>
                  <a:pt x="2047" y="693"/>
                </a:cubicBezTo>
                <a:cubicBezTo>
                  <a:pt x="2046" y="686"/>
                  <a:pt x="2038" y="691"/>
                  <a:pt x="2039" y="687"/>
                </a:cubicBezTo>
                <a:cubicBezTo>
                  <a:pt x="2040" y="683"/>
                  <a:pt x="2053" y="677"/>
                  <a:pt x="2051" y="671"/>
                </a:cubicBezTo>
                <a:cubicBezTo>
                  <a:pt x="2049" y="665"/>
                  <a:pt x="2030" y="657"/>
                  <a:pt x="2029" y="650"/>
                </a:cubicBezTo>
                <a:cubicBezTo>
                  <a:pt x="2028" y="643"/>
                  <a:pt x="2046" y="638"/>
                  <a:pt x="2047" y="627"/>
                </a:cubicBezTo>
                <a:cubicBezTo>
                  <a:pt x="2054" y="620"/>
                  <a:pt x="2027" y="589"/>
                  <a:pt x="2035" y="582"/>
                </a:cubicBezTo>
                <a:cubicBezTo>
                  <a:pt x="2031" y="569"/>
                  <a:pt x="2015" y="566"/>
                  <a:pt x="2009" y="558"/>
                </a:cubicBezTo>
                <a:cubicBezTo>
                  <a:pt x="2003" y="550"/>
                  <a:pt x="2001" y="537"/>
                  <a:pt x="1997" y="537"/>
                </a:cubicBezTo>
                <a:cubicBezTo>
                  <a:pt x="1993" y="537"/>
                  <a:pt x="1990" y="565"/>
                  <a:pt x="1984" y="558"/>
                </a:cubicBezTo>
                <a:cubicBezTo>
                  <a:pt x="1978" y="551"/>
                  <a:pt x="1962" y="504"/>
                  <a:pt x="1960" y="492"/>
                </a:cubicBezTo>
                <a:cubicBezTo>
                  <a:pt x="1945" y="470"/>
                  <a:pt x="1966" y="488"/>
                  <a:pt x="1970" y="483"/>
                </a:cubicBezTo>
                <a:cubicBezTo>
                  <a:pt x="1974" y="478"/>
                  <a:pt x="1978" y="466"/>
                  <a:pt x="1981" y="464"/>
                </a:cubicBezTo>
                <a:cubicBezTo>
                  <a:pt x="1984" y="462"/>
                  <a:pt x="1985" y="474"/>
                  <a:pt x="1991" y="471"/>
                </a:cubicBezTo>
                <a:cubicBezTo>
                  <a:pt x="1997" y="468"/>
                  <a:pt x="2005" y="447"/>
                  <a:pt x="2015" y="444"/>
                </a:cubicBezTo>
                <a:cubicBezTo>
                  <a:pt x="2025" y="441"/>
                  <a:pt x="2049" y="454"/>
                  <a:pt x="2054" y="453"/>
                </a:cubicBezTo>
                <a:cubicBezTo>
                  <a:pt x="2059" y="452"/>
                  <a:pt x="2048" y="445"/>
                  <a:pt x="2048" y="438"/>
                </a:cubicBezTo>
                <a:cubicBezTo>
                  <a:pt x="2048" y="431"/>
                  <a:pt x="2051" y="418"/>
                  <a:pt x="2056" y="408"/>
                </a:cubicBezTo>
                <a:cubicBezTo>
                  <a:pt x="2061" y="398"/>
                  <a:pt x="2070" y="385"/>
                  <a:pt x="2077" y="378"/>
                </a:cubicBezTo>
                <a:cubicBezTo>
                  <a:pt x="2084" y="371"/>
                  <a:pt x="2098" y="373"/>
                  <a:pt x="2099" y="368"/>
                </a:cubicBezTo>
                <a:cubicBezTo>
                  <a:pt x="2100" y="363"/>
                  <a:pt x="2089" y="354"/>
                  <a:pt x="2081" y="347"/>
                </a:cubicBezTo>
                <a:cubicBezTo>
                  <a:pt x="2073" y="340"/>
                  <a:pt x="2062" y="329"/>
                  <a:pt x="2050" y="323"/>
                </a:cubicBezTo>
                <a:cubicBezTo>
                  <a:pt x="2038" y="317"/>
                  <a:pt x="2017" y="316"/>
                  <a:pt x="2011" y="312"/>
                </a:cubicBezTo>
                <a:lnTo>
                  <a:pt x="2012" y="302"/>
                </a:lnTo>
                <a:lnTo>
                  <a:pt x="2042" y="296"/>
                </a:lnTo>
                <a:cubicBezTo>
                  <a:pt x="2044" y="290"/>
                  <a:pt x="2024" y="268"/>
                  <a:pt x="2026" y="264"/>
                </a:cubicBezTo>
                <a:lnTo>
                  <a:pt x="2057" y="269"/>
                </a:lnTo>
                <a:cubicBezTo>
                  <a:pt x="2071" y="272"/>
                  <a:pt x="2096" y="279"/>
                  <a:pt x="2113" y="285"/>
                </a:cubicBezTo>
                <a:cubicBezTo>
                  <a:pt x="2130" y="291"/>
                  <a:pt x="2153" y="304"/>
                  <a:pt x="2162" y="305"/>
                </a:cubicBezTo>
                <a:cubicBezTo>
                  <a:pt x="2171" y="306"/>
                  <a:pt x="2169" y="291"/>
                  <a:pt x="2167" y="288"/>
                </a:cubicBezTo>
                <a:lnTo>
                  <a:pt x="2150" y="284"/>
                </a:lnTo>
                <a:lnTo>
                  <a:pt x="2140" y="266"/>
                </a:lnTo>
                <a:cubicBezTo>
                  <a:pt x="2139" y="258"/>
                  <a:pt x="2156" y="244"/>
                  <a:pt x="2143" y="236"/>
                </a:cubicBezTo>
                <a:cubicBezTo>
                  <a:pt x="2130" y="228"/>
                  <a:pt x="2074" y="218"/>
                  <a:pt x="2063" y="219"/>
                </a:cubicBezTo>
                <a:cubicBezTo>
                  <a:pt x="2052" y="220"/>
                  <a:pt x="2081" y="244"/>
                  <a:pt x="2077" y="245"/>
                </a:cubicBezTo>
                <a:cubicBezTo>
                  <a:pt x="2073" y="246"/>
                  <a:pt x="2053" y="229"/>
                  <a:pt x="2039" y="222"/>
                </a:cubicBezTo>
                <a:cubicBezTo>
                  <a:pt x="2025" y="215"/>
                  <a:pt x="2011" y="207"/>
                  <a:pt x="1990" y="201"/>
                </a:cubicBezTo>
                <a:cubicBezTo>
                  <a:pt x="1969" y="195"/>
                  <a:pt x="1934" y="192"/>
                  <a:pt x="1912" y="188"/>
                </a:cubicBezTo>
                <a:cubicBezTo>
                  <a:pt x="1869" y="181"/>
                  <a:pt x="1879" y="177"/>
                  <a:pt x="1858" y="177"/>
                </a:cubicBezTo>
                <a:cubicBezTo>
                  <a:pt x="1837" y="177"/>
                  <a:pt x="1793" y="180"/>
                  <a:pt x="1786" y="186"/>
                </a:cubicBezTo>
                <a:cubicBezTo>
                  <a:pt x="1779" y="192"/>
                  <a:pt x="1818" y="212"/>
                  <a:pt x="1813" y="216"/>
                </a:cubicBezTo>
                <a:cubicBezTo>
                  <a:pt x="1808" y="220"/>
                  <a:pt x="1771" y="209"/>
                  <a:pt x="1753" y="209"/>
                </a:cubicBezTo>
                <a:cubicBezTo>
                  <a:pt x="1735" y="209"/>
                  <a:pt x="1714" y="212"/>
                  <a:pt x="1705" y="216"/>
                </a:cubicBezTo>
                <a:cubicBezTo>
                  <a:pt x="1696" y="220"/>
                  <a:pt x="1710" y="233"/>
                  <a:pt x="1700" y="231"/>
                </a:cubicBezTo>
                <a:cubicBezTo>
                  <a:pt x="1690" y="229"/>
                  <a:pt x="1662" y="213"/>
                  <a:pt x="1646" y="206"/>
                </a:cubicBezTo>
                <a:cubicBezTo>
                  <a:pt x="1630" y="199"/>
                  <a:pt x="1620" y="191"/>
                  <a:pt x="1603" y="191"/>
                </a:cubicBezTo>
                <a:cubicBezTo>
                  <a:pt x="1539" y="212"/>
                  <a:pt x="1563" y="206"/>
                  <a:pt x="1543" y="204"/>
                </a:cubicBezTo>
                <a:cubicBezTo>
                  <a:pt x="1529" y="205"/>
                  <a:pt x="1529" y="199"/>
                  <a:pt x="1520" y="197"/>
                </a:cubicBezTo>
                <a:cubicBezTo>
                  <a:pt x="1511" y="195"/>
                  <a:pt x="1493" y="194"/>
                  <a:pt x="1487" y="191"/>
                </a:cubicBezTo>
                <a:cubicBezTo>
                  <a:pt x="1481" y="188"/>
                  <a:pt x="1490" y="180"/>
                  <a:pt x="1483" y="179"/>
                </a:cubicBezTo>
                <a:cubicBezTo>
                  <a:pt x="1474" y="184"/>
                  <a:pt x="1455" y="181"/>
                  <a:pt x="1447" y="185"/>
                </a:cubicBezTo>
                <a:cubicBezTo>
                  <a:pt x="1439" y="189"/>
                  <a:pt x="1435" y="208"/>
                  <a:pt x="1433" y="206"/>
                </a:cubicBezTo>
                <a:cubicBezTo>
                  <a:pt x="1431" y="204"/>
                  <a:pt x="1441" y="178"/>
                  <a:pt x="1436" y="174"/>
                </a:cubicBezTo>
                <a:cubicBezTo>
                  <a:pt x="1431" y="170"/>
                  <a:pt x="1414" y="181"/>
                  <a:pt x="1402" y="180"/>
                </a:cubicBezTo>
                <a:cubicBezTo>
                  <a:pt x="1384" y="182"/>
                  <a:pt x="1366" y="170"/>
                  <a:pt x="1361" y="167"/>
                </a:cubicBezTo>
                <a:cubicBezTo>
                  <a:pt x="1356" y="164"/>
                  <a:pt x="1371" y="164"/>
                  <a:pt x="1369" y="161"/>
                </a:cubicBezTo>
                <a:cubicBezTo>
                  <a:pt x="1367" y="158"/>
                  <a:pt x="1355" y="156"/>
                  <a:pt x="1348" y="150"/>
                </a:cubicBezTo>
                <a:cubicBezTo>
                  <a:pt x="1341" y="144"/>
                  <a:pt x="1334" y="130"/>
                  <a:pt x="1328" y="123"/>
                </a:cubicBezTo>
                <a:cubicBezTo>
                  <a:pt x="1322" y="116"/>
                  <a:pt x="1308" y="110"/>
                  <a:pt x="1310" y="108"/>
                </a:cubicBezTo>
                <a:cubicBezTo>
                  <a:pt x="1312" y="106"/>
                  <a:pt x="1331" y="111"/>
                  <a:pt x="1339" y="110"/>
                </a:cubicBezTo>
                <a:cubicBezTo>
                  <a:pt x="1347" y="109"/>
                  <a:pt x="1347" y="101"/>
                  <a:pt x="1357" y="101"/>
                </a:cubicBezTo>
                <a:cubicBezTo>
                  <a:pt x="1367" y="101"/>
                  <a:pt x="1393" y="108"/>
                  <a:pt x="1402" y="107"/>
                </a:cubicBezTo>
                <a:cubicBezTo>
                  <a:pt x="1411" y="106"/>
                  <a:pt x="1418" y="95"/>
                  <a:pt x="1412" y="93"/>
                </a:cubicBezTo>
                <a:cubicBezTo>
                  <a:pt x="1406" y="91"/>
                  <a:pt x="1375" y="91"/>
                  <a:pt x="1363" y="92"/>
                </a:cubicBezTo>
                <a:cubicBezTo>
                  <a:pt x="1351" y="93"/>
                  <a:pt x="1349" y="98"/>
                  <a:pt x="1342" y="98"/>
                </a:cubicBezTo>
                <a:cubicBezTo>
                  <a:pt x="1335" y="98"/>
                  <a:pt x="1333" y="91"/>
                  <a:pt x="1322" y="89"/>
                </a:cubicBezTo>
                <a:cubicBezTo>
                  <a:pt x="1311" y="87"/>
                  <a:pt x="1284" y="83"/>
                  <a:pt x="1274" y="84"/>
                </a:cubicBezTo>
                <a:cubicBezTo>
                  <a:pt x="1264" y="85"/>
                  <a:pt x="1267" y="93"/>
                  <a:pt x="1262" y="95"/>
                </a:cubicBezTo>
                <a:cubicBezTo>
                  <a:pt x="1257" y="97"/>
                  <a:pt x="1243" y="93"/>
                  <a:pt x="1241" y="98"/>
                </a:cubicBezTo>
                <a:cubicBezTo>
                  <a:pt x="1239" y="103"/>
                  <a:pt x="1242" y="122"/>
                  <a:pt x="1250" y="128"/>
                </a:cubicBezTo>
                <a:cubicBezTo>
                  <a:pt x="1258" y="134"/>
                  <a:pt x="1281" y="132"/>
                  <a:pt x="1292" y="132"/>
                </a:cubicBezTo>
                <a:cubicBezTo>
                  <a:pt x="1303" y="132"/>
                  <a:pt x="1313" y="130"/>
                  <a:pt x="1319" y="129"/>
                </a:cubicBezTo>
                <a:cubicBezTo>
                  <a:pt x="1325" y="128"/>
                  <a:pt x="1326" y="124"/>
                  <a:pt x="1330" y="128"/>
                </a:cubicBezTo>
                <a:cubicBezTo>
                  <a:pt x="1334" y="132"/>
                  <a:pt x="1346" y="146"/>
                  <a:pt x="1346" y="152"/>
                </a:cubicBezTo>
                <a:cubicBezTo>
                  <a:pt x="1346" y="158"/>
                  <a:pt x="1336" y="159"/>
                  <a:pt x="1333" y="162"/>
                </a:cubicBezTo>
                <a:cubicBezTo>
                  <a:pt x="1330" y="165"/>
                  <a:pt x="1328" y="169"/>
                  <a:pt x="1331" y="170"/>
                </a:cubicBezTo>
                <a:cubicBezTo>
                  <a:pt x="1334" y="171"/>
                  <a:pt x="1345" y="167"/>
                  <a:pt x="1352" y="168"/>
                </a:cubicBezTo>
                <a:cubicBezTo>
                  <a:pt x="1359" y="169"/>
                  <a:pt x="1374" y="177"/>
                  <a:pt x="1375" y="179"/>
                </a:cubicBezTo>
                <a:cubicBezTo>
                  <a:pt x="1376" y="181"/>
                  <a:pt x="1364" y="179"/>
                  <a:pt x="1360" y="182"/>
                </a:cubicBezTo>
                <a:cubicBezTo>
                  <a:pt x="1356" y="185"/>
                  <a:pt x="1353" y="190"/>
                  <a:pt x="1354" y="195"/>
                </a:cubicBezTo>
                <a:cubicBezTo>
                  <a:pt x="1355" y="200"/>
                  <a:pt x="1365" y="208"/>
                  <a:pt x="1364" y="212"/>
                </a:cubicBezTo>
                <a:cubicBezTo>
                  <a:pt x="1363" y="216"/>
                  <a:pt x="1355" y="219"/>
                  <a:pt x="1348" y="221"/>
                </a:cubicBezTo>
                <a:cubicBezTo>
                  <a:pt x="1341" y="223"/>
                  <a:pt x="1330" y="221"/>
                  <a:pt x="1324" y="222"/>
                </a:cubicBezTo>
                <a:cubicBezTo>
                  <a:pt x="1318" y="223"/>
                  <a:pt x="1316" y="228"/>
                  <a:pt x="1310" y="228"/>
                </a:cubicBezTo>
                <a:cubicBezTo>
                  <a:pt x="1304" y="228"/>
                  <a:pt x="1291" y="221"/>
                  <a:pt x="1288" y="225"/>
                </a:cubicBezTo>
                <a:cubicBezTo>
                  <a:pt x="1285" y="229"/>
                  <a:pt x="1301" y="257"/>
                  <a:pt x="1292" y="255"/>
                </a:cubicBezTo>
                <a:cubicBezTo>
                  <a:pt x="1263" y="260"/>
                  <a:pt x="1242" y="223"/>
                  <a:pt x="1231" y="213"/>
                </a:cubicBezTo>
                <a:cubicBezTo>
                  <a:pt x="1220" y="203"/>
                  <a:pt x="1228" y="199"/>
                  <a:pt x="1223" y="195"/>
                </a:cubicBezTo>
                <a:cubicBezTo>
                  <a:pt x="1218" y="191"/>
                  <a:pt x="1206" y="187"/>
                  <a:pt x="1201" y="186"/>
                </a:cubicBezTo>
                <a:cubicBezTo>
                  <a:pt x="1196" y="185"/>
                  <a:pt x="1199" y="188"/>
                  <a:pt x="1190" y="188"/>
                </a:cubicBezTo>
                <a:cubicBezTo>
                  <a:pt x="1179" y="183"/>
                  <a:pt x="1152" y="182"/>
                  <a:pt x="1145" y="186"/>
                </a:cubicBezTo>
                <a:cubicBezTo>
                  <a:pt x="1138" y="190"/>
                  <a:pt x="1152" y="205"/>
                  <a:pt x="1148" y="210"/>
                </a:cubicBezTo>
                <a:cubicBezTo>
                  <a:pt x="1144" y="215"/>
                  <a:pt x="1130" y="213"/>
                  <a:pt x="1121" y="213"/>
                </a:cubicBezTo>
                <a:cubicBezTo>
                  <a:pt x="1112" y="213"/>
                  <a:pt x="1099" y="212"/>
                  <a:pt x="1094" y="209"/>
                </a:cubicBezTo>
                <a:cubicBezTo>
                  <a:pt x="1089" y="206"/>
                  <a:pt x="1105" y="198"/>
                  <a:pt x="1088" y="197"/>
                </a:cubicBezTo>
                <a:cubicBezTo>
                  <a:pt x="1071" y="196"/>
                  <a:pt x="1004" y="200"/>
                  <a:pt x="989" y="204"/>
                </a:cubicBezTo>
                <a:cubicBezTo>
                  <a:pt x="974" y="208"/>
                  <a:pt x="1001" y="214"/>
                  <a:pt x="997" y="219"/>
                </a:cubicBezTo>
                <a:cubicBezTo>
                  <a:pt x="993" y="224"/>
                  <a:pt x="974" y="226"/>
                  <a:pt x="965" y="231"/>
                </a:cubicBezTo>
                <a:cubicBezTo>
                  <a:pt x="956" y="236"/>
                  <a:pt x="946" y="252"/>
                  <a:pt x="944" y="251"/>
                </a:cubicBezTo>
                <a:lnTo>
                  <a:pt x="953" y="222"/>
                </a:lnTo>
                <a:cubicBezTo>
                  <a:pt x="957" y="214"/>
                  <a:pt x="968" y="206"/>
                  <a:pt x="971" y="200"/>
                </a:cubicBezTo>
                <a:cubicBezTo>
                  <a:pt x="974" y="194"/>
                  <a:pt x="971" y="190"/>
                  <a:pt x="974" y="185"/>
                </a:cubicBezTo>
                <a:cubicBezTo>
                  <a:pt x="977" y="180"/>
                  <a:pt x="989" y="178"/>
                  <a:pt x="991" y="170"/>
                </a:cubicBezTo>
                <a:cubicBezTo>
                  <a:pt x="993" y="162"/>
                  <a:pt x="996" y="143"/>
                  <a:pt x="986" y="135"/>
                </a:cubicBezTo>
                <a:cubicBezTo>
                  <a:pt x="976" y="127"/>
                  <a:pt x="944" y="122"/>
                  <a:pt x="932" y="120"/>
                </a:cubicBezTo>
                <a:cubicBezTo>
                  <a:pt x="920" y="118"/>
                  <a:pt x="924" y="126"/>
                  <a:pt x="916" y="126"/>
                </a:cubicBezTo>
                <a:cubicBezTo>
                  <a:pt x="908" y="126"/>
                  <a:pt x="891" y="122"/>
                  <a:pt x="881" y="117"/>
                </a:cubicBezTo>
                <a:cubicBezTo>
                  <a:pt x="871" y="112"/>
                  <a:pt x="861" y="102"/>
                  <a:pt x="856" y="95"/>
                </a:cubicBezTo>
                <a:lnTo>
                  <a:pt x="850" y="75"/>
                </a:lnTo>
                <a:cubicBezTo>
                  <a:pt x="847" y="70"/>
                  <a:pt x="842" y="70"/>
                  <a:pt x="836" y="65"/>
                </a:cubicBezTo>
                <a:cubicBezTo>
                  <a:pt x="830" y="60"/>
                  <a:pt x="819" y="47"/>
                  <a:pt x="812" y="48"/>
                </a:cubicBezTo>
                <a:cubicBezTo>
                  <a:pt x="805" y="49"/>
                  <a:pt x="802" y="72"/>
                  <a:pt x="796" y="71"/>
                </a:cubicBezTo>
                <a:cubicBezTo>
                  <a:pt x="790" y="70"/>
                  <a:pt x="782" y="44"/>
                  <a:pt x="776" y="39"/>
                </a:cubicBezTo>
                <a:lnTo>
                  <a:pt x="760" y="41"/>
                </a:lnTo>
                <a:cubicBezTo>
                  <a:pt x="752" y="41"/>
                  <a:pt x="729" y="40"/>
                  <a:pt x="725" y="38"/>
                </a:cubicBezTo>
                <a:cubicBezTo>
                  <a:pt x="721" y="36"/>
                  <a:pt x="736" y="30"/>
                  <a:pt x="737" y="26"/>
                </a:cubicBezTo>
                <a:cubicBezTo>
                  <a:pt x="738" y="22"/>
                  <a:pt x="737" y="19"/>
                  <a:pt x="733" y="15"/>
                </a:cubicBezTo>
                <a:lnTo>
                  <a:pt x="715" y="0"/>
                </a:lnTo>
                <a:lnTo>
                  <a:pt x="697" y="17"/>
                </a:lnTo>
                <a:lnTo>
                  <a:pt x="688" y="27"/>
                </a:lnTo>
                <a:cubicBezTo>
                  <a:pt x="687" y="30"/>
                  <a:pt x="687" y="29"/>
                  <a:pt x="692" y="32"/>
                </a:cubicBezTo>
                <a:lnTo>
                  <a:pt x="716" y="44"/>
                </a:lnTo>
                <a:cubicBezTo>
                  <a:pt x="722" y="48"/>
                  <a:pt x="720" y="52"/>
                  <a:pt x="727" y="59"/>
                </a:cubicBezTo>
                <a:lnTo>
                  <a:pt x="758" y="84"/>
                </a:lnTo>
                <a:lnTo>
                  <a:pt x="797" y="74"/>
                </a:lnTo>
                <a:cubicBezTo>
                  <a:pt x="805" y="76"/>
                  <a:pt x="799" y="96"/>
                  <a:pt x="805" y="98"/>
                </a:cubicBezTo>
                <a:cubicBezTo>
                  <a:pt x="811" y="100"/>
                  <a:pt x="823" y="89"/>
                  <a:pt x="832" y="89"/>
                </a:cubicBezTo>
                <a:lnTo>
                  <a:pt x="857" y="99"/>
                </a:lnTo>
                <a:cubicBezTo>
                  <a:pt x="859" y="103"/>
                  <a:pt x="844" y="109"/>
                  <a:pt x="842" y="113"/>
                </a:cubicBezTo>
                <a:cubicBezTo>
                  <a:pt x="840" y="117"/>
                  <a:pt x="843" y="121"/>
                  <a:pt x="842" y="126"/>
                </a:cubicBezTo>
                <a:cubicBezTo>
                  <a:pt x="841" y="131"/>
                  <a:pt x="838" y="138"/>
                  <a:pt x="836" y="141"/>
                </a:cubicBezTo>
                <a:cubicBezTo>
                  <a:pt x="834" y="144"/>
                  <a:pt x="830" y="141"/>
                  <a:pt x="830" y="144"/>
                </a:cubicBezTo>
                <a:cubicBezTo>
                  <a:pt x="830" y="147"/>
                  <a:pt x="835" y="158"/>
                  <a:pt x="833" y="159"/>
                </a:cubicBezTo>
                <a:cubicBezTo>
                  <a:pt x="831" y="160"/>
                  <a:pt x="823" y="152"/>
                  <a:pt x="818" y="152"/>
                </a:cubicBezTo>
                <a:cubicBezTo>
                  <a:pt x="813" y="152"/>
                  <a:pt x="807" y="161"/>
                  <a:pt x="802" y="161"/>
                </a:cubicBezTo>
                <a:cubicBezTo>
                  <a:pt x="797" y="161"/>
                  <a:pt x="792" y="153"/>
                  <a:pt x="785" y="155"/>
                </a:cubicBezTo>
                <a:cubicBezTo>
                  <a:pt x="778" y="157"/>
                  <a:pt x="772" y="167"/>
                  <a:pt x="761" y="173"/>
                </a:cubicBezTo>
                <a:cubicBezTo>
                  <a:pt x="750" y="179"/>
                  <a:pt x="727" y="182"/>
                  <a:pt x="719" y="189"/>
                </a:cubicBezTo>
                <a:cubicBezTo>
                  <a:pt x="711" y="196"/>
                  <a:pt x="710" y="206"/>
                  <a:pt x="712" y="212"/>
                </a:cubicBezTo>
                <a:cubicBezTo>
                  <a:pt x="714" y="218"/>
                  <a:pt x="740" y="220"/>
                  <a:pt x="733" y="224"/>
                </a:cubicBezTo>
                <a:cubicBezTo>
                  <a:pt x="726" y="228"/>
                  <a:pt x="684" y="234"/>
                  <a:pt x="673" y="237"/>
                </a:cubicBezTo>
                <a:cubicBezTo>
                  <a:pt x="662" y="240"/>
                  <a:pt x="665" y="240"/>
                  <a:pt x="665" y="245"/>
                </a:cubicBezTo>
                <a:cubicBezTo>
                  <a:pt x="656" y="252"/>
                  <a:pt x="669" y="262"/>
                  <a:pt x="676" y="270"/>
                </a:cubicBezTo>
                <a:cubicBezTo>
                  <a:pt x="683" y="278"/>
                  <a:pt x="701" y="282"/>
                  <a:pt x="709" y="291"/>
                </a:cubicBezTo>
                <a:cubicBezTo>
                  <a:pt x="717" y="300"/>
                  <a:pt x="731" y="324"/>
                  <a:pt x="725" y="323"/>
                </a:cubicBezTo>
                <a:cubicBezTo>
                  <a:pt x="719" y="322"/>
                  <a:pt x="685" y="289"/>
                  <a:pt x="673" y="282"/>
                </a:cubicBezTo>
                <a:cubicBezTo>
                  <a:pt x="661" y="275"/>
                  <a:pt x="659" y="279"/>
                  <a:pt x="653" y="281"/>
                </a:cubicBezTo>
                <a:cubicBezTo>
                  <a:pt x="647" y="283"/>
                  <a:pt x="636" y="288"/>
                  <a:pt x="637" y="294"/>
                </a:cubicBezTo>
                <a:cubicBezTo>
                  <a:pt x="638" y="300"/>
                  <a:pt x="661" y="315"/>
                  <a:pt x="659" y="317"/>
                </a:cubicBezTo>
                <a:cubicBezTo>
                  <a:pt x="657" y="319"/>
                  <a:pt x="632" y="316"/>
                  <a:pt x="623" y="308"/>
                </a:cubicBezTo>
                <a:cubicBezTo>
                  <a:pt x="614" y="300"/>
                  <a:pt x="611" y="275"/>
                  <a:pt x="607" y="270"/>
                </a:cubicBezTo>
                <a:cubicBezTo>
                  <a:pt x="603" y="265"/>
                  <a:pt x="603" y="269"/>
                  <a:pt x="601" y="275"/>
                </a:cubicBezTo>
                <a:lnTo>
                  <a:pt x="595" y="306"/>
                </a:lnTo>
                <a:cubicBezTo>
                  <a:pt x="598" y="322"/>
                  <a:pt x="609" y="360"/>
                  <a:pt x="617" y="371"/>
                </a:cubicBezTo>
                <a:cubicBezTo>
                  <a:pt x="625" y="382"/>
                  <a:pt x="633" y="374"/>
                  <a:pt x="641" y="374"/>
                </a:cubicBezTo>
                <a:cubicBezTo>
                  <a:pt x="649" y="374"/>
                  <a:pt x="659" y="368"/>
                  <a:pt x="665" y="371"/>
                </a:cubicBezTo>
                <a:cubicBezTo>
                  <a:pt x="671" y="374"/>
                  <a:pt x="673" y="387"/>
                  <a:pt x="677" y="393"/>
                </a:cubicBezTo>
                <a:cubicBezTo>
                  <a:pt x="681" y="399"/>
                  <a:pt x="689" y="406"/>
                  <a:pt x="689" y="408"/>
                </a:cubicBezTo>
                <a:cubicBezTo>
                  <a:pt x="689" y="410"/>
                  <a:pt x="681" y="411"/>
                  <a:pt x="676" y="408"/>
                </a:cubicBezTo>
                <a:cubicBezTo>
                  <a:pt x="671" y="405"/>
                  <a:pt x="665" y="390"/>
                  <a:pt x="659" y="387"/>
                </a:cubicBezTo>
                <a:cubicBezTo>
                  <a:pt x="653" y="384"/>
                  <a:pt x="644" y="382"/>
                  <a:pt x="637" y="392"/>
                </a:cubicBezTo>
                <a:cubicBezTo>
                  <a:pt x="630" y="402"/>
                  <a:pt x="628" y="441"/>
                  <a:pt x="617" y="449"/>
                </a:cubicBezTo>
                <a:lnTo>
                  <a:pt x="569" y="441"/>
                </a:lnTo>
                <a:cubicBezTo>
                  <a:pt x="567" y="438"/>
                  <a:pt x="597" y="436"/>
                  <a:pt x="605" y="431"/>
                </a:cubicBezTo>
                <a:cubicBezTo>
                  <a:pt x="613" y="426"/>
                  <a:pt x="622" y="426"/>
                  <a:pt x="619" y="408"/>
                </a:cubicBezTo>
                <a:cubicBezTo>
                  <a:pt x="616" y="390"/>
                  <a:pt x="593" y="346"/>
                  <a:pt x="584" y="323"/>
                </a:cubicBezTo>
                <a:cubicBezTo>
                  <a:pt x="575" y="300"/>
                  <a:pt x="574" y="281"/>
                  <a:pt x="565" y="273"/>
                </a:cubicBezTo>
                <a:cubicBezTo>
                  <a:pt x="556" y="265"/>
                  <a:pt x="537" y="271"/>
                  <a:pt x="530" y="275"/>
                </a:cubicBezTo>
                <a:cubicBezTo>
                  <a:pt x="523" y="279"/>
                  <a:pt x="526" y="293"/>
                  <a:pt x="523" y="300"/>
                </a:cubicBezTo>
                <a:cubicBezTo>
                  <a:pt x="520" y="307"/>
                  <a:pt x="515" y="312"/>
                  <a:pt x="515" y="317"/>
                </a:cubicBezTo>
                <a:cubicBezTo>
                  <a:pt x="515" y="322"/>
                  <a:pt x="521" y="326"/>
                  <a:pt x="523" y="332"/>
                </a:cubicBezTo>
                <a:cubicBezTo>
                  <a:pt x="525" y="338"/>
                  <a:pt x="524" y="351"/>
                  <a:pt x="526" y="356"/>
                </a:cubicBezTo>
                <a:cubicBezTo>
                  <a:pt x="528" y="361"/>
                  <a:pt x="532" y="357"/>
                  <a:pt x="538" y="363"/>
                </a:cubicBezTo>
                <a:cubicBezTo>
                  <a:pt x="544" y="369"/>
                  <a:pt x="568" y="391"/>
                  <a:pt x="565" y="393"/>
                </a:cubicBezTo>
                <a:cubicBezTo>
                  <a:pt x="562" y="395"/>
                  <a:pt x="535" y="381"/>
                  <a:pt x="523" y="377"/>
                </a:cubicBezTo>
                <a:cubicBezTo>
                  <a:pt x="511" y="373"/>
                  <a:pt x="505" y="370"/>
                  <a:pt x="494" y="368"/>
                </a:cubicBezTo>
                <a:cubicBezTo>
                  <a:pt x="483" y="366"/>
                  <a:pt x="466" y="368"/>
                  <a:pt x="458" y="365"/>
                </a:cubicBezTo>
                <a:cubicBezTo>
                  <a:pt x="450" y="362"/>
                  <a:pt x="454" y="352"/>
                  <a:pt x="446" y="347"/>
                </a:cubicBezTo>
                <a:cubicBezTo>
                  <a:pt x="438" y="342"/>
                  <a:pt x="419" y="339"/>
                  <a:pt x="412" y="335"/>
                </a:cubicBezTo>
                <a:cubicBezTo>
                  <a:pt x="405" y="331"/>
                  <a:pt x="411" y="328"/>
                  <a:pt x="406" y="321"/>
                </a:cubicBezTo>
                <a:cubicBezTo>
                  <a:pt x="401" y="314"/>
                  <a:pt x="386" y="301"/>
                  <a:pt x="383" y="293"/>
                </a:cubicBezTo>
                <a:cubicBezTo>
                  <a:pt x="380" y="285"/>
                  <a:pt x="390" y="277"/>
                  <a:pt x="389" y="272"/>
                </a:cubicBezTo>
                <a:cubicBezTo>
                  <a:pt x="388" y="267"/>
                  <a:pt x="374" y="267"/>
                  <a:pt x="376" y="264"/>
                </a:cubicBezTo>
                <a:cubicBezTo>
                  <a:pt x="378" y="261"/>
                  <a:pt x="396" y="258"/>
                  <a:pt x="401" y="255"/>
                </a:cubicBezTo>
                <a:cubicBezTo>
                  <a:pt x="406" y="252"/>
                  <a:pt x="400" y="251"/>
                  <a:pt x="406" y="243"/>
                </a:cubicBezTo>
                <a:cubicBezTo>
                  <a:pt x="412" y="235"/>
                  <a:pt x="427" y="219"/>
                  <a:pt x="440" y="209"/>
                </a:cubicBezTo>
                <a:cubicBezTo>
                  <a:pt x="453" y="199"/>
                  <a:pt x="474" y="190"/>
                  <a:pt x="484" y="182"/>
                </a:cubicBezTo>
                <a:cubicBezTo>
                  <a:pt x="494" y="174"/>
                  <a:pt x="499" y="163"/>
                  <a:pt x="499" y="158"/>
                </a:cubicBezTo>
                <a:cubicBezTo>
                  <a:pt x="499" y="153"/>
                  <a:pt x="494" y="148"/>
                  <a:pt x="487" y="149"/>
                </a:cubicBezTo>
                <a:lnTo>
                  <a:pt x="458" y="165"/>
                </a:lnTo>
                <a:cubicBezTo>
                  <a:pt x="442" y="174"/>
                  <a:pt x="401" y="197"/>
                  <a:pt x="388" y="206"/>
                </a:cubicBezTo>
                <a:cubicBezTo>
                  <a:pt x="375" y="215"/>
                  <a:pt x="382" y="210"/>
                  <a:pt x="379" y="216"/>
                </a:cubicBezTo>
                <a:cubicBezTo>
                  <a:pt x="376" y="222"/>
                  <a:pt x="372" y="234"/>
                  <a:pt x="370" y="242"/>
                </a:cubicBezTo>
                <a:cubicBezTo>
                  <a:pt x="368" y="250"/>
                  <a:pt x="374" y="258"/>
                  <a:pt x="370" y="263"/>
                </a:cubicBezTo>
                <a:cubicBezTo>
                  <a:pt x="366" y="268"/>
                  <a:pt x="350" y="268"/>
                  <a:pt x="344" y="273"/>
                </a:cubicBezTo>
                <a:cubicBezTo>
                  <a:pt x="338" y="278"/>
                  <a:pt x="336" y="285"/>
                  <a:pt x="335" y="290"/>
                </a:cubicBezTo>
                <a:cubicBezTo>
                  <a:pt x="334" y="295"/>
                  <a:pt x="331" y="297"/>
                  <a:pt x="335" y="302"/>
                </a:cubicBezTo>
                <a:cubicBezTo>
                  <a:pt x="339" y="307"/>
                  <a:pt x="355" y="313"/>
                  <a:pt x="361" y="320"/>
                </a:cubicBezTo>
                <a:cubicBezTo>
                  <a:pt x="367" y="327"/>
                  <a:pt x="362" y="338"/>
                  <a:pt x="371" y="341"/>
                </a:cubicBezTo>
                <a:cubicBezTo>
                  <a:pt x="380" y="344"/>
                  <a:pt x="404" y="334"/>
                  <a:pt x="413" y="335"/>
                </a:cubicBezTo>
                <a:cubicBezTo>
                  <a:pt x="422" y="336"/>
                  <a:pt x="423" y="342"/>
                  <a:pt x="424" y="345"/>
                </a:cubicBezTo>
                <a:cubicBezTo>
                  <a:pt x="425" y="348"/>
                  <a:pt x="417" y="349"/>
                  <a:pt x="422" y="354"/>
                </a:cubicBezTo>
                <a:cubicBezTo>
                  <a:pt x="427" y="359"/>
                  <a:pt x="450" y="369"/>
                  <a:pt x="454" y="375"/>
                </a:cubicBezTo>
                <a:cubicBezTo>
                  <a:pt x="458" y="381"/>
                  <a:pt x="455" y="386"/>
                  <a:pt x="448" y="389"/>
                </a:cubicBezTo>
                <a:cubicBezTo>
                  <a:pt x="441" y="392"/>
                  <a:pt x="422" y="394"/>
                  <a:pt x="413" y="395"/>
                </a:cubicBezTo>
                <a:cubicBezTo>
                  <a:pt x="404" y="396"/>
                  <a:pt x="401" y="397"/>
                  <a:pt x="397" y="398"/>
                </a:cubicBezTo>
                <a:cubicBezTo>
                  <a:pt x="393" y="399"/>
                  <a:pt x="391" y="406"/>
                  <a:pt x="388" y="404"/>
                </a:cubicBezTo>
                <a:cubicBezTo>
                  <a:pt x="385" y="402"/>
                  <a:pt x="383" y="383"/>
                  <a:pt x="376" y="383"/>
                </a:cubicBezTo>
                <a:cubicBezTo>
                  <a:pt x="369" y="383"/>
                  <a:pt x="351" y="403"/>
                  <a:pt x="344" y="404"/>
                </a:cubicBezTo>
                <a:cubicBezTo>
                  <a:pt x="337" y="405"/>
                  <a:pt x="338" y="394"/>
                  <a:pt x="335" y="389"/>
                </a:cubicBezTo>
                <a:cubicBezTo>
                  <a:pt x="332" y="384"/>
                  <a:pt x="331" y="380"/>
                  <a:pt x="328" y="377"/>
                </a:cubicBezTo>
                <a:cubicBezTo>
                  <a:pt x="325" y="374"/>
                  <a:pt x="320" y="370"/>
                  <a:pt x="317" y="369"/>
                </a:cubicBezTo>
                <a:cubicBezTo>
                  <a:pt x="289" y="363"/>
                  <a:pt x="310" y="368"/>
                  <a:pt x="307" y="372"/>
                </a:cubicBezTo>
                <a:lnTo>
                  <a:pt x="302" y="389"/>
                </a:lnTo>
                <a:cubicBezTo>
                  <a:pt x="308" y="393"/>
                  <a:pt x="341" y="390"/>
                  <a:pt x="341" y="396"/>
                </a:cubicBezTo>
                <a:cubicBezTo>
                  <a:pt x="341" y="402"/>
                  <a:pt x="309" y="416"/>
                  <a:pt x="301" y="423"/>
                </a:cubicBezTo>
                <a:cubicBezTo>
                  <a:pt x="293" y="430"/>
                  <a:pt x="296" y="436"/>
                  <a:pt x="293" y="438"/>
                </a:cubicBezTo>
                <a:cubicBezTo>
                  <a:pt x="290" y="440"/>
                  <a:pt x="287" y="440"/>
                  <a:pt x="284" y="438"/>
                </a:cubicBezTo>
                <a:cubicBezTo>
                  <a:pt x="281" y="436"/>
                  <a:pt x="275" y="432"/>
                  <a:pt x="275" y="428"/>
                </a:cubicBezTo>
                <a:cubicBezTo>
                  <a:pt x="275" y="424"/>
                  <a:pt x="290" y="417"/>
                  <a:pt x="286" y="413"/>
                </a:cubicBezTo>
                <a:cubicBezTo>
                  <a:pt x="282" y="409"/>
                  <a:pt x="256" y="402"/>
                  <a:pt x="251" y="404"/>
                </a:cubicBezTo>
                <a:cubicBezTo>
                  <a:pt x="246" y="406"/>
                  <a:pt x="251" y="419"/>
                  <a:pt x="253" y="428"/>
                </a:cubicBezTo>
                <a:cubicBezTo>
                  <a:pt x="255" y="437"/>
                  <a:pt x="267" y="449"/>
                  <a:pt x="262" y="456"/>
                </a:cubicBezTo>
                <a:cubicBezTo>
                  <a:pt x="257" y="463"/>
                  <a:pt x="228" y="467"/>
                  <a:pt x="220" y="468"/>
                </a:cubicBezTo>
                <a:cubicBezTo>
                  <a:pt x="212" y="469"/>
                  <a:pt x="217" y="462"/>
                  <a:pt x="212" y="462"/>
                </a:cubicBezTo>
                <a:cubicBezTo>
                  <a:pt x="207" y="462"/>
                  <a:pt x="196" y="468"/>
                  <a:pt x="187" y="468"/>
                </a:cubicBezTo>
                <a:cubicBezTo>
                  <a:pt x="178" y="468"/>
                  <a:pt x="171" y="470"/>
                  <a:pt x="158" y="465"/>
                </a:cubicBezTo>
                <a:cubicBezTo>
                  <a:pt x="145" y="460"/>
                  <a:pt x="113" y="440"/>
                  <a:pt x="109" y="441"/>
                </a:cubicBezTo>
                <a:lnTo>
                  <a:pt x="134" y="474"/>
                </a:lnTo>
                <a:cubicBezTo>
                  <a:pt x="139" y="483"/>
                  <a:pt x="129" y="488"/>
                  <a:pt x="136" y="497"/>
                </a:cubicBezTo>
                <a:cubicBezTo>
                  <a:pt x="143" y="506"/>
                  <a:pt x="169" y="523"/>
                  <a:pt x="176" y="527"/>
                </a:cubicBezTo>
                <a:cubicBezTo>
                  <a:pt x="182" y="531"/>
                  <a:pt x="178" y="522"/>
                  <a:pt x="176" y="519"/>
                </a:cubicBezTo>
                <a:cubicBezTo>
                  <a:pt x="174" y="516"/>
                  <a:pt x="163" y="509"/>
                  <a:pt x="166" y="506"/>
                </a:cubicBezTo>
                <a:cubicBezTo>
                  <a:pt x="169" y="503"/>
                  <a:pt x="184" y="511"/>
                  <a:pt x="194" y="500"/>
                </a:cubicBezTo>
                <a:cubicBezTo>
                  <a:pt x="204" y="489"/>
                  <a:pt x="227" y="454"/>
                  <a:pt x="227" y="440"/>
                </a:cubicBezTo>
                <a:cubicBezTo>
                  <a:pt x="227" y="426"/>
                  <a:pt x="206" y="425"/>
                  <a:pt x="196" y="417"/>
                </a:cubicBezTo>
                <a:cubicBezTo>
                  <a:pt x="186" y="409"/>
                  <a:pt x="180" y="396"/>
                  <a:pt x="169" y="390"/>
                </a:cubicBezTo>
                <a:cubicBezTo>
                  <a:pt x="158" y="384"/>
                  <a:pt x="137" y="384"/>
                  <a:pt x="128" y="380"/>
                </a:cubicBezTo>
                <a:cubicBezTo>
                  <a:pt x="119" y="376"/>
                  <a:pt x="123" y="370"/>
                  <a:pt x="116" y="368"/>
                </a:cubicBezTo>
                <a:cubicBezTo>
                  <a:pt x="109" y="366"/>
                  <a:pt x="90" y="369"/>
                  <a:pt x="83" y="369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63" name="Text Box 211"/>
          <p:cNvSpPr txBox="1">
            <a:spLocks noChangeArrowheads="1"/>
          </p:cNvSpPr>
          <p:nvPr/>
        </p:nvSpPr>
        <p:spPr bwMode="auto">
          <a:xfrm>
            <a:off x="6084888" y="1412875"/>
            <a:ext cx="936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Р о с і 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0524" name="Text Box 172"/>
          <p:cNvSpPr txBox="1">
            <a:spLocks noChangeArrowheads="1"/>
          </p:cNvSpPr>
          <p:nvPr/>
        </p:nvSpPr>
        <p:spPr bwMode="auto">
          <a:xfrm>
            <a:off x="6732588" y="549275"/>
            <a:ext cx="1403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srgbClr val="000000"/>
                </a:solidFill>
              </a:rPr>
              <a:t>1 </a:t>
            </a:r>
            <a:r>
              <a:rPr lang="uk-UA" altLang="ru-RU" sz="2000" smtClean="0">
                <a:solidFill>
                  <a:srgbClr val="000000"/>
                </a:solidFill>
              </a:rPr>
              <a:t>– </a:t>
            </a:r>
            <a:r>
              <a:rPr lang="uk-UA" altLang="ru-RU" sz="2000" i="1" smtClean="0">
                <a:solidFill>
                  <a:srgbClr val="000000"/>
                </a:solidFill>
              </a:rPr>
              <a:t>Італія</a:t>
            </a:r>
            <a:endParaRPr lang="ru-RU" altLang="ru-RU" sz="2000" i="1" smtClean="0">
              <a:solidFill>
                <a:srgbClr val="990033"/>
              </a:solidFill>
            </a:endParaRPr>
          </a:p>
        </p:txBody>
      </p:sp>
      <p:sp>
        <p:nvSpPr>
          <p:cNvPr id="100556" name="Text Box 204"/>
          <p:cNvSpPr txBox="1">
            <a:spLocks noChangeArrowheads="1"/>
          </p:cNvSpPr>
          <p:nvPr/>
        </p:nvSpPr>
        <p:spPr bwMode="auto">
          <a:xfrm>
            <a:off x="6732588" y="765175"/>
            <a:ext cx="1908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srgbClr val="000000"/>
                </a:solidFill>
              </a:rPr>
              <a:t>2 </a:t>
            </a:r>
            <a:r>
              <a:rPr lang="uk-UA" altLang="ru-RU" sz="2000" smtClean="0">
                <a:solidFill>
                  <a:srgbClr val="000000"/>
                </a:solidFill>
              </a:rPr>
              <a:t>– </a:t>
            </a:r>
            <a:r>
              <a:rPr lang="uk-UA" altLang="ru-RU" sz="2000" i="1" smtClean="0">
                <a:solidFill>
                  <a:srgbClr val="000000"/>
                </a:solidFill>
              </a:rPr>
              <a:t>Німеччина</a:t>
            </a:r>
            <a:endParaRPr lang="ru-RU" altLang="ru-RU" sz="2000" i="1" smtClean="0">
              <a:solidFill>
                <a:srgbClr val="990033"/>
              </a:solidFill>
            </a:endParaRPr>
          </a:p>
        </p:txBody>
      </p:sp>
      <p:sp>
        <p:nvSpPr>
          <p:cNvPr id="100560" name="Text Box 208"/>
          <p:cNvSpPr txBox="1">
            <a:spLocks noChangeArrowheads="1"/>
          </p:cNvSpPr>
          <p:nvPr/>
        </p:nvSpPr>
        <p:spPr bwMode="auto">
          <a:xfrm>
            <a:off x="6732588" y="981075"/>
            <a:ext cx="24114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srgbClr val="000000"/>
                </a:solidFill>
              </a:rPr>
              <a:t>3 </a:t>
            </a:r>
            <a:r>
              <a:rPr lang="uk-UA" altLang="ru-RU" sz="2000" smtClean="0">
                <a:solidFill>
                  <a:srgbClr val="000000"/>
                </a:solidFill>
              </a:rPr>
              <a:t>– </a:t>
            </a:r>
            <a:r>
              <a:rPr lang="uk-UA" altLang="ru-RU" sz="2000" i="1" smtClean="0">
                <a:solidFill>
                  <a:srgbClr val="000000"/>
                </a:solidFill>
              </a:rPr>
              <a:t>Велика Британія</a:t>
            </a:r>
            <a:endParaRPr lang="ru-RU" altLang="ru-RU" sz="2000" i="1" smtClean="0">
              <a:solidFill>
                <a:srgbClr val="990033"/>
              </a:solidFill>
            </a:endParaRPr>
          </a:p>
        </p:txBody>
      </p:sp>
      <p:pic>
        <p:nvPicPr>
          <p:cNvPr id="100564" name="Picture 212" descr="Породы овец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59941" r="64143" b="15169"/>
          <a:stretch>
            <a:fillRect/>
          </a:stretch>
        </p:blipFill>
        <p:spPr bwMode="auto">
          <a:xfrm>
            <a:off x="5297488" y="1804988"/>
            <a:ext cx="492125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65" name="AutoShape 213"/>
          <p:cNvSpPr>
            <a:spLocks noChangeArrowheads="1"/>
          </p:cNvSpPr>
          <p:nvPr/>
        </p:nvSpPr>
        <p:spPr bwMode="auto">
          <a:xfrm>
            <a:off x="4932363" y="1916113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66" name="Oval 214"/>
          <p:cNvSpPr>
            <a:spLocks noChangeArrowheads="1"/>
          </p:cNvSpPr>
          <p:nvPr/>
        </p:nvSpPr>
        <p:spPr bwMode="auto">
          <a:xfrm>
            <a:off x="6084888" y="1989138"/>
            <a:ext cx="144462" cy="144462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67" name="Oval 215"/>
          <p:cNvSpPr>
            <a:spLocks noChangeArrowheads="1"/>
          </p:cNvSpPr>
          <p:nvPr/>
        </p:nvSpPr>
        <p:spPr bwMode="auto">
          <a:xfrm>
            <a:off x="6854825" y="2049463"/>
            <a:ext cx="144463" cy="144462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68" name="Freeform 216"/>
          <p:cNvSpPr>
            <a:spLocks/>
          </p:cNvSpPr>
          <p:nvPr/>
        </p:nvSpPr>
        <p:spPr bwMode="auto">
          <a:xfrm>
            <a:off x="4719638" y="2614613"/>
            <a:ext cx="500062" cy="249237"/>
          </a:xfrm>
          <a:custGeom>
            <a:avLst/>
            <a:gdLst>
              <a:gd name="T0" fmla="*/ 288 w 315"/>
              <a:gd name="T1" fmla="*/ 38 h 157"/>
              <a:gd name="T2" fmla="*/ 291 w 315"/>
              <a:gd name="T3" fmla="*/ 32 h 157"/>
              <a:gd name="T4" fmla="*/ 290 w 315"/>
              <a:gd name="T5" fmla="*/ 27 h 157"/>
              <a:gd name="T6" fmla="*/ 281 w 315"/>
              <a:gd name="T7" fmla="*/ 20 h 157"/>
              <a:gd name="T8" fmla="*/ 255 w 315"/>
              <a:gd name="T9" fmla="*/ 12 h 157"/>
              <a:gd name="T10" fmla="*/ 213 w 315"/>
              <a:gd name="T11" fmla="*/ 23 h 157"/>
              <a:gd name="T12" fmla="*/ 183 w 315"/>
              <a:gd name="T13" fmla="*/ 15 h 157"/>
              <a:gd name="T14" fmla="*/ 171 w 315"/>
              <a:gd name="T15" fmla="*/ 9 h 157"/>
              <a:gd name="T16" fmla="*/ 144 w 315"/>
              <a:gd name="T17" fmla="*/ 2 h 157"/>
              <a:gd name="T18" fmla="*/ 114 w 315"/>
              <a:gd name="T19" fmla="*/ 3 h 157"/>
              <a:gd name="T20" fmla="*/ 84 w 315"/>
              <a:gd name="T21" fmla="*/ 17 h 157"/>
              <a:gd name="T22" fmla="*/ 65 w 315"/>
              <a:gd name="T23" fmla="*/ 14 h 157"/>
              <a:gd name="T24" fmla="*/ 51 w 315"/>
              <a:gd name="T25" fmla="*/ 18 h 157"/>
              <a:gd name="T26" fmla="*/ 38 w 315"/>
              <a:gd name="T27" fmla="*/ 39 h 157"/>
              <a:gd name="T28" fmla="*/ 41 w 315"/>
              <a:gd name="T29" fmla="*/ 11 h 157"/>
              <a:gd name="T30" fmla="*/ 15 w 315"/>
              <a:gd name="T31" fmla="*/ 8 h 157"/>
              <a:gd name="T32" fmla="*/ 2 w 315"/>
              <a:gd name="T33" fmla="*/ 35 h 157"/>
              <a:gd name="T34" fmla="*/ 24 w 315"/>
              <a:gd name="T35" fmla="*/ 30 h 157"/>
              <a:gd name="T36" fmla="*/ 35 w 315"/>
              <a:gd name="T37" fmla="*/ 39 h 157"/>
              <a:gd name="T38" fmla="*/ 9 w 315"/>
              <a:gd name="T39" fmla="*/ 53 h 157"/>
              <a:gd name="T40" fmla="*/ 14 w 315"/>
              <a:gd name="T41" fmla="*/ 108 h 157"/>
              <a:gd name="T42" fmla="*/ 32 w 315"/>
              <a:gd name="T43" fmla="*/ 129 h 157"/>
              <a:gd name="T44" fmla="*/ 57 w 315"/>
              <a:gd name="T45" fmla="*/ 137 h 157"/>
              <a:gd name="T46" fmla="*/ 77 w 315"/>
              <a:gd name="T47" fmla="*/ 134 h 157"/>
              <a:gd name="T48" fmla="*/ 125 w 315"/>
              <a:gd name="T49" fmla="*/ 143 h 157"/>
              <a:gd name="T50" fmla="*/ 161 w 315"/>
              <a:gd name="T51" fmla="*/ 135 h 157"/>
              <a:gd name="T52" fmla="*/ 159 w 315"/>
              <a:gd name="T53" fmla="*/ 155 h 157"/>
              <a:gd name="T54" fmla="*/ 173 w 315"/>
              <a:gd name="T55" fmla="*/ 153 h 157"/>
              <a:gd name="T56" fmla="*/ 189 w 315"/>
              <a:gd name="T57" fmla="*/ 138 h 157"/>
              <a:gd name="T58" fmla="*/ 209 w 315"/>
              <a:gd name="T59" fmla="*/ 138 h 157"/>
              <a:gd name="T60" fmla="*/ 227 w 315"/>
              <a:gd name="T61" fmla="*/ 135 h 157"/>
              <a:gd name="T62" fmla="*/ 245 w 315"/>
              <a:gd name="T63" fmla="*/ 128 h 157"/>
              <a:gd name="T64" fmla="*/ 269 w 315"/>
              <a:gd name="T65" fmla="*/ 117 h 157"/>
              <a:gd name="T66" fmla="*/ 297 w 315"/>
              <a:gd name="T67" fmla="*/ 122 h 157"/>
              <a:gd name="T68" fmla="*/ 312 w 315"/>
              <a:gd name="T69" fmla="*/ 128 h 157"/>
              <a:gd name="T70" fmla="*/ 311 w 315"/>
              <a:gd name="T71" fmla="*/ 98 h 157"/>
              <a:gd name="T72" fmla="*/ 308 w 315"/>
              <a:gd name="T73" fmla="*/ 66 h 157"/>
              <a:gd name="T74" fmla="*/ 300 w 315"/>
              <a:gd name="T75" fmla="*/ 53 h 157"/>
              <a:gd name="T76" fmla="*/ 288 w 315"/>
              <a:gd name="T77" fmla="*/ 3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5" h="157">
                <a:moveTo>
                  <a:pt x="288" y="38"/>
                </a:moveTo>
                <a:cubicBezTo>
                  <a:pt x="286" y="37"/>
                  <a:pt x="292" y="34"/>
                  <a:pt x="291" y="32"/>
                </a:cubicBezTo>
                <a:cubicBezTo>
                  <a:pt x="290" y="31"/>
                  <a:pt x="291" y="28"/>
                  <a:pt x="290" y="27"/>
                </a:cubicBezTo>
                <a:cubicBezTo>
                  <a:pt x="288" y="24"/>
                  <a:pt x="281" y="20"/>
                  <a:pt x="281" y="20"/>
                </a:cubicBezTo>
                <a:cubicBezTo>
                  <a:pt x="276" y="12"/>
                  <a:pt x="268" y="12"/>
                  <a:pt x="255" y="12"/>
                </a:cubicBezTo>
                <a:cubicBezTo>
                  <a:pt x="236" y="7"/>
                  <a:pt x="232" y="21"/>
                  <a:pt x="213" y="23"/>
                </a:cubicBezTo>
                <a:cubicBezTo>
                  <a:pt x="200" y="26"/>
                  <a:pt x="199" y="19"/>
                  <a:pt x="183" y="15"/>
                </a:cubicBezTo>
                <a:cubicBezTo>
                  <a:pt x="179" y="14"/>
                  <a:pt x="171" y="9"/>
                  <a:pt x="171" y="9"/>
                </a:cubicBezTo>
                <a:cubicBezTo>
                  <a:pt x="164" y="8"/>
                  <a:pt x="162" y="1"/>
                  <a:pt x="144" y="2"/>
                </a:cubicBezTo>
                <a:cubicBezTo>
                  <a:pt x="135" y="1"/>
                  <a:pt x="124" y="0"/>
                  <a:pt x="114" y="3"/>
                </a:cubicBezTo>
                <a:cubicBezTo>
                  <a:pt x="104" y="6"/>
                  <a:pt x="92" y="15"/>
                  <a:pt x="84" y="17"/>
                </a:cubicBezTo>
                <a:cubicBezTo>
                  <a:pt x="76" y="19"/>
                  <a:pt x="70" y="14"/>
                  <a:pt x="65" y="14"/>
                </a:cubicBezTo>
                <a:cubicBezTo>
                  <a:pt x="60" y="15"/>
                  <a:pt x="56" y="17"/>
                  <a:pt x="51" y="18"/>
                </a:cubicBezTo>
                <a:cubicBezTo>
                  <a:pt x="46" y="24"/>
                  <a:pt x="50" y="32"/>
                  <a:pt x="38" y="39"/>
                </a:cubicBezTo>
                <a:cubicBezTo>
                  <a:pt x="30" y="32"/>
                  <a:pt x="45" y="16"/>
                  <a:pt x="41" y="11"/>
                </a:cubicBezTo>
                <a:cubicBezTo>
                  <a:pt x="37" y="6"/>
                  <a:pt x="21" y="4"/>
                  <a:pt x="15" y="8"/>
                </a:cubicBezTo>
                <a:cubicBezTo>
                  <a:pt x="9" y="12"/>
                  <a:pt x="1" y="31"/>
                  <a:pt x="2" y="35"/>
                </a:cubicBezTo>
                <a:cubicBezTo>
                  <a:pt x="3" y="39"/>
                  <a:pt x="19" y="29"/>
                  <a:pt x="24" y="30"/>
                </a:cubicBezTo>
                <a:cubicBezTo>
                  <a:pt x="29" y="31"/>
                  <a:pt x="37" y="35"/>
                  <a:pt x="35" y="39"/>
                </a:cubicBezTo>
                <a:cubicBezTo>
                  <a:pt x="29" y="42"/>
                  <a:pt x="15" y="49"/>
                  <a:pt x="9" y="53"/>
                </a:cubicBezTo>
                <a:cubicBezTo>
                  <a:pt x="8" y="66"/>
                  <a:pt x="0" y="105"/>
                  <a:pt x="14" y="108"/>
                </a:cubicBezTo>
                <a:cubicBezTo>
                  <a:pt x="19" y="116"/>
                  <a:pt x="22" y="127"/>
                  <a:pt x="32" y="129"/>
                </a:cubicBezTo>
                <a:cubicBezTo>
                  <a:pt x="40" y="133"/>
                  <a:pt x="50" y="136"/>
                  <a:pt x="57" y="137"/>
                </a:cubicBezTo>
                <a:cubicBezTo>
                  <a:pt x="64" y="138"/>
                  <a:pt x="66" y="133"/>
                  <a:pt x="77" y="134"/>
                </a:cubicBezTo>
                <a:cubicBezTo>
                  <a:pt x="92" y="137"/>
                  <a:pt x="111" y="143"/>
                  <a:pt x="125" y="143"/>
                </a:cubicBezTo>
                <a:cubicBezTo>
                  <a:pt x="139" y="143"/>
                  <a:pt x="155" y="133"/>
                  <a:pt x="161" y="135"/>
                </a:cubicBezTo>
                <a:cubicBezTo>
                  <a:pt x="175" y="136"/>
                  <a:pt x="154" y="154"/>
                  <a:pt x="159" y="155"/>
                </a:cubicBezTo>
                <a:cubicBezTo>
                  <a:pt x="160" y="157"/>
                  <a:pt x="168" y="156"/>
                  <a:pt x="173" y="153"/>
                </a:cubicBezTo>
                <a:cubicBezTo>
                  <a:pt x="178" y="150"/>
                  <a:pt x="183" y="140"/>
                  <a:pt x="189" y="138"/>
                </a:cubicBezTo>
                <a:cubicBezTo>
                  <a:pt x="195" y="136"/>
                  <a:pt x="203" y="139"/>
                  <a:pt x="209" y="138"/>
                </a:cubicBezTo>
                <a:cubicBezTo>
                  <a:pt x="215" y="137"/>
                  <a:pt x="221" y="137"/>
                  <a:pt x="227" y="135"/>
                </a:cubicBezTo>
                <a:cubicBezTo>
                  <a:pt x="233" y="133"/>
                  <a:pt x="238" y="131"/>
                  <a:pt x="245" y="128"/>
                </a:cubicBezTo>
                <a:cubicBezTo>
                  <a:pt x="253" y="124"/>
                  <a:pt x="261" y="120"/>
                  <a:pt x="269" y="117"/>
                </a:cubicBezTo>
                <a:cubicBezTo>
                  <a:pt x="278" y="121"/>
                  <a:pt x="287" y="121"/>
                  <a:pt x="297" y="122"/>
                </a:cubicBezTo>
                <a:cubicBezTo>
                  <a:pt x="303" y="121"/>
                  <a:pt x="310" y="133"/>
                  <a:pt x="312" y="128"/>
                </a:cubicBezTo>
                <a:cubicBezTo>
                  <a:pt x="315" y="124"/>
                  <a:pt x="312" y="108"/>
                  <a:pt x="311" y="98"/>
                </a:cubicBezTo>
                <a:cubicBezTo>
                  <a:pt x="310" y="88"/>
                  <a:pt x="310" y="73"/>
                  <a:pt x="308" y="66"/>
                </a:cubicBezTo>
                <a:cubicBezTo>
                  <a:pt x="306" y="59"/>
                  <a:pt x="303" y="58"/>
                  <a:pt x="300" y="53"/>
                </a:cubicBezTo>
                <a:cubicBezTo>
                  <a:pt x="299" y="39"/>
                  <a:pt x="279" y="32"/>
                  <a:pt x="288" y="38"/>
                </a:cubicBezTo>
                <a:close/>
              </a:path>
            </a:pathLst>
          </a:custGeom>
          <a:solidFill>
            <a:srgbClr val="6666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69" name="Text Box 217"/>
          <p:cNvSpPr txBox="1">
            <a:spLocks noChangeArrowheads="1"/>
          </p:cNvSpPr>
          <p:nvPr/>
        </p:nvSpPr>
        <p:spPr bwMode="auto">
          <a:xfrm>
            <a:off x="4868863" y="2611438"/>
            <a:ext cx="1295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Туреччина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0570" name="Oval 218"/>
          <p:cNvSpPr>
            <a:spLocks noChangeArrowheads="1"/>
          </p:cNvSpPr>
          <p:nvPr/>
        </p:nvSpPr>
        <p:spPr bwMode="auto">
          <a:xfrm>
            <a:off x="4803775" y="2633663"/>
            <a:ext cx="144463" cy="144462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72" name="Freeform 220"/>
          <p:cNvSpPr>
            <a:spLocks/>
          </p:cNvSpPr>
          <p:nvPr/>
        </p:nvSpPr>
        <p:spPr bwMode="auto">
          <a:xfrm>
            <a:off x="4460875" y="2082800"/>
            <a:ext cx="254000" cy="231775"/>
          </a:xfrm>
          <a:custGeom>
            <a:avLst/>
            <a:gdLst>
              <a:gd name="T0" fmla="*/ 79 w 160"/>
              <a:gd name="T1" fmla="*/ 7 h 146"/>
              <a:gd name="T2" fmla="*/ 103 w 160"/>
              <a:gd name="T3" fmla="*/ 16 h 146"/>
              <a:gd name="T4" fmla="*/ 153 w 160"/>
              <a:gd name="T5" fmla="*/ 22 h 146"/>
              <a:gd name="T6" fmla="*/ 147 w 160"/>
              <a:gd name="T7" fmla="*/ 86 h 146"/>
              <a:gd name="T8" fmla="*/ 144 w 160"/>
              <a:gd name="T9" fmla="*/ 124 h 146"/>
              <a:gd name="T10" fmla="*/ 124 w 160"/>
              <a:gd name="T11" fmla="*/ 142 h 146"/>
              <a:gd name="T12" fmla="*/ 87 w 160"/>
              <a:gd name="T13" fmla="*/ 145 h 146"/>
              <a:gd name="T14" fmla="*/ 63 w 160"/>
              <a:gd name="T15" fmla="*/ 142 h 146"/>
              <a:gd name="T16" fmla="*/ 42 w 160"/>
              <a:gd name="T17" fmla="*/ 118 h 146"/>
              <a:gd name="T18" fmla="*/ 25 w 160"/>
              <a:gd name="T19" fmla="*/ 122 h 146"/>
              <a:gd name="T20" fmla="*/ 10 w 160"/>
              <a:gd name="T21" fmla="*/ 94 h 146"/>
              <a:gd name="T22" fmla="*/ 7 w 160"/>
              <a:gd name="T23" fmla="*/ 35 h 146"/>
              <a:gd name="T24" fmla="*/ 52 w 160"/>
              <a:gd name="T25" fmla="*/ 5 h 146"/>
              <a:gd name="T26" fmla="*/ 79 w 160"/>
              <a:gd name="T27" fmla="*/ 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146">
                <a:moveTo>
                  <a:pt x="79" y="7"/>
                </a:moveTo>
                <a:cubicBezTo>
                  <a:pt x="87" y="9"/>
                  <a:pt x="91" y="14"/>
                  <a:pt x="103" y="16"/>
                </a:cubicBezTo>
                <a:cubicBezTo>
                  <a:pt x="115" y="18"/>
                  <a:pt x="146" y="10"/>
                  <a:pt x="153" y="22"/>
                </a:cubicBezTo>
                <a:cubicBezTo>
                  <a:pt x="160" y="34"/>
                  <a:pt x="148" y="69"/>
                  <a:pt x="147" y="86"/>
                </a:cubicBezTo>
                <a:cubicBezTo>
                  <a:pt x="146" y="103"/>
                  <a:pt x="148" y="115"/>
                  <a:pt x="144" y="124"/>
                </a:cubicBezTo>
                <a:cubicBezTo>
                  <a:pt x="140" y="133"/>
                  <a:pt x="134" y="138"/>
                  <a:pt x="124" y="142"/>
                </a:cubicBezTo>
                <a:cubicBezTo>
                  <a:pt x="114" y="146"/>
                  <a:pt x="97" y="145"/>
                  <a:pt x="87" y="145"/>
                </a:cubicBezTo>
                <a:cubicBezTo>
                  <a:pt x="77" y="145"/>
                  <a:pt x="70" y="146"/>
                  <a:pt x="63" y="142"/>
                </a:cubicBezTo>
                <a:cubicBezTo>
                  <a:pt x="56" y="138"/>
                  <a:pt x="48" y="121"/>
                  <a:pt x="42" y="118"/>
                </a:cubicBezTo>
                <a:cubicBezTo>
                  <a:pt x="36" y="115"/>
                  <a:pt x="30" y="126"/>
                  <a:pt x="25" y="122"/>
                </a:cubicBezTo>
                <a:cubicBezTo>
                  <a:pt x="20" y="118"/>
                  <a:pt x="13" y="108"/>
                  <a:pt x="10" y="94"/>
                </a:cubicBezTo>
                <a:cubicBezTo>
                  <a:pt x="7" y="80"/>
                  <a:pt x="0" y="50"/>
                  <a:pt x="7" y="35"/>
                </a:cubicBezTo>
                <a:cubicBezTo>
                  <a:pt x="14" y="20"/>
                  <a:pt x="40" y="10"/>
                  <a:pt x="52" y="5"/>
                </a:cubicBezTo>
                <a:cubicBezTo>
                  <a:pt x="64" y="0"/>
                  <a:pt x="71" y="5"/>
                  <a:pt x="79" y="7"/>
                </a:cubicBezTo>
                <a:close/>
              </a:path>
            </a:pathLst>
          </a:custGeom>
          <a:solidFill>
            <a:srgbClr val="00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0573" name="Text Box 221"/>
          <p:cNvSpPr txBox="1">
            <a:spLocks noChangeArrowheads="1"/>
          </p:cNvSpPr>
          <p:nvPr/>
        </p:nvSpPr>
        <p:spPr bwMode="auto">
          <a:xfrm>
            <a:off x="4545013" y="2027238"/>
            <a:ext cx="431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b="1" smtClean="0">
                <a:solidFill>
                  <a:srgbClr val="000000"/>
                </a:solidFill>
              </a:rPr>
              <a:t>4</a:t>
            </a:r>
            <a:endParaRPr lang="ru-RU" altLang="ru-RU" b="1" smtClean="0">
              <a:solidFill>
                <a:srgbClr val="000000"/>
              </a:solidFill>
            </a:endParaRPr>
          </a:p>
        </p:txBody>
      </p:sp>
      <p:sp>
        <p:nvSpPr>
          <p:cNvPr id="100574" name="Text Box 222"/>
          <p:cNvSpPr txBox="1">
            <a:spLocks noChangeArrowheads="1"/>
          </p:cNvSpPr>
          <p:nvPr/>
        </p:nvSpPr>
        <p:spPr bwMode="auto">
          <a:xfrm>
            <a:off x="6715125" y="1196975"/>
            <a:ext cx="15113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srgbClr val="000000"/>
                </a:solidFill>
              </a:rPr>
              <a:t>4 </a:t>
            </a:r>
            <a:r>
              <a:rPr lang="uk-UA" altLang="ru-RU" sz="2000" smtClean="0">
                <a:solidFill>
                  <a:srgbClr val="000000"/>
                </a:solidFill>
              </a:rPr>
              <a:t>– </a:t>
            </a:r>
            <a:r>
              <a:rPr lang="uk-UA" altLang="ru-RU" sz="2000" i="1" smtClean="0">
                <a:solidFill>
                  <a:srgbClr val="000000"/>
                </a:solidFill>
              </a:rPr>
              <a:t>Польща</a:t>
            </a:r>
            <a:endParaRPr lang="ru-RU" altLang="ru-RU" sz="2000" i="1" smtClean="0">
              <a:solidFill>
                <a:srgbClr val="990033"/>
              </a:solidFill>
            </a:endParaRPr>
          </a:p>
        </p:txBody>
      </p:sp>
      <p:sp>
        <p:nvSpPr>
          <p:cNvPr id="100575" name="AutoShape 223"/>
          <p:cNvSpPr>
            <a:spLocks noChangeArrowheads="1"/>
          </p:cNvSpPr>
          <p:nvPr/>
        </p:nvSpPr>
        <p:spPr bwMode="auto">
          <a:xfrm>
            <a:off x="4478338" y="2095500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33210"/>
      </p:ext>
    </p:extLst>
  </p:cSld>
  <p:clrMapOvr>
    <a:masterClrMapping/>
  </p:clrMapOvr>
  <p:transition spd="slow">
    <p:wheel spokes="1"/>
    <p:sndAc>
      <p:stSnd>
        <p:snd r:embed="rId3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00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0049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05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00496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5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5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5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00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0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0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0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0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100496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000"/>
                                        <p:tgtEl>
                                          <p:spTgt spid="100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0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0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0" dur="500"/>
                                        <p:tgtEl>
                                          <p:spTgt spid="100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00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100496">
                                            <p:oleChartEl type="series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5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00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0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0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00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2000"/>
                                        <p:tgtEl>
                                          <p:spTgt spid="100496">
                                            <p:oleChartEl type="series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5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0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00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00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0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0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100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2000"/>
                                        <p:tgtEl>
                                          <p:spTgt spid="100496">
                                            <p:oleChartEl type="series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0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0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0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0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0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 nodeType="clickPar">
                      <p:stCondLst>
                        <p:cond delay="indefinite"/>
                      </p:stCondLst>
                      <p:childTnLst>
                        <p:par>
                          <p:cTn id="3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100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2000"/>
                                        <p:tgtEl>
                                          <p:spTgt spid="100496">
                                            <p:oleChartEl type="series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0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 nodeType="clickPar">
                      <p:stCondLst>
                        <p:cond delay="indefinite"/>
                      </p:stCondLst>
                      <p:childTnLst>
                        <p:par>
                          <p:cTn id="3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3" dur="500"/>
                                        <p:tgtEl>
                                          <p:spTgt spid="100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100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2000"/>
                                        <p:tgtEl>
                                          <p:spTgt spid="100496">
                                            <p:oleChartEl type="series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 nodeType="clickPar">
                      <p:stCondLst>
                        <p:cond delay="indefinite"/>
                      </p:stCondLst>
                      <p:childTnLst>
                        <p:par>
                          <p:cTn id="3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Par">
                      <p:stCondLst>
                        <p:cond delay="indefinite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0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0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0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0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0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0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0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0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0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0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0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0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00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00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0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0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500"/>
                                        <p:tgtEl>
                                          <p:spTgt spid="100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2000"/>
                                        <p:tgtEl>
                                          <p:spTgt spid="100496">
                                            <p:oleChartEl type="series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 nodeType="clickPar">
                      <p:stCondLst>
                        <p:cond delay="indefinite"/>
                      </p:stCondLst>
                      <p:childTnLst>
                        <p:par>
                          <p:cTn id="4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00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00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0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0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 nodeType="clickPar">
                      <p:stCondLst>
                        <p:cond delay="indefinite"/>
                      </p:stCondLst>
                      <p:childTnLst>
                        <p:par>
                          <p:cTn id="4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100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00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00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00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00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00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OFTC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 nodeType="clickPar">
                      <p:stCondLst>
                        <p:cond delay="indefinite"/>
                      </p:stCondLst>
                      <p:childTnLst>
                        <p:par>
                          <p:cTn id="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100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4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96">
                                            <p:oleChartEl type="series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2000"/>
                                        <p:tgtEl>
                                          <p:spTgt spid="100496">
                                            <p:oleChartEl type="series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Колокольчики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00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00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0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00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97" grpId="0" uiExpand="1"/>
      <p:bldP spid="100498" grpId="0" uiExpand="1" animBg="1"/>
      <p:bldP spid="100504" grpId="0" uiExpand="1" animBg="1"/>
      <p:bldP spid="100506" grpId="0" uiExpand="1" animBg="1"/>
      <p:bldP spid="100499" grpId="0" uiExpand="1" autoUpdateAnimBg="0"/>
      <p:bldP spid="100523" grpId="0" uiExpand="1"/>
      <p:bldP spid="100525" grpId="0" uiExpand="1" animBg="1"/>
      <p:bldP spid="100526" grpId="0" uiExpand="1" autoUpdateAnimBg="0"/>
      <p:bldP spid="100528" grpId="0" uiExpand="1" animBg="1"/>
      <p:bldP spid="100529" grpId="0" uiExpand="1" autoUpdateAnimBg="0"/>
      <p:bldP spid="100530" grpId="0" uiExpand="1" animBg="1"/>
      <p:bldP spid="100531" grpId="0" uiExpand="1" autoUpdateAnimBg="0"/>
      <p:bldP spid="100532" grpId="0" uiExpand="1" animBg="1"/>
      <p:bldP spid="100533" grpId="0" uiExpand="1" animBg="1"/>
      <p:bldP spid="100534" grpId="0" uiExpand="1" animBg="1"/>
      <p:bldP spid="100539" grpId="0" uiExpand="1" autoUpdateAnimBg="0"/>
      <p:bldP spid="100541" grpId="0" uiExpand="1" animBg="1"/>
      <p:bldP spid="100542" grpId="0" uiExpand="1" animBg="1"/>
      <p:bldP spid="100543" grpId="0" uiExpand="1" animBg="1"/>
      <p:bldP spid="100546" grpId="0" uiExpand="1" animBg="1"/>
      <p:bldP spid="100548" grpId="0" uiExpand="1" animBg="1"/>
      <p:bldP spid="100549" grpId="0" uiExpand="1" animBg="1"/>
      <p:bldOleChart spid="100496" grpId="0" uiExpand="1" bld="series"/>
      <p:bldP spid="100550" grpId="0" uiExpand="1" animBg="1"/>
      <p:bldP spid="100551" grpId="0" uiExpand="1" autoUpdateAnimBg="0"/>
      <p:bldP spid="100552" grpId="0" uiExpand="1" animBg="1"/>
      <p:bldP spid="100554" grpId="0" uiExpand="1" animBg="1"/>
      <p:bldP spid="100555" grpId="0" uiExpand="1"/>
      <p:bldP spid="100557" grpId="0" uiExpand="1" animBg="1"/>
      <p:bldP spid="100558" grpId="0" uiExpand="1" animBg="1"/>
      <p:bldP spid="100561" grpId="0" uiExpand="1" animBg="1"/>
      <p:bldP spid="100559" grpId="0" uiExpand="1"/>
      <p:bldP spid="100562" grpId="0" uiExpand="1" animBg="1"/>
      <p:bldP spid="100563" grpId="0" uiExpand="1" autoUpdateAnimBg="0"/>
      <p:bldP spid="100524" grpId="0" uiExpand="1" autoUpdateAnimBg="0"/>
      <p:bldP spid="100556" grpId="0" uiExpand="1" autoUpdateAnimBg="0"/>
      <p:bldP spid="100560" grpId="0" uiExpand="1" autoUpdateAnimBg="0"/>
      <p:bldP spid="100565" grpId="0" uiExpand="1" animBg="1"/>
      <p:bldP spid="100566" grpId="0" uiExpand="1" animBg="1"/>
      <p:bldP spid="100567" grpId="0" uiExpand="1" animBg="1"/>
      <p:bldP spid="100568" grpId="0" animBg="1"/>
      <p:bldP spid="100569" grpId="0" autoUpdateAnimBg="0"/>
      <p:bldP spid="100570" grpId="0" animBg="1"/>
      <p:bldP spid="100572" grpId="0" animBg="1"/>
      <p:bldP spid="100573" grpId="0"/>
      <p:bldP spid="100574" grpId="0" autoUpdateAnimBg="0"/>
      <p:bldP spid="1005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Контуры мира-А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588" r="7500" b="6940"/>
          <a:stretch>
            <a:fillRect/>
          </a:stretch>
        </p:blipFill>
        <p:spPr bwMode="auto">
          <a:xfrm>
            <a:off x="0" y="566738"/>
            <a:ext cx="9144000" cy="62912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95" name="Freeform 119"/>
          <p:cNvSpPr>
            <a:spLocks/>
          </p:cNvSpPr>
          <p:nvPr/>
        </p:nvSpPr>
        <p:spPr bwMode="auto">
          <a:xfrm>
            <a:off x="4646613" y="2200275"/>
            <a:ext cx="415925" cy="322263"/>
          </a:xfrm>
          <a:custGeom>
            <a:avLst/>
            <a:gdLst>
              <a:gd name="T0" fmla="*/ 118 w 262"/>
              <a:gd name="T1" fmla="*/ 20 h 203"/>
              <a:gd name="T2" fmla="*/ 147 w 262"/>
              <a:gd name="T3" fmla="*/ 14 h 203"/>
              <a:gd name="T4" fmla="*/ 192 w 262"/>
              <a:gd name="T5" fmla="*/ 6 h 203"/>
              <a:gd name="T6" fmla="*/ 213 w 262"/>
              <a:gd name="T7" fmla="*/ 51 h 203"/>
              <a:gd name="T8" fmla="*/ 256 w 262"/>
              <a:gd name="T9" fmla="*/ 72 h 203"/>
              <a:gd name="T10" fmla="*/ 252 w 262"/>
              <a:gd name="T11" fmla="*/ 131 h 203"/>
              <a:gd name="T12" fmla="*/ 195 w 262"/>
              <a:gd name="T13" fmla="*/ 159 h 203"/>
              <a:gd name="T14" fmla="*/ 226 w 262"/>
              <a:gd name="T15" fmla="*/ 182 h 203"/>
              <a:gd name="T16" fmla="*/ 208 w 262"/>
              <a:gd name="T17" fmla="*/ 188 h 203"/>
              <a:gd name="T18" fmla="*/ 181 w 262"/>
              <a:gd name="T19" fmla="*/ 203 h 203"/>
              <a:gd name="T20" fmla="*/ 163 w 262"/>
              <a:gd name="T21" fmla="*/ 186 h 203"/>
              <a:gd name="T22" fmla="*/ 153 w 262"/>
              <a:gd name="T23" fmla="*/ 146 h 203"/>
              <a:gd name="T24" fmla="*/ 112 w 262"/>
              <a:gd name="T25" fmla="*/ 167 h 203"/>
              <a:gd name="T26" fmla="*/ 94 w 262"/>
              <a:gd name="T27" fmla="*/ 161 h 203"/>
              <a:gd name="T28" fmla="*/ 100 w 262"/>
              <a:gd name="T29" fmla="*/ 147 h 203"/>
              <a:gd name="T30" fmla="*/ 108 w 262"/>
              <a:gd name="T31" fmla="*/ 140 h 203"/>
              <a:gd name="T32" fmla="*/ 88 w 262"/>
              <a:gd name="T33" fmla="*/ 105 h 203"/>
              <a:gd name="T34" fmla="*/ 75 w 262"/>
              <a:gd name="T35" fmla="*/ 110 h 203"/>
              <a:gd name="T36" fmla="*/ 64 w 262"/>
              <a:gd name="T37" fmla="*/ 107 h 203"/>
              <a:gd name="T38" fmla="*/ 49 w 262"/>
              <a:gd name="T39" fmla="*/ 113 h 203"/>
              <a:gd name="T40" fmla="*/ 19 w 262"/>
              <a:gd name="T41" fmla="*/ 107 h 203"/>
              <a:gd name="T42" fmla="*/ 7 w 262"/>
              <a:gd name="T43" fmla="*/ 93 h 203"/>
              <a:gd name="T44" fmla="*/ 3 w 262"/>
              <a:gd name="T45" fmla="*/ 77 h 203"/>
              <a:gd name="T46" fmla="*/ 25 w 262"/>
              <a:gd name="T47" fmla="*/ 47 h 203"/>
              <a:gd name="T48" fmla="*/ 31 w 262"/>
              <a:gd name="T49" fmla="*/ 12 h 203"/>
              <a:gd name="T50" fmla="*/ 54 w 262"/>
              <a:gd name="T51" fmla="*/ 5 h 203"/>
              <a:gd name="T52" fmla="*/ 96 w 262"/>
              <a:gd name="T53" fmla="*/ 8 h 203"/>
              <a:gd name="T54" fmla="*/ 118 w 262"/>
              <a:gd name="T55" fmla="*/ 2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2" h="203">
                <a:moveTo>
                  <a:pt x="118" y="20"/>
                </a:moveTo>
                <a:cubicBezTo>
                  <a:pt x="126" y="21"/>
                  <a:pt x="135" y="16"/>
                  <a:pt x="147" y="14"/>
                </a:cubicBezTo>
                <a:cubicBezTo>
                  <a:pt x="159" y="12"/>
                  <a:pt x="181" y="0"/>
                  <a:pt x="192" y="6"/>
                </a:cubicBezTo>
                <a:cubicBezTo>
                  <a:pt x="203" y="12"/>
                  <a:pt x="202" y="40"/>
                  <a:pt x="213" y="51"/>
                </a:cubicBezTo>
                <a:cubicBezTo>
                  <a:pt x="224" y="62"/>
                  <a:pt x="250" y="59"/>
                  <a:pt x="256" y="72"/>
                </a:cubicBezTo>
                <a:cubicBezTo>
                  <a:pt x="262" y="85"/>
                  <a:pt x="262" y="117"/>
                  <a:pt x="252" y="131"/>
                </a:cubicBezTo>
                <a:cubicBezTo>
                  <a:pt x="242" y="145"/>
                  <a:pt x="199" y="150"/>
                  <a:pt x="195" y="159"/>
                </a:cubicBezTo>
                <a:cubicBezTo>
                  <a:pt x="191" y="168"/>
                  <a:pt x="224" y="177"/>
                  <a:pt x="226" y="182"/>
                </a:cubicBezTo>
                <a:cubicBezTo>
                  <a:pt x="228" y="187"/>
                  <a:pt x="215" y="185"/>
                  <a:pt x="208" y="188"/>
                </a:cubicBezTo>
                <a:cubicBezTo>
                  <a:pt x="201" y="191"/>
                  <a:pt x="188" y="203"/>
                  <a:pt x="181" y="203"/>
                </a:cubicBezTo>
                <a:cubicBezTo>
                  <a:pt x="174" y="203"/>
                  <a:pt x="168" y="195"/>
                  <a:pt x="163" y="186"/>
                </a:cubicBezTo>
                <a:cubicBezTo>
                  <a:pt x="158" y="177"/>
                  <a:pt x="161" y="149"/>
                  <a:pt x="153" y="146"/>
                </a:cubicBezTo>
                <a:cubicBezTo>
                  <a:pt x="145" y="143"/>
                  <a:pt x="122" y="165"/>
                  <a:pt x="112" y="167"/>
                </a:cubicBezTo>
                <a:cubicBezTo>
                  <a:pt x="102" y="169"/>
                  <a:pt x="96" y="164"/>
                  <a:pt x="94" y="161"/>
                </a:cubicBezTo>
                <a:cubicBezTo>
                  <a:pt x="92" y="158"/>
                  <a:pt x="98" y="151"/>
                  <a:pt x="100" y="147"/>
                </a:cubicBezTo>
                <a:cubicBezTo>
                  <a:pt x="102" y="143"/>
                  <a:pt x="110" y="147"/>
                  <a:pt x="108" y="140"/>
                </a:cubicBezTo>
                <a:cubicBezTo>
                  <a:pt x="106" y="133"/>
                  <a:pt x="93" y="110"/>
                  <a:pt x="88" y="105"/>
                </a:cubicBezTo>
                <a:cubicBezTo>
                  <a:pt x="83" y="100"/>
                  <a:pt x="79" y="110"/>
                  <a:pt x="75" y="110"/>
                </a:cubicBezTo>
                <a:cubicBezTo>
                  <a:pt x="71" y="110"/>
                  <a:pt x="68" y="106"/>
                  <a:pt x="64" y="107"/>
                </a:cubicBezTo>
                <a:cubicBezTo>
                  <a:pt x="60" y="108"/>
                  <a:pt x="56" y="113"/>
                  <a:pt x="49" y="113"/>
                </a:cubicBezTo>
                <a:cubicBezTo>
                  <a:pt x="42" y="113"/>
                  <a:pt x="26" y="110"/>
                  <a:pt x="19" y="107"/>
                </a:cubicBezTo>
                <a:cubicBezTo>
                  <a:pt x="12" y="104"/>
                  <a:pt x="10" y="98"/>
                  <a:pt x="7" y="93"/>
                </a:cubicBezTo>
                <a:cubicBezTo>
                  <a:pt x="4" y="88"/>
                  <a:pt x="0" y="85"/>
                  <a:pt x="3" y="77"/>
                </a:cubicBezTo>
                <a:cubicBezTo>
                  <a:pt x="6" y="69"/>
                  <a:pt x="20" y="58"/>
                  <a:pt x="25" y="47"/>
                </a:cubicBezTo>
                <a:cubicBezTo>
                  <a:pt x="30" y="36"/>
                  <a:pt x="26" y="19"/>
                  <a:pt x="31" y="12"/>
                </a:cubicBezTo>
                <a:cubicBezTo>
                  <a:pt x="36" y="5"/>
                  <a:pt x="43" y="6"/>
                  <a:pt x="54" y="5"/>
                </a:cubicBezTo>
                <a:cubicBezTo>
                  <a:pt x="65" y="4"/>
                  <a:pt x="85" y="6"/>
                  <a:pt x="96" y="8"/>
                </a:cubicBezTo>
                <a:cubicBezTo>
                  <a:pt x="107" y="10"/>
                  <a:pt x="110" y="19"/>
                  <a:pt x="118" y="20"/>
                </a:cubicBezTo>
                <a:close/>
              </a:path>
            </a:pathLst>
          </a:custGeom>
          <a:solidFill>
            <a:srgbClr val="00CC99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949325" y="88900"/>
            <a:ext cx="7200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kern="10" smtClean="0"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3333CC"/>
                  </a:outerShdw>
                </a:effectLst>
                <a:latin typeface="Comic Sans MS"/>
              </a:rPr>
              <a:t>Текстильна промисловість світу</a:t>
            </a:r>
          </a:p>
        </p:txBody>
      </p:sp>
      <p:sp>
        <p:nvSpPr>
          <p:cNvPr id="101380" name="AutoShape 4" descr="Голубая тисненая бумага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8350" y="6553200"/>
            <a:ext cx="381000" cy="304800"/>
          </a:xfrm>
          <a:prstGeom prst="actionButtonBackPrevious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381" name="AutoShape 5" descr="Голубая тисненая бумага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01475" name="Group 99"/>
          <p:cNvGrpSpPr>
            <a:grpSpLocks/>
          </p:cNvGrpSpPr>
          <p:nvPr/>
        </p:nvGrpSpPr>
        <p:grpSpPr bwMode="auto">
          <a:xfrm>
            <a:off x="2836863" y="5434013"/>
            <a:ext cx="4627562" cy="320675"/>
            <a:chOff x="2097" y="3706"/>
            <a:chExt cx="2915" cy="202"/>
          </a:xfrm>
        </p:grpSpPr>
        <p:sp>
          <p:nvSpPr>
            <p:cNvPr id="101473" name="Text Box 97"/>
            <p:cNvSpPr txBox="1">
              <a:spLocks noChangeArrowheads="1"/>
            </p:cNvSpPr>
            <p:nvPr/>
          </p:nvSpPr>
          <p:spPr bwMode="auto">
            <a:xfrm>
              <a:off x="2281" y="3706"/>
              <a:ext cx="273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b="1" i="1" smtClean="0">
                  <a:solidFill>
                    <a:srgbClr val="000000"/>
                  </a:solidFill>
                </a:rPr>
                <a:t>– </a:t>
              </a:r>
              <a:r>
                <a:rPr lang="uk-UA" altLang="ru-RU" sz="2000" i="1" smtClean="0">
                  <a:solidFill>
                    <a:srgbClr val="000000"/>
                  </a:solidFill>
                </a:rPr>
                <a:t>ареал вирощування льону-довгунцю</a:t>
              </a:r>
              <a:endParaRPr lang="ru-RU" altLang="ru-RU" sz="2000" i="1" smtClean="0">
                <a:solidFill>
                  <a:srgbClr val="000000"/>
                </a:solidFill>
              </a:endParaRPr>
            </a:p>
          </p:txBody>
        </p:sp>
        <p:sp>
          <p:nvSpPr>
            <p:cNvPr id="101474" name="Rectangle 98"/>
            <p:cNvSpPr>
              <a:spLocks noChangeArrowheads="1"/>
            </p:cNvSpPr>
            <p:nvPr/>
          </p:nvSpPr>
          <p:spPr bwMode="auto">
            <a:xfrm>
              <a:off x="2097" y="3727"/>
              <a:ext cx="213" cy="129"/>
            </a:xfrm>
            <a:prstGeom prst="rect">
              <a:avLst/>
            </a:prstGeom>
            <a:solidFill>
              <a:srgbClr val="66FF33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477" name="Freeform 101"/>
          <p:cNvSpPr>
            <a:spLocks/>
          </p:cNvSpPr>
          <p:nvPr/>
        </p:nvSpPr>
        <p:spPr bwMode="auto">
          <a:xfrm>
            <a:off x="4768850" y="866775"/>
            <a:ext cx="3446463" cy="1776413"/>
          </a:xfrm>
          <a:custGeom>
            <a:avLst/>
            <a:gdLst>
              <a:gd name="T0" fmla="*/ 98 w 2171"/>
              <a:gd name="T1" fmla="*/ 560 h 1119"/>
              <a:gd name="T2" fmla="*/ 70 w 2171"/>
              <a:gd name="T3" fmla="*/ 770 h 1119"/>
              <a:gd name="T4" fmla="*/ 173 w 2171"/>
              <a:gd name="T5" fmla="*/ 981 h 1119"/>
              <a:gd name="T6" fmla="*/ 350 w 2171"/>
              <a:gd name="T7" fmla="*/ 996 h 1119"/>
              <a:gd name="T8" fmla="*/ 404 w 2171"/>
              <a:gd name="T9" fmla="*/ 866 h 1119"/>
              <a:gd name="T10" fmla="*/ 524 w 2171"/>
              <a:gd name="T11" fmla="*/ 840 h 1119"/>
              <a:gd name="T12" fmla="*/ 773 w 2171"/>
              <a:gd name="T13" fmla="*/ 771 h 1119"/>
              <a:gd name="T14" fmla="*/ 956 w 2171"/>
              <a:gd name="T15" fmla="*/ 903 h 1119"/>
              <a:gd name="T16" fmla="*/ 1126 w 2171"/>
              <a:gd name="T17" fmla="*/ 867 h 1119"/>
              <a:gd name="T18" fmla="*/ 1321 w 2171"/>
              <a:gd name="T19" fmla="*/ 885 h 1119"/>
              <a:gd name="T20" fmla="*/ 1456 w 2171"/>
              <a:gd name="T21" fmla="*/ 834 h 1119"/>
              <a:gd name="T22" fmla="*/ 1594 w 2171"/>
              <a:gd name="T23" fmla="*/ 831 h 1119"/>
              <a:gd name="T24" fmla="*/ 1738 w 2171"/>
              <a:gd name="T25" fmla="*/ 999 h 1119"/>
              <a:gd name="T26" fmla="*/ 1816 w 2171"/>
              <a:gd name="T27" fmla="*/ 857 h 1119"/>
              <a:gd name="T28" fmla="*/ 1891 w 2171"/>
              <a:gd name="T29" fmla="*/ 900 h 1119"/>
              <a:gd name="T30" fmla="*/ 1762 w 2171"/>
              <a:gd name="T31" fmla="*/ 675 h 1119"/>
              <a:gd name="T32" fmla="*/ 1670 w 2171"/>
              <a:gd name="T33" fmla="*/ 690 h 1119"/>
              <a:gd name="T34" fmla="*/ 1801 w 2171"/>
              <a:gd name="T35" fmla="*/ 519 h 1119"/>
              <a:gd name="T36" fmla="*/ 1841 w 2171"/>
              <a:gd name="T37" fmla="*/ 440 h 1119"/>
              <a:gd name="T38" fmla="*/ 1915 w 2171"/>
              <a:gd name="T39" fmla="*/ 422 h 1119"/>
              <a:gd name="T40" fmla="*/ 2006 w 2171"/>
              <a:gd name="T41" fmla="*/ 689 h 1119"/>
              <a:gd name="T42" fmla="*/ 2029 w 2171"/>
              <a:gd name="T43" fmla="*/ 650 h 1119"/>
              <a:gd name="T44" fmla="*/ 1970 w 2171"/>
              <a:gd name="T45" fmla="*/ 483 h 1119"/>
              <a:gd name="T46" fmla="*/ 2077 w 2171"/>
              <a:gd name="T47" fmla="*/ 378 h 1119"/>
              <a:gd name="T48" fmla="*/ 2026 w 2171"/>
              <a:gd name="T49" fmla="*/ 264 h 1119"/>
              <a:gd name="T50" fmla="*/ 2143 w 2171"/>
              <a:gd name="T51" fmla="*/ 236 h 1119"/>
              <a:gd name="T52" fmla="*/ 1786 w 2171"/>
              <a:gd name="T53" fmla="*/ 186 h 1119"/>
              <a:gd name="T54" fmla="*/ 1543 w 2171"/>
              <a:gd name="T55" fmla="*/ 204 h 1119"/>
              <a:gd name="T56" fmla="*/ 1402 w 2171"/>
              <a:gd name="T57" fmla="*/ 180 h 1119"/>
              <a:gd name="T58" fmla="*/ 1357 w 2171"/>
              <a:gd name="T59" fmla="*/ 101 h 1119"/>
              <a:gd name="T60" fmla="*/ 1262 w 2171"/>
              <a:gd name="T61" fmla="*/ 95 h 1119"/>
              <a:gd name="T62" fmla="*/ 1333 w 2171"/>
              <a:gd name="T63" fmla="*/ 162 h 1119"/>
              <a:gd name="T64" fmla="*/ 1348 w 2171"/>
              <a:gd name="T65" fmla="*/ 221 h 1119"/>
              <a:gd name="T66" fmla="*/ 1201 w 2171"/>
              <a:gd name="T67" fmla="*/ 186 h 1119"/>
              <a:gd name="T68" fmla="*/ 989 w 2171"/>
              <a:gd name="T69" fmla="*/ 204 h 1119"/>
              <a:gd name="T70" fmla="*/ 991 w 2171"/>
              <a:gd name="T71" fmla="*/ 170 h 1119"/>
              <a:gd name="T72" fmla="*/ 836 w 2171"/>
              <a:gd name="T73" fmla="*/ 65 h 1119"/>
              <a:gd name="T74" fmla="*/ 733 w 2171"/>
              <a:gd name="T75" fmla="*/ 15 h 1119"/>
              <a:gd name="T76" fmla="*/ 758 w 2171"/>
              <a:gd name="T77" fmla="*/ 84 h 1119"/>
              <a:gd name="T78" fmla="*/ 836 w 2171"/>
              <a:gd name="T79" fmla="*/ 141 h 1119"/>
              <a:gd name="T80" fmla="*/ 719 w 2171"/>
              <a:gd name="T81" fmla="*/ 189 h 1119"/>
              <a:gd name="T82" fmla="*/ 725 w 2171"/>
              <a:gd name="T83" fmla="*/ 323 h 1119"/>
              <a:gd name="T84" fmla="*/ 601 w 2171"/>
              <a:gd name="T85" fmla="*/ 275 h 1119"/>
              <a:gd name="T86" fmla="*/ 676 w 2171"/>
              <a:gd name="T87" fmla="*/ 408 h 1119"/>
              <a:gd name="T88" fmla="*/ 584 w 2171"/>
              <a:gd name="T89" fmla="*/ 323 h 1119"/>
              <a:gd name="T90" fmla="*/ 538 w 2171"/>
              <a:gd name="T91" fmla="*/ 363 h 1119"/>
              <a:gd name="T92" fmla="*/ 406 w 2171"/>
              <a:gd name="T93" fmla="*/ 321 h 1119"/>
              <a:gd name="T94" fmla="*/ 484 w 2171"/>
              <a:gd name="T95" fmla="*/ 182 h 1119"/>
              <a:gd name="T96" fmla="*/ 370 w 2171"/>
              <a:gd name="T97" fmla="*/ 263 h 1119"/>
              <a:gd name="T98" fmla="*/ 424 w 2171"/>
              <a:gd name="T99" fmla="*/ 345 h 1119"/>
              <a:gd name="T100" fmla="*/ 376 w 2171"/>
              <a:gd name="T101" fmla="*/ 383 h 1119"/>
              <a:gd name="T102" fmla="*/ 341 w 2171"/>
              <a:gd name="T103" fmla="*/ 396 h 1119"/>
              <a:gd name="T104" fmla="*/ 253 w 2171"/>
              <a:gd name="T105" fmla="*/ 428 h 1119"/>
              <a:gd name="T106" fmla="*/ 134 w 2171"/>
              <a:gd name="T107" fmla="*/ 474 h 1119"/>
              <a:gd name="T108" fmla="*/ 196 w 2171"/>
              <a:gd name="T109" fmla="*/ 41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71" h="1119">
                <a:moveTo>
                  <a:pt x="83" y="369"/>
                </a:moveTo>
                <a:lnTo>
                  <a:pt x="61" y="386"/>
                </a:lnTo>
                <a:cubicBezTo>
                  <a:pt x="59" y="395"/>
                  <a:pt x="69" y="412"/>
                  <a:pt x="70" y="422"/>
                </a:cubicBezTo>
                <a:cubicBezTo>
                  <a:pt x="71" y="432"/>
                  <a:pt x="67" y="441"/>
                  <a:pt x="67" y="449"/>
                </a:cubicBezTo>
                <a:cubicBezTo>
                  <a:pt x="67" y="457"/>
                  <a:pt x="70" y="459"/>
                  <a:pt x="71" y="473"/>
                </a:cubicBezTo>
                <a:cubicBezTo>
                  <a:pt x="72" y="487"/>
                  <a:pt x="70" y="520"/>
                  <a:pt x="74" y="534"/>
                </a:cubicBezTo>
                <a:lnTo>
                  <a:pt x="98" y="560"/>
                </a:lnTo>
                <a:lnTo>
                  <a:pt x="31" y="617"/>
                </a:lnTo>
                <a:lnTo>
                  <a:pt x="56" y="630"/>
                </a:lnTo>
                <a:lnTo>
                  <a:pt x="26" y="650"/>
                </a:lnTo>
                <a:lnTo>
                  <a:pt x="20" y="659"/>
                </a:lnTo>
                <a:lnTo>
                  <a:pt x="26" y="689"/>
                </a:lnTo>
                <a:cubicBezTo>
                  <a:pt x="24" y="697"/>
                  <a:pt x="0" y="692"/>
                  <a:pt x="7" y="705"/>
                </a:cubicBezTo>
                <a:lnTo>
                  <a:pt x="70" y="770"/>
                </a:lnTo>
                <a:cubicBezTo>
                  <a:pt x="82" y="793"/>
                  <a:pt x="70" y="831"/>
                  <a:pt x="77" y="843"/>
                </a:cubicBezTo>
                <a:cubicBezTo>
                  <a:pt x="84" y="855"/>
                  <a:pt x="103" y="835"/>
                  <a:pt x="113" y="843"/>
                </a:cubicBezTo>
                <a:cubicBezTo>
                  <a:pt x="123" y="851"/>
                  <a:pt x="129" y="881"/>
                  <a:pt x="137" y="891"/>
                </a:cubicBezTo>
                <a:cubicBezTo>
                  <a:pt x="145" y="901"/>
                  <a:pt x="156" y="898"/>
                  <a:pt x="163" y="902"/>
                </a:cubicBezTo>
                <a:cubicBezTo>
                  <a:pt x="170" y="906"/>
                  <a:pt x="176" y="910"/>
                  <a:pt x="178" y="917"/>
                </a:cubicBezTo>
                <a:cubicBezTo>
                  <a:pt x="180" y="924"/>
                  <a:pt x="176" y="930"/>
                  <a:pt x="175" y="941"/>
                </a:cubicBezTo>
                <a:cubicBezTo>
                  <a:pt x="174" y="952"/>
                  <a:pt x="175" y="966"/>
                  <a:pt x="173" y="981"/>
                </a:cubicBezTo>
                <a:cubicBezTo>
                  <a:pt x="171" y="996"/>
                  <a:pt x="161" y="1024"/>
                  <a:pt x="161" y="1034"/>
                </a:cubicBezTo>
                <a:lnTo>
                  <a:pt x="175" y="1043"/>
                </a:lnTo>
                <a:cubicBezTo>
                  <a:pt x="180" y="1046"/>
                  <a:pt x="176" y="1047"/>
                  <a:pt x="190" y="1053"/>
                </a:cubicBezTo>
                <a:cubicBezTo>
                  <a:pt x="204" y="1059"/>
                  <a:pt x="233" y="1067"/>
                  <a:pt x="259" y="1077"/>
                </a:cubicBezTo>
                <a:cubicBezTo>
                  <a:pt x="285" y="1087"/>
                  <a:pt x="336" y="1119"/>
                  <a:pt x="346" y="1112"/>
                </a:cubicBezTo>
                <a:cubicBezTo>
                  <a:pt x="356" y="1105"/>
                  <a:pt x="319" y="1057"/>
                  <a:pt x="320" y="1038"/>
                </a:cubicBezTo>
                <a:cubicBezTo>
                  <a:pt x="321" y="1019"/>
                  <a:pt x="345" y="1007"/>
                  <a:pt x="350" y="996"/>
                </a:cubicBezTo>
                <a:cubicBezTo>
                  <a:pt x="355" y="985"/>
                  <a:pt x="353" y="978"/>
                  <a:pt x="349" y="969"/>
                </a:cubicBezTo>
                <a:cubicBezTo>
                  <a:pt x="345" y="960"/>
                  <a:pt x="333" y="956"/>
                  <a:pt x="328" y="944"/>
                </a:cubicBezTo>
                <a:cubicBezTo>
                  <a:pt x="323" y="932"/>
                  <a:pt x="320" y="905"/>
                  <a:pt x="319" y="894"/>
                </a:cubicBezTo>
                <a:cubicBezTo>
                  <a:pt x="318" y="883"/>
                  <a:pt x="319" y="880"/>
                  <a:pt x="322" y="878"/>
                </a:cubicBezTo>
                <a:cubicBezTo>
                  <a:pt x="325" y="874"/>
                  <a:pt x="333" y="884"/>
                  <a:pt x="340" y="881"/>
                </a:cubicBezTo>
                <a:cubicBezTo>
                  <a:pt x="347" y="878"/>
                  <a:pt x="354" y="862"/>
                  <a:pt x="365" y="860"/>
                </a:cubicBezTo>
                <a:cubicBezTo>
                  <a:pt x="376" y="858"/>
                  <a:pt x="393" y="862"/>
                  <a:pt x="404" y="866"/>
                </a:cubicBezTo>
                <a:cubicBezTo>
                  <a:pt x="416" y="868"/>
                  <a:pt x="425" y="880"/>
                  <a:pt x="434" y="882"/>
                </a:cubicBezTo>
                <a:cubicBezTo>
                  <a:pt x="443" y="884"/>
                  <a:pt x="453" y="876"/>
                  <a:pt x="458" y="876"/>
                </a:cubicBezTo>
                <a:cubicBezTo>
                  <a:pt x="463" y="876"/>
                  <a:pt x="462" y="881"/>
                  <a:pt x="467" y="881"/>
                </a:cubicBezTo>
                <a:cubicBezTo>
                  <a:pt x="472" y="881"/>
                  <a:pt x="482" y="877"/>
                  <a:pt x="490" y="878"/>
                </a:cubicBezTo>
                <a:cubicBezTo>
                  <a:pt x="498" y="879"/>
                  <a:pt x="508" y="888"/>
                  <a:pt x="515" y="887"/>
                </a:cubicBezTo>
                <a:cubicBezTo>
                  <a:pt x="520" y="885"/>
                  <a:pt x="534" y="878"/>
                  <a:pt x="535" y="870"/>
                </a:cubicBezTo>
                <a:lnTo>
                  <a:pt x="524" y="840"/>
                </a:lnTo>
                <a:cubicBezTo>
                  <a:pt x="524" y="833"/>
                  <a:pt x="531" y="834"/>
                  <a:pt x="532" y="827"/>
                </a:cubicBezTo>
                <a:lnTo>
                  <a:pt x="530" y="798"/>
                </a:lnTo>
                <a:cubicBezTo>
                  <a:pt x="550" y="786"/>
                  <a:pt x="625" y="756"/>
                  <a:pt x="652" y="756"/>
                </a:cubicBezTo>
                <a:cubicBezTo>
                  <a:pt x="670" y="761"/>
                  <a:pt x="673" y="794"/>
                  <a:pt x="691" y="800"/>
                </a:cubicBezTo>
                <a:cubicBezTo>
                  <a:pt x="699" y="808"/>
                  <a:pt x="688" y="789"/>
                  <a:pt x="701" y="791"/>
                </a:cubicBezTo>
                <a:cubicBezTo>
                  <a:pt x="707" y="793"/>
                  <a:pt x="716" y="813"/>
                  <a:pt x="728" y="810"/>
                </a:cubicBezTo>
                <a:lnTo>
                  <a:pt x="773" y="771"/>
                </a:lnTo>
                <a:cubicBezTo>
                  <a:pt x="784" y="768"/>
                  <a:pt x="766" y="780"/>
                  <a:pt x="776" y="794"/>
                </a:cubicBezTo>
                <a:cubicBezTo>
                  <a:pt x="786" y="808"/>
                  <a:pt x="818" y="845"/>
                  <a:pt x="830" y="855"/>
                </a:cubicBezTo>
                <a:cubicBezTo>
                  <a:pt x="842" y="865"/>
                  <a:pt x="844" y="856"/>
                  <a:pt x="850" y="857"/>
                </a:cubicBezTo>
                <a:cubicBezTo>
                  <a:pt x="856" y="858"/>
                  <a:pt x="861" y="864"/>
                  <a:pt x="868" y="864"/>
                </a:cubicBezTo>
                <a:cubicBezTo>
                  <a:pt x="875" y="864"/>
                  <a:pt x="887" y="852"/>
                  <a:pt x="893" y="855"/>
                </a:cubicBezTo>
                <a:cubicBezTo>
                  <a:pt x="902" y="855"/>
                  <a:pt x="894" y="873"/>
                  <a:pt x="905" y="881"/>
                </a:cubicBezTo>
                <a:cubicBezTo>
                  <a:pt x="916" y="889"/>
                  <a:pt x="940" y="901"/>
                  <a:pt x="956" y="903"/>
                </a:cubicBezTo>
                <a:cubicBezTo>
                  <a:pt x="973" y="909"/>
                  <a:pt x="990" y="897"/>
                  <a:pt x="1000" y="891"/>
                </a:cubicBezTo>
                <a:cubicBezTo>
                  <a:pt x="1010" y="885"/>
                  <a:pt x="1012" y="871"/>
                  <a:pt x="1019" y="866"/>
                </a:cubicBezTo>
                <a:cubicBezTo>
                  <a:pt x="1026" y="861"/>
                  <a:pt x="1036" y="858"/>
                  <a:pt x="1040" y="858"/>
                </a:cubicBezTo>
                <a:cubicBezTo>
                  <a:pt x="1044" y="858"/>
                  <a:pt x="1041" y="864"/>
                  <a:pt x="1046" y="864"/>
                </a:cubicBezTo>
                <a:cubicBezTo>
                  <a:pt x="1051" y="864"/>
                  <a:pt x="1063" y="857"/>
                  <a:pt x="1070" y="858"/>
                </a:cubicBezTo>
                <a:cubicBezTo>
                  <a:pt x="1077" y="859"/>
                  <a:pt x="1081" y="870"/>
                  <a:pt x="1090" y="872"/>
                </a:cubicBezTo>
                <a:cubicBezTo>
                  <a:pt x="1099" y="874"/>
                  <a:pt x="1121" y="873"/>
                  <a:pt x="1126" y="867"/>
                </a:cubicBezTo>
                <a:lnTo>
                  <a:pt x="1120" y="834"/>
                </a:lnTo>
                <a:lnTo>
                  <a:pt x="1136" y="815"/>
                </a:lnTo>
                <a:lnTo>
                  <a:pt x="1171" y="818"/>
                </a:lnTo>
                <a:cubicBezTo>
                  <a:pt x="1181" y="823"/>
                  <a:pt x="1189" y="841"/>
                  <a:pt x="1195" y="846"/>
                </a:cubicBezTo>
                <a:cubicBezTo>
                  <a:pt x="1201" y="851"/>
                  <a:pt x="1196" y="846"/>
                  <a:pt x="1208" y="848"/>
                </a:cubicBezTo>
                <a:cubicBezTo>
                  <a:pt x="1220" y="850"/>
                  <a:pt x="1248" y="851"/>
                  <a:pt x="1267" y="857"/>
                </a:cubicBezTo>
                <a:cubicBezTo>
                  <a:pt x="1286" y="863"/>
                  <a:pt x="1307" y="879"/>
                  <a:pt x="1321" y="885"/>
                </a:cubicBezTo>
                <a:cubicBezTo>
                  <a:pt x="1326" y="885"/>
                  <a:pt x="1344" y="892"/>
                  <a:pt x="1349" y="891"/>
                </a:cubicBezTo>
                <a:cubicBezTo>
                  <a:pt x="1357" y="888"/>
                  <a:pt x="1356" y="873"/>
                  <a:pt x="1361" y="867"/>
                </a:cubicBezTo>
                <a:cubicBezTo>
                  <a:pt x="1366" y="861"/>
                  <a:pt x="1371" y="858"/>
                  <a:pt x="1376" y="855"/>
                </a:cubicBezTo>
                <a:cubicBezTo>
                  <a:pt x="1381" y="852"/>
                  <a:pt x="1382" y="849"/>
                  <a:pt x="1391" y="849"/>
                </a:cubicBezTo>
                <a:cubicBezTo>
                  <a:pt x="1400" y="849"/>
                  <a:pt x="1424" y="852"/>
                  <a:pt x="1433" y="852"/>
                </a:cubicBezTo>
                <a:cubicBezTo>
                  <a:pt x="1442" y="852"/>
                  <a:pt x="1444" y="854"/>
                  <a:pt x="1448" y="851"/>
                </a:cubicBezTo>
                <a:cubicBezTo>
                  <a:pt x="1452" y="848"/>
                  <a:pt x="1455" y="846"/>
                  <a:pt x="1456" y="834"/>
                </a:cubicBezTo>
                <a:cubicBezTo>
                  <a:pt x="1457" y="822"/>
                  <a:pt x="1456" y="791"/>
                  <a:pt x="1453" y="777"/>
                </a:cubicBezTo>
                <a:cubicBezTo>
                  <a:pt x="1450" y="763"/>
                  <a:pt x="1436" y="756"/>
                  <a:pt x="1439" y="750"/>
                </a:cubicBezTo>
                <a:lnTo>
                  <a:pt x="1474" y="743"/>
                </a:lnTo>
                <a:cubicBezTo>
                  <a:pt x="1487" y="744"/>
                  <a:pt x="1505" y="744"/>
                  <a:pt x="1519" y="753"/>
                </a:cubicBezTo>
                <a:cubicBezTo>
                  <a:pt x="1533" y="762"/>
                  <a:pt x="1549" y="787"/>
                  <a:pt x="1561" y="798"/>
                </a:cubicBezTo>
                <a:cubicBezTo>
                  <a:pt x="1573" y="809"/>
                  <a:pt x="1587" y="816"/>
                  <a:pt x="1592" y="821"/>
                </a:cubicBezTo>
                <a:cubicBezTo>
                  <a:pt x="1597" y="826"/>
                  <a:pt x="1587" y="827"/>
                  <a:pt x="1594" y="831"/>
                </a:cubicBezTo>
                <a:cubicBezTo>
                  <a:pt x="1601" y="835"/>
                  <a:pt x="1622" y="838"/>
                  <a:pt x="1633" y="843"/>
                </a:cubicBezTo>
                <a:cubicBezTo>
                  <a:pt x="1644" y="848"/>
                  <a:pt x="1652" y="854"/>
                  <a:pt x="1660" y="860"/>
                </a:cubicBezTo>
                <a:cubicBezTo>
                  <a:pt x="1668" y="866"/>
                  <a:pt x="1672" y="878"/>
                  <a:pt x="1684" y="879"/>
                </a:cubicBezTo>
                <a:cubicBezTo>
                  <a:pt x="1696" y="880"/>
                  <a:pt x="1723" y="854"/>
                  <a:pt x="1733" y="864"/>
                </a:cubicBezTo>
                <a:cubicBezTo>
                  <a:pt x="1743" y="874"/>
                  <a:pt x="1743" y="922"/>
                  <a:pt x="1742" y="938"/>
                </a:cubicBezTo>
                <a:cubicBezTo>
                  <a:pt x="1741" y="954"/>
                  <a:pt x="1730" y="952"/>
                  <a:pt x="1729" y="962"/>
                </a:cubicBezTo>
                <a:cubicBezTo>
                  <a:pt x="1728" y="972"/>
                  <a:pt x="1738" y="991"/>
                  <a:pt x="1738" y="999"/>
                </a:cubicBezTo>
                <a:cubicBezTo>
                  <a:pt x="1738" y="1007"/>
                  <a:pt x="1727" y="1010"/>
                  <a:pt x="1727" y="1013"/>
                </a:cubicBezTo>
                <a:cubicBezTo>
                  <a:pt x="1727" y="1016"/>
                  <a:pt x="1731" y="1020"/>
                  <a:pt x="1736" y="1019"/>
                </a:cubicBezTo>
                <a:cubicBezTo>
                  <a:pt x="1741" y="1018"/>
                  <a:pt x="1748" y="1006"/>
                  <a:pt x="1756" y="1004"/>
                </a:cubicBezTo>
                <a:cubicBezTo>
                  <a:pt x="1764" y="1002"/>
                  <a:pt x="1775" y="1012"/>
                  <a:pt x="1783" y="1008"/>
                </a:cubicBezTo>
                <a:cubicBezTo>
                  <a:pt x="1791" y="1004"/>
                  <a:pt x="1798" y="998"/>
                  <a:pt x="1804" y="983"/>
                </a:cubicBezTo>
                <a:cubicBezTo>
                  <a:pt x="1810" y="968"/>
                  <a:pt x="1815" y="936"/>
                  <a:pt x="1817" y="915"/>
                </a:cubicBezTo>
                <a:cubicBezTo>
                  <a:pt x="1819" y="894"/>
                  <a:pt x="1818" y="875"/>
                  <a:pt x="1816" y="857"/>
                </a:cubicBezTo>
                <a:cubicBezTo>
                  <a:pt x="1814" y="839"/>
                  <a:pt x="1810" y="820"/>
                  <a:pt x="1804" y="807"/>
                </a:cubicBezTo>
                <a:cubicBezTo>
                  <a:pt x="1798" y="794"/>
                  <a:pt x="1785" y="787"/>
                  <a:pt x="1780" y="776"/>
                </a:cubicBezTo>
                <a:cubicBezTo>
                  <a:pt x="1775" y="765"/>
                  <a:pt x="1774" y="750"/>
                  <a:pt x="1771" y="740"/>
                </a:cubicBezTo>
                <a:cubicBezTo>
                  <a:pt x="1768" y="730"/>
                  <a:pt x="1756" y="712"/>
                  <a:pt x="1762" y="717"/>
                </a:cubicBezTo>
                <a:cubicBezTo>
                  <a:pt x="1768" y="722"/>
                  <a:pt x="1791" y="741"/>
                  <a:pt x="1810" y="771"/>
                </a:cubicBezTo>
                <a:cubicBezTo>
                  <a:pt x="1829" y="801"/>
                  <a:pt x="1861" y="879"/>
                  <a:pt x="1874" y="900"/>
                </a:cubicBezTo>
                <a:cubicBezTo>
                  <a:pt x="1887" y="921"/>
                  <a:pt x="1886" y="900"/>
                  <a:pt x="1891" y="900"/>
                </a:cubicBezTo>
                <a:cubicBezTo>
                  <a:pt x="1896" y="900"/>
                  <a:pt x="1909" y="908"/>
                  <a:pt x="1904" y="897"/>
                </a:cubicBezTo>
                <a:lnTo>
                  <a:pt x="1858" y="831"/>
                </a:lnTo>
                <a:cubicBezTo>
                  <a:pt x="1852" y="819"/>
                  <a:pt x="1860" y="824"/>
                  <a:pt x="1865" y="824"/>
                </a:cubicBezTo>
                <a:cubicBezTo>
                  <a:pt x="1870" y="824"/>
                  <a:pt x="1896" y="842"/>
                  <a:pt x="1886" y="828"/>
                </a:cubicBezTo>
                <a:cubicBezTo>
                  <a:pt x="1876" y="814"/>
                  <a:pt x="1823" y="761"/>
                  <a:pt x="1804" y="737"/>
                </a:cubicBezTo>
                <a:cubicBezTo>
                  <a:pt x="1785" y="713"/>
                  <a:pt x="1781" y="694"/>
                  <a:pt x="1774" y="684"/>
                </a:cubicBezTo>
                <a:cubicBezTo>
                  <a:pt x="1767" y="674"/>
                  <a:pt x="1765" y="676"/>
                  <a:pt x="1762" y="675"/>
                </a:cubicBezTo>
                <a:cubicBezTo>
                  <a:pt x="1759" y="674"/>
                  <a:pt x="1757" y="673"/>
                  <a:pt x="1757" y="677"/>
                </a:cubicBezTo>
                <a:cubicBezTo>
                  <a:pt x="1757" y="681"/>
                  <a:pt x="1768" y="699"/>
                  <a:pt x="1763" y="701"/>
                </a:cubicBezTo>
                <a:cubicBezTo>
                  <a:pt x="1758" y="703"/>
                  <a:pt x="1735" y="691"/>
                  <a:pt x="1726" y="690"/>
                </a:cubicBezTo>
                <a:cubicBezTo>
                  <a:pt x="1717" y="689"/>
                  <a:pt x="1714" y="692"/>
                  <a:pt x="1711" y="695"/>
                </a:cubicBezTo>
                <a:cubicBezTo>
                  <a:pt x="1708" y="698"/>
                  <a:pt x="1708" y="708"/>
                  <a:pt x="1705" y="708"/>
                </a:cubicBezTo>
                <a:cubicBezTo>
                  <a:pt x="1702" y="708"/>
                  <a:pt x="1700" y="698"/>
                  <a:pt x="1694" y="695"/>
                </a:cubicBezTo>
                <a:cubicBezTo>
                  <a:pt x="1688" y="692"/>
                  <a:pt x="1677" y="692"/>
                  <a:pt x="1670" y="690"/>
                </a:cubicBezTo>
                <a:cubicBezTo>
                  <a:pt x="1663" y="688"/>
                  <a:pt x="1650" y="694"/>
                  <a:pt x="1649" y="683"/>
                </a:cubicBezTo>
                <a:cubicBezTo>
                  <a:pt x="1648" y="672"/>
                  <a:pt x="1659" y="640"/>
                  <a:pt x="1661" y="624"/>
                </a:cubicBezTo>
                <a:cubicBezTo>
                  <a:pt x="1663" y="608"/>
                  <a:pt x="1658" y="599"/>
                  <a:pt x="1664" y="585"/>
                </a:cubicBezTo>
                <a:cubicBezTo>
                  <a:pt x="1670" y="571"/>
                  <a:pt x="1684" y="548"/>
                  <a:pt x="1700" y="539"/>
                </a:cubicBezTo>
                <a:cubicBezTo>
                  <a:pt x="1716" y="530"/>
                  <a:pt x="1746" y="537"/>
                  <a:pt x="1757" y="534"/>
                </a:cubicBezTo>
                <a:cubicBezTo>
                  <a:pt x="1768" y="531"/>
                  <a:pt x="1762" y="522"/>
                  <a:pt x="1769" y="519"/>
                </a:cubicBezTo>
                <a:cubicBezTo>
                  <a:pt x="1776" y="516"/>
                  <a:pt x="1797" y="515"/>
                  <a:pt x="1801" y="519"/>
                </a:cubicBezTo>
                <a:cubicBezTo>
                  <a:pt x="1805" y="523"/>
                  <a:pt x="1784" y="543"/>
                  <a:pt x="1792" y="543"/>
                </a:cubicBezTo>
                <a:lnTo>
                  <a:pt x="1852" y="521"/>
                </a:lnTo>
                <a:lnTo>
                  <a:pt x="1847" y="513"/>
                </a:lnTo>
                <a:lnTo>
                  <a:pt x="1826" y="504"/>
                </a:lnTo>
                <a:cubicBezTo>
                  <a:pt x="1823" y="500"/>
                  <a:pt x="1828" y="498"/>
                  <a:pt x="1828" y="489"/>
                </a:cubicBezTo>
                <a:cubicBezTo>
                  <a:pt x="1828" y="480"/>
                  <a:pt x="1824" y="460"/>
                  <a:pt x="1826" y="452"/>
                </a:cubicBezTo>
                <a:lnTo>
                  <a:pt x="1841" y="440"/>
                </a:lnTo>
                <a:cubicBezTo>
                  <a:pt x="1848" y="438"/>
                  <a:pt x="1860" y="437"/>
                  <a:pt x="1867" y="441"/>
                </a:cubicBezTo>
                <a:cubicBezTo>
                  <a:pt x="1874" y="445"/>
                  <a:pt x="1881" y="461"/>
                  <a:pt x="1886" y="462"/>
                </a:cubicBezTo>
                <a:cubicBezTo>
                  <a:pt x="1891" y="463"/>
                  <a:pt x="1893" y="450"/>
                  <a:pt x="1895" y="446"/>
                </a:cubicBezTo>
                <a:cubicBezTo>
                  <a:pt x="1897" y="442"/>
                  <a:pt x="1897" y="443"/>
                  <a:pt x="1897" y="437"/>
                </a:cubicBezTo>
                <a:cubicBezTo>
                  <a:pt x="1897" y="431"/>
                  <a:pt x="1894" y="416"/>
                  <a:pt x="1897" y="411"/>
                </a:cubicBezTo>
                <a:cubicBezTo>
                  <a:pt x="1900" y="406"/>
                  <a:pt x="1910" y="406"/>
                  <a:pt x="1913" y="408"/>
                </a:cubicBezTo>
                <a:cubicBezTo>
                  <a:pt x="1916" y="410"/>
                  <a:pt x="1914" y="415"/>
                  <a:pt x="1915" y="422"/>
                </a:cubicBezTo>
                <a:cubicBezTo>
                  <a:pt x="1916" y="429"/>
                  <a:pt x="1919" y="441"/>
                  <a:pt x="1919" y="449"/>
                </a:cubicBezTo>
                <a:cubicBezTo>
                  <a:pt x="1919" y="457"/>
                  <a:pt x="1912" y="464"/>
                  <a:pt x="1912" y="471"/>
                </a:cubicBezTo>
                <a:cubicBezTo>
                  <a:pt x="1912" y="478"/>
                  <a:pt x="1918" y="481"/>
                  <a:pt x="1919" y="492"/>
                </a:cubicBezTo>
                <a:cubicBezTo>
                  <a:pt x="1920" y="503"/>
                  <a:pt x="1920" y="526"/>
                  <a:pt x="1919" y="536"/>
                </a:cubicBezTo>
                <a:cubicBezTo>
                  <a:pt x="1918" y="546"/>
                  <a:pt x="1908" y="541"/>
                  <a:pt x="1910" y="555"/>
                </a:cubicBezTo>
                <a:cubicBezTo>
                  <a:pt x="1912" y="569"/>
                  <a:pt x="1912" y="596"/>
                  <a:pt x="1928" y="618"/>
                </a:cubicBezTo>
                <a:cubicBezTo>
                  <a:pt x="1944" y="640"/>
                  <a:pt x="1990" y="669"/>
                  <a:pt x="2006" y="689"/>
                </a:cubicBezTo>
                <a:cubicBezTo>
                  <a:pt x="2022" y="709"/>
                  <a:pt x="2021" y="729"/>
                  <a:pt x="2027" y="738"/>
                </a:cubicBezTo>
                <a:cubicBezTo>
                  <a:pt x="2033" y="747"/>
                  <a:pt x="2041" y="744"/>
                  <a:pt x="2044" y="743"/>
                </a:cubicBezTo>
                <a:cubicBezTo>
                  <a:pt x="2047" y="742"/>
                  <a:pt x="2044" y="739"/>
                  <a:pt x="2045" y="731"/>
                </a:cubicBezTo>
                <a:cubicBezTo>
                  <a:pt x="2046" y="723"/>
                  <a:pt x="2048" y="700"/>
                  <a:pt x="2047" y="693"/>
                </a:cubicBezTo>
                <a:cubicBezTo>
                  <a:pt x="2046" y="686"/>
                  <a:pt x="2038" y="691"/>
                  <a:pt x="2039" y="687"/>
                </a:cubicBezTo>
                <a:cubicBezTo>
                  <a:pt x="2040" y="683"/>
                  <a:pt x="2053" y="677"/>
                  <a:pt x="2051" y="671"/>
                </a:cubicBezTo>
                <a:cubicBezTo>
                  <a:pt x="2049" y="665"/>
                  <a:pt x="2030" y="657"/>
                  <a:pt x="2029" y="650"/>
                </a:cubicBezTo>
                <a:cubicBezTo>
                  <a:pt x="2028" y="643"/>
                  <a:pt x="2046" y="638"/>
                  <a:pt x="2047" y="627"/>
                </a:cubicBezTo>
                <a:cubicBezTo>
                  <a:pt x="2054" y="620"/>
                  <a:pt x="2027" y="589"/>
                  <a:pt x="2035" y="582"/>
                </a:cubicBezTo>
                <a:cubicBezTo>
                  <a:pt x="2031" y="569"/>
                  <a:pt x="2015" y="566"/>
                  <a:pt x="2009" y="558"/>
                </a:cubicBezTo>
                <a:cubicBezTo>
                  <a:pt x="2003" y="550"/>
                  <a:pt x="2001" y="537"/>
                  <a:pt x="1997" y="537"/>
                </a:cubicBezTo>
                <a:cubicBezTo>
                  <a:pt x="1993" y="537"/>
                  <a:pt x="1990" y="565"/>
                  <a:pt x="1984" y="558"/>
                </a:cubicBezTo>
                <a:cubicBezTo>
                  <a:pt x="1978" y="551"/>
                  <a:pt x="1962" y="504"/>
                  <a:pt x="1960" y="492"/>
                </a:cubicBezTo>
                <a:cubicBezTo>
                  <a:pt x="1945" y="470"/>
                  <a:pt x="1966" y="488"/>
                  <a:pt x="1970" y="483"/>
                </a:cubicBezTo>
                <a:cubicBezTo>
                  <a:pt x="1974" y="478"/>
                  <a:pt x="1978" y="466"/>
                  <a:pt x="1981" y="464"/>
                </a:cubicBezTo>
                <a:cubicBezTo>
                  <a:pt x="1984" y="462"/>
                  <a:pt x="1985" y="474"/>
                  <a:pt x="1991" y="471"/>
                </a:cubicBezTo>
                <a:cubicBezTo>
                  <a:pt x="1997" y="468"/>
                  <a:pt x="2005" y="447"/>
                  <a:pt x="2015" y="444"/>
                </a:cubicBezTo>
                <a:cubicBezTo>
                  <a:pt x="2025" y="441"/>
                  <a:pt x="2049" y="454"/>
                  <a:pt x="2054" y="453"/>
                </a:cubicBezTo>
                <a:cubicBezTo>
                  <a:pt x="2059" y="452"/>
                  <a:pt x="2048" y="445"/>
                  <a:pt x="2048" y="438"/>
                </a:cubicBezTo>
                <a:cubicBezTo>
                  <a:pt x="2048" y="431"/>
                  <a:pt x="2051" y="418"/>
                  <a:pt x="2056" y="408"/>
                </a:cubicBezTo>
                <a:cubicBezTo>
                  <a:pt x="2061" y="398"/>
                  <a:pt x="2070" y="385"/>
                  <a:pt x="2077" y="378"/>
                </a:cubicBezTo>
                <a:cubicBezTo>
                  <a:pt x="2084" y="371"/>
                  <a:pt x="2098" y="373"/>
                  <a:pt x="2099" y="368"/>
                </a:cubicBezTo>
                <a:cubicBezTo>
                  <a:pt x="2100" y="363"/>
                  <a:pt x="2089" y="354"/>
                  <a:pt x="2081" y="347"/>
                </a:cubicBezTo>
                <a:cubicBezTo>
                  <a:pt x="2073" y="340"/>
                  <a:pt x="2062" y="329"/>
                  <a:pt x="2050" y="323"/>
                </a:cubicBezTo>
                <a:cubicBezTo>
                  <a:pt x="2038" y="317"/>
                  <a:pt x="2017" y="316"/>
                  <a:pt x="2011" y="312"/>
                </a:cubicBezTo>
                <a:lnTo>
                  <a:pt x="2012" y="302"/>
                </a:lnTo>
                <a:lnTo>
                  <a:pt x="2042" y="296"/>
                </a:lnTo>
                <a:cubicBezTo>
                  <a:pt x="2044" y="290"/>
                  <a:pt x="2024" y="268"/>
                  <a:pt x="2026" y="264"/>
                </a:cubicBezTo>
                <a:lnTo>
                  <a:pt x="2057" y="269"/>
                </a:lnTo>
                <a:cubicBezTo>
                  <a:pt x="2071" y="272"/>
                  <a:pt x="2096" y="279"/>
                  <a:pt x="2113" y="285"/>
                </a:cubicBezTo>
                <a:cubicBezTo>
                  <a:pt x="2130" y="291"/>
                  <a:pt x="2153" y="304"/>
                  <a:pt x="2162" y="305"/>
                </a:cubicBezTo>
                <a:cubicBezTo>
                  <a:pt x="2171" y="306"/>
                  <a:pt x="2169" y="291"/>
                  <a:pt x="2167" y="288"/>
                </a:cubicBezTo>
                <a:lnTo>
                  <a:pt x="2150" y="284"/>
                </a:lnTo>
                <a:lnTo>
                  <a:pt x="2140" y="266"/>
                </a:lnTo>
                <a:cubicBezTo>
                  <a:pt x="2139" y="258"/>
                  <a:pt x="2156" y="244"/>
                  <a:pt x="2143" y="236"/>
                </a:cubicBezTo>
                <a:cubicBezTo>
                  <a:pt x="2130" y="228"/>
                  <a:pt x="2074" y="218"/>
                  <a:pt x="2063" y="219"/>
                </a:cubicBezTo>
                <a:cubicBezTo>
                  <a:pt x="2052" y="220"/>
                  <a:pt x="2081" y="244"/>
                  <a:pt x="2077" y="245"/>
                </a:cubicBezTo>
                <a:cubicBezTo>
                  <a:pt x="2073" y="246"/>
                  <a:pt x="2053" y="229"/>
                  <a:pt x="2039" y="222"/>
                </a:cubicBezTo>
                <a:cubicBezTo>
                  <a:pt x="2025" y="215"/>
                  <a:pt x="2011" y="207"/>
                  <a:pt x="1990" y="201"/>
                </a:cubicBezTo>
                <a:cubicBezTo>
                  <a:pt x="1969" y="195"/>
                  <a:pt x="1934" y="192"/>
                  <a:pt x="1912" y="188"/>
                </a:cubicBezTo>
                <a:cubicBezTo>
                  <a:pt x="1869" y="181"/>
                  <a:pt x="1879" y="177"/>
                  <a:pt x="1858" y="177"/>
                </a:cubicBezTo>
                <a:cubicBezTo>
                  <a:pt x="1837" y="177"/>
                  <a:pt x="1793" y="180"/>
                  <a:pt x="1786" y="186"/>
                </a:cubicBezTo>
                <a:cubicBezTo>
                  <a:pt x="1779" y="192"/>
                  <a:pt x="1818" y="212"/>
                  <a:pt x="1813" y="216"/>
                </a:cubicBezTo>
                <a:cubicBezTo>
                  <a:pt x="1808" y="220"/>
                  <a:pt x="1771" y="209"/>
                  <a:pt x="1753" y="209"/>
                </a:cubicBezTo>
                <a:cubicBezTo>
                  <a:pt x="1735" y="209"/>
                  <a:pt x="1714" y="212"/>
                  <a:pt x="1705" y="216"/>
                </a:cubicBezTo>
                <a:cubicBezTo>
                  <a:pt x="1696" y="220"/>
                  <a:pt x="1710" y="233"/>
                  <a:pt x="1700" y="231"/>
                </a:cubicBezTo>
                <a:cubicBezTo>
                  <a:pt x="1690" y="229"/>
                  <a:pt x="1662" y="213"/>
                  <a:pt x="1646" y="206"/>
                </a:cubicBezTo>
                <a:cubicBezTo>
                  <a:pt x="1630" y="199"/>
                  <a:pt x="1620" y="191"/>
                  <a:pt x="1603" y="191"/>
                </a:cubicBezTo>
                <a:cubicBezTo>
                  <a:pt x="1539" y="212"/>
                  <a:pt x="1563" y="206"/>
                  <a:pt x="1543" y="204"/>
                </a:cubicBezTo>
                <a:cubicBezTo>
                  <a:pt x="1529" y="205"/>
                  <a:pt x="1529" y="199"/>
                  <a:pt x="1520" y="197"/>
                </a:cubicBezTo>
                <a:cubicBezTo>
                  <a:pt x="1511" y="195"/>
                  <a:pt x="1493" y="194"/>
                  <a:pt x="1487" y="191"/>
                </a:cubicBezTo>
                <a:cubicBezTo>
                  <a:pt x="1481" y="188"/>
                  <a:pt x="1490" y="180"/>
                  <a:pt x="1483" y="179"/>
                </a:cubicBezTo>
                <a:cubicBezTo>
                  <a:pt x="1474" y="184"/>
                  <a:pt x="1455" y="181"/>
                  <a:pt x="1447" y="185"/>
                </a:cubicBezTo>
                <a:cubicBezTo>
                  <a:pt x="1439" y="189"/>
                  <a:pt x="1435" y="208"/>
                  <a:pt x="1433" y="206"/>
                </a:cubicBezTo>
                <a:cubicBezTo>
                  <a:pt x="1431" y="204"/>
                  <a:pt x="1441" y="178"/>
                  <a:pt x="1436" y="174"/>
                </a:cubicBezTo>
                <a:cubicBezTo>
                  <a:pt x="1431" y="170"/>
                  <a:pt x="1414" y="181"/>
                  <a:pt x="1402" y="180"/>
                </a:cubicBezTo>
                <a:cubicBezTo>
                  <a:pt x="1384" y="182"/>
                  <a:pt x="1366" y="170"/>
                  <a:pt x="1361" y="167"/>
                </a:cubicBezTo>
                <a:cubicBezTo>
                  <a:pt x="1356" y="164"/>
                  <a:pt x="1371" y="164"/>
                  <a:pt x="1369" y="161"/>
                </a:cubicBezTo>
                <a:cubicBezTo>
                  <a:pt x="1367" y="158"/>
                  <a:pt x="1355" y="156"/>
                  <a:pt x="1348" y="150"/>
                </a:cubicBezTo>
                <a:cubicBezTo>
                  <a:pt x="1341" y="144"/>
                  <a:pt x="1334" y="130"/>
                  <a:pt x="1328" y="123"/>
                </a:cubicBezTo>
                <a:cubicBezTo>
                  <a:pt x="1322" y="116"/>
                  <a:pt x="1308" y="110"/>
                  <a:pt x="1310" y="108"/>
                </a:cubicBezTo>
                <a:cubicBezTo>
                  <a:pt x="1312" y="106"/>
                  <a:pt x="1331" y="111"/>
                  <a:pt x="1339" y="110"/>
                </a:cubicBezTo>
                <a:cubicBezTo>
                  <a:pt x="1347" y="109"/>
                  <a:pt x="1347" y="101"/>
                  <a:pt x="1357" y="101"/>
                </a:cubicBezTo>
                <a:cubicBezTo>
                  <a:pt x="1367" y="101"/>
                  <a:pt x="1393" y="108"/>
                  <a:pt x="1402" y="107"/>
                </a:cubicBezTo>
                <a:cubicBezTo>
                  <a:pt x="1411" y="106"/>
                  <a:pt x="1418" y="95"/>
                  <a:pt x="1412" y="93"/>
                </a:cubicBezTo>
                <a:cubicBezTo>
                  <a:pt x="1406" y="91"/>
                  <a:pt x="1375" y="91"/>
                  <a:pt x="1363" y="92"/>
                </a:cubicBezTo>
                <a:cubicBezTo>
                  <a:pt x="1351" y="93"/>
                  <a:pt x="1349" y="98"/>
                  <a:pt x="1342" y="98"/>
                </a:cubicBezTo>
                <a:cubicBezTo>
                  <a:pt x="1335" y="98"/>
                  <a:pt x="1333" y="91"/>
                  <a:pt x="1322" y="89"/>
                </a:cubicBezTo>
                <a:cubicBezTo>
                  <a:pt x="1311" y="87"/>
                  <a:pt x="1284" y="83"/>
                  <a:pt x="1274" y="84"/>
                </a:cubicBezTo>
                <a:cubicBezTo>
                  <a:pt x="1264" y="85"/>
                  <a:pt x="1267" y="93"/>
                  <a:pt x="1262" y="95"/>
                </a:cubicBezTo>
                <a:cubicBezTo>
                  <a:pt x="1257" y="97"/>
                  <a:pt x="1243" y="93"/>
                  <a:pt x="1241" y="98"/>
                </a:cubicBezTo>
                <a:cubicBezTo>
                  <a:pt x="1239" y="103"/>
                  <a:pt x="1242" y="122"/>
                  <a:pt x="1250" y="128"/>
                </a:cubicBezTo>
                <a:cubicBezTo>
                  <a:pt x="1258" y="134"/>
                  <a:pt x="1281" y="132"/>
                  <a:pt x="1292" y="132"/>
                </a:cubicBezTo>
                <a:cubicBezTo>
                  <a:pt x="1303" y="132"/>
                  <a:pt x="1313" y="130"/>
                  <a:pt x="1319" y="129"/>
                </a:cubicBezTo>
                <a:cubicBezTo>
                  <a:pt x="1325" y="128"/>
                  <a:pt x="1326" y="124"/>
                  <a:pt x="1330" y="128"/>
                </a:cubicBezTo>
                <a:cubicBezTo>
                  <a:pt x="1334" y="132"/>
                  <a:pt x="1346" y="146"/>
                  <a:pt x="1346" y="152"/>
                </a:cubicBezTo>
                <a:cubicBezTo>
                  <a:pt x="1346" y="158"/>
                  <a:pt x="1336" y="159"/>
                  <a:pt x="1333" y="162"/>
                </a:cubicBezTo>
                <a:cubicBezTo>
                  <a:pt x="1330" y="165"/>
                  <a:pt x="1328" y="169"/>
                  <a:pt x="1331" y="170"/>
                </a:cubicBezTo>
                <a:cubicBezTo>
                  <a:pt x="1334" y="171"/>
                  <a:pt x="1345" y="167"/>
                  <a:pt x="1352" y="168"/>
                </a:cubicBezTo>
                <a:cubicBezTo>
                  <a:pt x="1359" y="169"/>
                  <a:pt x="1374" y="177"/>
                  <a:pt x="1375" y="179"/>
                </a:cubicBezTo>
                <a:cubicBezTo>
                  <a:pt x="1376" y="181"/>
                  <a:pt x="1364" y="179"/>
                  <a:pt x="1360" y="182"/>
                </a:cubicBezTo>
                <a:cubicBezTo>
                  <a:pt x="1356" y="185"/>
                  <a:pt x="1353" y="190"/>
                  <a:pt x="1354" y="195"/>
                </a:cubicBezTo>
                <a:cubicBezTo>
                  <a:pt x="1355" y="200"/>
                  <a:pt x="1365" y="208"/>
                  <a:pt x="1364" y="212"/>
                </a:cubicBezTo>
                <a:cubicBezTo>
                  <a:pt x="1363" y="216"/>
                  <a:pt x="1355" y="219"/>
                  <a:pt x="1348" y="221"/>
                </a:cubicBezTo>
                <a:cubicBezTo>
                  <a:pt x="1341" y="223"/>
                  <a:pt x="1330" y="221"/>
                  <a:pt x="1324" y="222"/>
                </a:cubicBezTo>
                <a:cubicBezTo>
                  <a:pt x="1318" y="223"/>
                  <a:pt x="1316" y="228"/>
                  <a:pt x="1310" y="228"/>
                </a:cubicBezTo>
                <a:cubicBezTo>
                  <a:pt x="1304" y="228"/>
                  <a:pt x="1291" y="221"/>
                  <a:pt x="1288" y="225"/>
                </a:cubicBezTo>
                <a:cubicBezTo>
                  <a:pt x="1285" y="229"/>
                  <a:pt x="1301" y="257"/>
                  <a:pt x="1292" y="255"/>
                </a:cubicBezTo>
                <a:cubicBezTo>
                  <a:pt x="1263" y="260"/>
                  <a:pt x="1242" y="223"/>
                  <a:pt x="1231" y="213"/>
                </a:cubicBezTo>
                <a:cubicBezTo>
                  <a:pt x="1220" y="203"/>
                  <a:pt x="1228" y="199"/>
                  <a:pt x="1223" y="195"/>
                </a:cubicBezTo>
                <a:cubicBezTo>
                  <a:pt x="1218" y="191"/>
                  <a:pt x="1206" y="187"/>
                  <a:pt x="1201" y="186"/>
                </a:cubicBezTo>
                <a:cubicBezTo>
                  <a:pt x="1196" y="185"/>
                  <a:pt x="1199" y="188"/>
                  <a:pt x="1190" y="188"/>
                </a:cubicBezTo>
                <a:cubicBezTo>
                  <a:pt x="1179" y="183"/>
                  <a:pt x="1152" y="182"/>
                  <a:pt x="1145" y="186"/>
                </a:cubicBezTo>
                <a:cubicBezTo>
                  <a:pt x="1138" y="190"/>
                  <a:pt x="1152" y="205"/>
                  <a:pt x="1148" y="210"/>
                </a:cubicBezTo>
                <a:cubicBezTo>
                  <a:pt x="1144" y="215"/>
                  <a:pt x="1130" y="213"/>
                  <a:pt x="1121" y="213"/>
                </a:cubicBezTo>
                <a:cubicBezTo>
                  <a:pt x="1112" y="213"/>
                  <a:pt x="1099" y="212"/>
                  <a:pt x="1094" y="209"/>
                </a:cubicBezTo>
                <a:cubicBezTo>
                  <a:pt x="1089" y="206"/>
                  <a:pt x="1105" y="198"/>
                  <a:pt x="1088" y="197"/>
                </a:cubicBezTo>
                <a:cubicBezTo>
                  <a:pt x="1071" y="196"/>
                  <a:pt x="1004" y="200"/>
                  <a:pt x="989" y="204"/>
                </a:cubicBezTo>
                <a:cubicBezTo>
                  <a:pt x="974" y="208"/>
                  <a:pt x="1001" y="214"/>
                  <a:pt x="997" y="219"/>
                </a:cubicBezTo>
                <a:cubicBezTo>
                  <a:pt x="993" y="224"/>
                  <a:pt x="974" y="226"/>
                  <a:pt x="965" y="231"/>
                </a:cubicBezTo>
                <a:cubicBezTo>
                  <a:pt x="956" y="236"/>
                  <a:pt x="946" y="252"/>
                  <a:pt x="944" y="251"/>
                </a:cubicBezTo>
                <a:lnTo>
                  <a:pt x="953" y="222"/>
                </a:lnTo>
                <a:cubicBezTo>
                  <a:pt x="957" y="214"/>
                  <a:pt x="968" y="206"/>
                  <a:pt x="971" y="200"/>
                </a:cubicBezTo>
                <a:cubicBezTo>
                  <a:pt x="974" y="194"/>
                  <a:pt x="971" y="190"/>
                  <a:pt x="974" y="185"/>
                </a:cubicBezTo>
                <a:cubicBezTo>
                  <a:pt x="977" y="180"/>
                  <a:pt x="989" y="178"/>
                  <a:pt x="991" y="170"/>
                </a:cubicBezTo>
                <a:cubicBezTo>
                  <a:pt x="993" y="162"/>
                  <a:pt x="996" y="143"/>
                  <a:pt x="986" y="135"/>
                </a:cubicBezTo>
                <a:cubicBezTo>
                  <a:pt x="976" y="127"/>
                  <a:pt x="944" y="122"/>
                  <a:pt x="932" y="120"/>
                </a:cubicBezTo>
                <a:cubicBezTo>
                  <a:pt x="920" y="118"/>
                  <a:pt x="924" y="126"/>
                  <a:pt x="916" y="126"/>
                </a:cubicBezTo>
                <a:cubicBezTo>
                  <a:pt x="908" y="126"/>
                  <a:pt x="891" y="122"/>
                  <a:pt x="881" y="117"/>
                </a:cubicBezTo>
                <a:cubicBezTo>
                  <a:pt x="871" y="112"/>
                  <a:pt x="861" y="102"/>
                  <a:pt x="856" y="95"/>
                </a:cubicBezTo>
                <a:lnTo>
                  <a:pt x="850" y="75"/>
                </a:lnTo>
                <a:cubicBezTo>
                  <a:pt x="847" y="70"/>
                  <a:pt x="842" y="70"/>
                  <a:pt x="836" y="65"/>
                </a:cubicBezTo>
                <a:cubicBezTo>
                  <a:pt x="830" y="60"/>
                  <a:pt x="819" y="47"/>
                  <a:pt x="812" y="48"/>
                </a:cubicBezTo>
                <a:cubicBezTo>
                  <a:pt x="805" y="49"/>
                  <a:pt x="802" y="72"/>
                  <a:pt x="796" y="71"/>
                </a:cubicBezTo>
                <a:cubicBezTo>
                  <a:pt x="790" y="70"/>
                  <a:pt x="782" y="44"/>
                  <a:pt x="776" y="39"/>
                </a:cubicBezTo>
                <a:lnTo>
                  <a:pt x="760" y="41"/>
                </a:lnTo>
                <a:cubicBezTo>
                  <a:pt x="752" y="41"/>
                  <a:pt x="729" y="40"/>
                  <a:pt x="725" y="38"/>
                </a:cubicBezTo>
                <a:cubicBezTo>
                  <a:pt x="721" y="36"/>
                  <a:pt x="736" y="30"/>
                  <a:pt x="737" y="26"/>
                </a:cubicBezTo>
                <a:cubicBezTo>
                  <a:pt x="738" y="22"/>
                  <a:pt x="737" y="19"/>
                  <a:pt x="733" y="15"/>
                </a:cubicBezTo>
                <a:lnTo>
                  <a:pt x="715" y="0"/>
                </a:lnTo>
                <a:lnTo>
                  <a:pt x="697" y="17"/>
                </a:lnTo>
                <a:lnTo>
                  <a:pt x="688" y="27"/>
                </a:lnTo>
                <a:cubicBezTo>
                  <a:pt x="687" y="30"/>
                  <a:pt x="687" y="29"/>
                  <a:pt x="692" y="32"/>
                </a:cubicBezTo>
                <a:lnTo>
                  <a:pt x="716" y="44"/>
                </a:lnTo>
                <a:cubicBezTo>
                  <a:pt x="722" y="48"/>
                  <a:pt x="720" y="52"/>
                  <a:pt x="727" y="59"/>
                </a:cubicBezTo>
                <a:lnTo>
                  <a:pt x="758" y="84"/>
                </a:lnTo>
                <a:lnTo>
                  <a:pt x="797" y="74"/>
                </a:lnTo>
                <a:cubicBezTo>
                  <a:pt x="805" y="76"/>
                  <a:pt x="799" y="96"/>
                  <a:pt x="805" y="98"/>
                </a:cubicBezTo>
                <a:cubicBezTo>
                  <a:pt x="811" y="100"/>
                  <a:pt x="823" y="89"/>
                  <a:pt x="832" y="89"/>
                </a:cubicBezTo>
                <a:lnTo>
                  <a:pt x="857" y="99"/>
                </a:lnTo>
                <a:cubicBezTo>
                  <a:pt x="859" y="103"/>
                  <a:pt x="844" y="109"/>
                  <a:pt x="842" y="113"/>
                </a:cubicBezTo>
                <a:cubicBezTo>
                  <a:pt x="840" y="117"/>
                  <a:pt x="843" y="121"/>
                  <a:pt x="842" y="126"/>
                </a:cubicBezTo>
                <a:cubicBezTo>
                  <a:pt x="841" y="131"/>
                  <a:pt x="838" y="138"/>
                  <a:pt x="836" y="141"/>
                </a:cubicBezTo>
                <a:cubicBezTo>
                  <a:pt x="834" y="144"/>
                  <a:pt x="830" y="141"/>
                  <a:pt x="830" y="144"/>
                </a:cubicBezTo>
                <a:cubicBezTo>
                  <a:pt x="830" y="147"/>
                  <a:pt x="835" y="158"/>
                  <a:pt x="833" y="159"/>
                </a:cubicBezTo>
                <a:cubicBezTo>
                  <a:pt x="831" y="160"/>
                  <a:pt x="823" y="152"/>
                  <a:pt x="818" y="152"/>
                </a:cubicBezTo>
                <a:cubicBezTo>
                  <a:pt x="813" y="152"/>
                  <a:pt x="807" y="161"/>
                  <a:pt x="802" y="161"/>
                </a:cubicBezTo>
                <a:cubicBezTo>
                  <a:pt x="797" y="161"/>
                  <a:pt x="792" y="153"/>
                  <a:pt x="785" y="155"/>
                </a:cubicBezTo>
                <a:cubicBezTo>
                  <a:pt x="778" y="157"/>
                  <a:pt x="772" y="167"/>
                  <a:pt x="761" y="173"/>
                </a:cubicBezTo>
                <a:cubicBezTo>
                  <a:pt x="750" y="179"/>
                  <a:pt x="727" y="182"/>
                  <a:pt x="719" y="189"/>
                </a:cubicBezTo>
                <a:cubicBezTo>
                  <a:pt x="711" y="196"/>
                  <a:pt x="710" y="206"/>
                  <a:pt x="712" y="212"/>
                </a:cubicBezTo>
                <a:cubicBezTo>
                  <a:pt x="714" y="218"/>
                  <a:pt x="740" y="220"/>
                  <a:pt x="733" y="224"/>
                </a:cubicBezTo>
                <a:cubicBezTo>
                  <a:pt x="726" y="228"/>
                  <a:pt x="684" y="234"/>
                  <a:pt x="673" y="237"/>
                </a:cubicBezTo>
                <a:cubicBezTo>
                  <a:pt x="662" y="240"/>
                  <a:pt x="665" y="240"/>
                  <a:pt x="665" y="245"/>
                </a:cubicBezTo>
                <a:cubicBezTo>
                  <a:pt x="656" y="252"/>
                  <a:pt x="669" y="262"/>
                  <a:pt x="676" y="270"/>
                </a:cubicBezTo>
                <a:cubicBezTo>
                  <a:pt x="683" y="278"/>
                  <a:pt x="701" y="282"/>
                  <a:pt x="709" y="291"/>
                </a:cubicBezTo>
                <a:cubicBezTo>
                  <a:pt x="717" y="300"/>
                  <a:pt x="731" y="324"/>
                  <a:pt x="725" y="323"/>
                </a:cubicBezTo>
                <a:cubicBezTo>
                  <a:pt x="719" y="322"/>
                  <a:pt x="685" y="289"/>
                  <a:pt x="673" y="282"/>
                </a:cubicBezTo>
                <a:cubicBezTo>
                  <a:pt x="661" y="275"/>
                  <a:pt x="659" y="279"/>
                  <a:pt x="653" y="281"/>
                </a:cubicBezTo>
                <a:cubicBezTo>
                  <a:pt x="647" y="283"/>
                  <a:pt x="636" y="288"/>
                  <a:pt x="637" y="294"/>
                </a:cubicBezTo>
                <a:cubicBezTo>
                  <a:pt x="638" y="300"/>
                  <a:pt x="661" y="315"/>
                  <a:pt x="659" y="317"/>
                </a:cubicBezTo>
                <a:cubicBezTo>
                  <a:pt x="657" y="319"/>
                  <a:pt x="632" y="316"/>
                  <a:pt x="623" y="308"/>
                </a:cubicBezTo>
                <a:cubicBezTo>
                  <a:pt x="614" y="300"/>
                  <a:pt x="611" y="275"/>
                  <a:pt x="607" y="270"/>
                </a:cubicBezTo>
                <a:cubicBezTo>
                  <a:pt x="603" y="265"/>
                  <a:pt x="603" y="269"/>
                  <a:pt x="601" y="275"/>
                </a:cubicBezTo>
                <a:lnTo>
                  <a:pt x="595" y="306"/>
                </a:lnTo>
                <a:cubicBezTo>
                  <a:pt x="598" y="322"/>
                  <a:pt x="609" y="360"/>
                  <a:pt x="617" y="371"/>
                </a:cubicBezTo>
                <a:cubicBezTo>
                  <a:pt x="625" y="382"/>
                  <a:pt x="633" y="374"/>
                  <a:pt x="641" y="374"/>
                </a:cubicBezTo>
                <a:cubicBezTo>
                  <a:pt x="649" y="374"/>
                  <a:pt x="659" y="368"/>
                  <a:pt x="665" y="371"/>
                </a:cubicBezTo>
                <a:cubicBezTo>
                  <a:pt x="671" y="374"/>
                  <a:pt x="673" y="387"/>
                  <a:pt x="677" y="393"/>
                </a:cubicBezTo>
                <a:cubicBezTo>
                  <a:pt x="681" y="399"/>
                  <a:pt x="689" y="406"/>
                  <a:pt x="689" y="408"/>
                </a:cubicBezTo>
                <a:cubicBezTo>
                  <a:pt x="689" y="410"/>
                  <a:pt x="681" y="411"/>
                  <a:pt x="676" y="408"/>
                </a:cubicBezTo>
                <a:cubicBezTo>
                  <a:pt x="671" y="405"/>
                  <a:pt x="665" y="390"/>
                  <a:pt x="659" y="387"/>
                </a:cubicBezTo>
                <a:cubicBezTo>
                  <a:pt x="653" y="384"/>
                  <a:pt x="644" y="382"/>
                  <a:pt x="637" y="392"/>
                </a:cubicBezTo>
                <a:cubicBezTo>
                  <a:pt x="630" y="402"/>
                  <a:pt x="628" y="441"/>
                  <a:pt x="617" y="449"/>
                </a:cubicBezTo>
                <a:lnTo>
                  <a:pt x="569" y="441"/>
                </a:lnTo>
                <a:cubicBezTo>
                  <a:pt x="567" y="438"/>
                  <a:pt x="597" y="436"/>
                  <a:pt x="605" y="431"/>
                </a:cubicBezTo>
                <a:cubicBezTo>
                  <a:pt x="613" y="426"/>
                  <a:pt x="622" y="426"/>
                  <a:pt x="619" y="408"/>
                </a:cubicBezTo>
                <a:cubicBezTo>
                  <a:pt x="616" y="390"/>
                  <a:pt x="593" y="346"/>
                  <a:pt x="584" y="323"/>
                </a:cubicBezTo>
                <a:cubicBezTo>
                  <a:pt x="575" y="300"/>
                  <a:pt x="574" y="281"/>
                  <a:pt x="565" y="273"/>
                </a:cubicBezTo>
                <a:cubicBezTo>
                  <a:pt x="556" y="265"/>
                  <a:pt x="537" y="271"/>
                  <a:pt x="530" y="275"/>
                </a:cubicBezTo>
                <a:cubicBezTo>
                  <a:pt x="523" y="279"/>
                  <a:pt x="526" y="293"/>
                  <a:pt x="523" y="300"/>
                </a:cubicBezTo>
                <a:cubicBezTo>
                  <a:pt x="520" y="307"/>
                  <a:pt x="515" y="312"/>
                  <a:pt x="515" y="317"/>
                </a:cubicBezTo>
                <a:cubicBezTo>
                  <a:pt x="515" y="322"/>
                  <a:pt x="521" y="326"/>
                  <a:pt x="523" y="332"/>
                </a:cubicBezTo>
                <a:cubicBezTo>
                  <a:pt x="525" y="338"/>
                  <a:pt x="524" y="351"/>
                  <a:pt x="526" y="356"/>
                </a:cubicBezTo>
                <a:cubicBezTo>
                  <a:pt x="528" y="361"/>
                  <a:pt x="532" y="357"/>
                  <a:pt x="538" y="363"/>
                </a:cubicBezTo>
                <a:cubicBezTo>
                  <a:pt x="544" y="369"/>
                  <a:pt x="568" y="391"/>
                  <a:pt x="565" y="393"/>
                </a:cubicBezTo>
                <a:cubicBezTo>
                  <a:pt x="562" y="395"/>
                  <a:pt x="535" y="381"/>
                  <a:pt x="523" y="377"/>
                </a:cubicBezTo>
                <a:cubicBezTo>
                  <a:pt x="511" y="373"/>
                  <a:pt x="505" y="370"/>
                  <a:pt x="494" y="368"/>
                </a:cubicBezTo>
                <a:cubicBezTo>
                  <a:pt x="483" y="366"/>
                  <a:pt x="466" y="368"/>
                  <a:pt x="458" y="365"/>
                </a:cubicBezTo>
                <a:cubicBezTo>
                  <a:pt x="450" y="362"/>
                  <a:pt x="454" y="352"/>
                  <a:pt x="446" y="347"/>
                </a:cubicBezTo>
                <a:cubicBezTo>
                  <a:pt x="438" y="342"/>
                  <a:pt x="419" y="339"/>
                  <a:pt x="412" y="335"/>
                </a:cubicBezTo>
                <a:cubicBezTo>
                  <a:pt x="405" y="331"/>
                  <a:pt x="411" y="328"/>
                  <a:pt x="406" y="321"/>
                </a:cubicBezTo>
                <a:cubicBezTo>
                  <a:pt x="401" y="314"/>
                  <a:pt x="386" y="301"/>
                  <a:pt x="383" y="293"/>
                </a:cubicBezTo>
                <a:cubicBezTo>
                  <a:pt x="380" y="285"/>
                  <a:pt x="390" y="277"/>
                  <a:pt x="389" y="272"/>
                </a:cubicBezTo>
                <a:cubicBezTo>
                  <a:pt x="388" y="267"/>
                  <a:pt x="374" y="267"/>
                  <a:pt x="376" y="264"/>
                </a:cubicBezTo>
                <a:cubicBezTo>
                  <a:pt x="378" y="261"/>
                  <a:pt x="396" y="258"/>
                  <a:pt x="401" y="255"/>
                </a:cubicBezTo>
                <a:cubicBezTo>
                  <a:pt x="406" y="252"/>
                  <a:pt x="400" y="251"/>
                  <a:pt x="406" y="243"/>
                </a:cubicBezTo>
                <a:cubicBezTo>
                  <a:pt x="412" y="235"/>
                  <a:pt x="427" y="219"/>
                  <a:pt x="440" y="209"/>
                </a:cubicBezTo>
                <a:cubicBezTo>
                  <a:pt x="453" y="199"/>
                  <a:pt x="474" y="190"/>
                  <a:pt x="484" y="182"/>
                </a:cubicBezTo>
                <a:cubicBezTo>
                  <a:pt x="494" y="174"/>
                  <a:pt x="499" y="163"/>
                  <a:pt x="499" y="158"/>
                </a:cubicBezTo>
                <a:cubicBezTo>
                  <a:pt x="499" y="153"/>
                  <a:pt x="494" y="148"/>
                  <a:pt x="487" y="149"/>
                </a:cubicBezTo>
                <a:lnTo>
                  <a:pt x="458" y="165"/>
                </a:lnTo>
                <a:cubicBezTo>
                  <a:pt x="442" y="174"/>
                  <a:pt x="401" y="197"/>
                  <a:pt x="388" y="206"/>
                </a:cubicBezTo>
                <a:cubicBezTo>
                  <a:pt x="375" y="215"/>
                  <a:pt x="382" y="210"/>
                  <a:pt x="379" y="216"/>
                </a:cubicBezTo>
                <a:cubicBezTo>
                  <a:pt x="376" y="222"/>
                  <a:pt x="372" y="234"/>
                  <a:pt x="370" y="242"/>
                </a:cubicBezTo>
                <a:cubicBezTo>
                  <a:pt x="368" y="250"/>
                  <a:pt x="374" y="258"/>
                  <a:pt x="370" y="263"/>
                </a:cubicBezTo>
                <a:cubicBezTo>
                  <a:pt x="366" y="268"/>
                  <a:pt x="350" y="268"/>
                  <a:pt x="344" y="273"/>
                </a:cubicBezTo>
                <a:cubicBezTo>
                  <a:pt x="338" y="278"/>
                  <a:pt x="336" y="285"/>
                  <a:pt x="335" y="290"/>
                </a:cubicBezTo>
                <a:cubicBezTo>
                  <a:pt x="334" y="295"/>
                  <a:pt x="331" y="297"/>
                  <a:pt x="335" y="302"/>
                </a:cubicBezTo>
                <a:cubicBezTo>
                  <a:pt x="339" y="307"/>
                  <a:pt x="355" y="313"/>
                  <a:pt x="361" y="320"/>
                </a:cubicBezTo>
                <a:cubicBezTo>
                  <a:pt x="367" y="327"/>
                  <a:pt x="362" y="338"/>
                  <a:pt x="371" y="341"/>
                </a:cubicBezTo>
                <a:cubicBezTo>
                  <a:pt x="380" y="344"/>
                  <a:pt x="404" y="334"/>
                  <a:pt x="413" y="335"/>
                </a:cubicBezTo>
                <a:cubicBezTo>
                  <a:pt x="422" y="336"/>
                  <a:pt x="423" y="342"/>
                  <a:pt x="424" y="345"/>
                </a:cubicBezTo>
                <a:cubicBezTo>
                  <a:pt x="425" y="348"/>
                  <a:pt x="417" y="349"/>
                  <a:pt x="422" y="354"/>
                </a:cubicBezTo>
                <a:cubicBezTo>
                  <a:pt x="427" y="359"/>
                  <a:pt x="450" y="369"/>
                  <a:pt x="454" y="375"/>
                </a:cubicBezTo>
                <a:cubicBezTo>
                  <a:pt x="458" y="381"/>
                  <a:pt x="455" y="386"/>
                  <a:pt x="448" y="389"/>
                </a:cubicBezTo>
                <a:cubicBezTo>
                  <a:pt x="441" y="392"/>
                  <a:pt x="422" y="394"/>
                  <a:pt x="413" y="395"/>
                </a:cubicBezTo>
                <a:cubicBezTo>
                  <a:pt x="404" y="396"/>
                  <a:pt x="401" y="397"/>
                  <a:pt x="397" y="398"/>
                </a:cubicBezTo>
                <a:cubicBezTo>
                  <a:pt x="393" y="399"/>
                  <a:pt x="391" y="406"/>
                  <a:pt x="388" y="404"/>
                </a:cubicBezTo>
                <a:cubicBezTo>
                  <a:pt x="385" y="402"/>
                  <a:pt x="383" y="383"/>
                  <a:pt x="376" y="383"/>
                </a:cubicBezTo>
                <a:cubicBezTo>
                  <a:pt x="369" y="383"/>
                  <a:pt x="351" y="403"/>
                  <a:pt x="344" y="404"/>
                </a:cubicBezTo>
                <a:cubicBezTo>
                  <a:pt x="337" y="405"/>
                  <a:pt x="338" y="394"/>
                  <a:pt x="335" y="389"/>
                </a:cubicBezTo>
                <a:cubicBezTo>
                  <a:pt x="332" y="384"/>
                  <a:pt x="331" y="380"/>
                  <a:pt x="328" y="377"/>
                </a:cubicBezTo>
                <a:cubicBezTo>
                  <a:pt x="325" y="374"/>
                  <a:pt x="320" y="370"/>
                  <a:pt x="317" y="369"/>
                </a:cubicBezTo>
                <a:cubicBezTo>
                  <a:pt x="289" y="363"/>
                  <a:pt x="310" y="368"/>
                  <a:pt x="307" y="372"/>
                </a:cubicBezTo>
                <a:lnTo>
                  <a:pt x="302" y="389"/>
                </a:lnTo>
                <a:cubicBezTo>
                  <a:pt x="308" y="393"/>
                  <a:pt x="341" y="390"/>
                  <a:pt x="341" y="396"/>
                </a:cubicBezTo>
                <a:cubicBezTo>
                  <a:pt x="341" y="402"/>
                  <a:pt x="309" y="416"/>
                  <a:pt x="301" y="423"/>
                </a:cubicBezTo>
                <a:cubicBezTo>
                  <a:pt x="293" y="430"/>
                  <a:pt x="296" y="436"/>
                  <a:pt x="293" y="438"/>
                </a:cubicBezTo>
                <a:cubicBezTo>
                  <a:pt x="290" y="440"/>
                  <a:pt x="287" y="440"/>
                  <a:pt x="284" y="438"/>
                </a:cubicBezTo>
                <a:cubicBezTo>
                  <a:pt x="281" y="436"/>
                  <a:pt x="275" y="432"/>
                  <a:pt x="275" y="428"/>
                </a:cubicBezTo>
                <a:cubicBezTo>
                  <a:pt x="275" y="424"/>
                  <a:pt x="290" y="417"/>
                  <a:pt x="286" y="413"/>
                </a:cubicBezTo>
                <a:cubicBezTo>
                  <a:pt x="282" y="409"/>
                  <a:pt x="256" y="402"/>
                  <a:pt x="251" y="404"/>
                </a:cubicBezTo>
                <a:cubicBezTo>
                  <a:pt x="246" y="406"/>
                  <a:pt x="251" y="419"/>
                  <a:pt x="253" y="428"/>
                </a:cubicBezTo>
                <a:cubicBezTo>
                  <a:pt x="255" y="437"/>
                  <a:pt x="267" y="449"/>
                  <a:pt x="262" y="456"/>
                </a:cubicBezTo>
                <a:cubicBezTo>
                  <a:pt x="257" y="463"/>
                  <a:pt x="228" y="467"/>
                  <a:pt x="220" y="468"/>
                </a:cubicBezTo>
                <a:cubicBezTo>
                  <a:pt x="212" y="469"/>
                  <a:pt x="217" y="462"/>
                  <a:pt x="212" y="462"/>
                </a:cubicBezTo>
                <a:cubicBezTo>
                  <a:pt x="207" y="462"/>
                  <a:pt x="196" y="468"/>
                  <a:pt x="187" y="468"/>
                </a:cubicBezTo>
                <a:cubicBezTo>
                  <a:pt x="178" y="468"/>
                  <a:pt x="171" y="470"/>
                  <a:pt x="158" y="465"/>
                </a:cubicBezTo>
                <a:cubicBezTo>
                  <a:pt x="145" y="460"/>
                  <a:pt x="113" y="440"/>
                  <a:pt x="109" y="441"/>
                </a:cubicBezTo>
                <a:lnTo>
                  <a:pt x="134" y="474"/>
                </a:lnTo>
                <a:cubicBezTo>
                  <a:pt x="139" y="483"/>
                  <a:pt x="129" y="488"/>
                  <a:pt x="136" y="497"/>
                </a:cubicBezTo>
                <a:cubicBezTo>
                  <a:pt x="143" y="506"/>
                  <a:pt x="169" y="523"/>
                  <a:pt x="176" y="527"/>
                </a:cubicBezTo>
                <a:cubicBezTo>
                  <a:pt x="182" y="531"/>
                  <a:pt x="178" y="522"/>
                  <a:pt x="176" y="519"/>
                </a:cubicBezTo>
                <a:cubicBezTo>
                  <a:pt x="174" y="516"/>
                  <a:pt x="163" y="509"/>
                  <a:pt x="166" y="506"/>
                </a:cubicBezTo>
                <a:cubicBezTo>
                  <a:pt x="169" y="503"/>
                  <a:pt x="184" y="511"/>
                  <a:pt x="194" y="500"/>
                </a:cubicBezTo>
                <a:cubicBezTo>
                  <a:pt x="204" y="489"/>
                  <a:pt x="227" y="454"/>
                  <a:pt x="227" y="440"/>
                </a:cubicBezTo>
                <a:cubicBezTo>
                  <a:pt x="227" y="426"/>
                  <a:pt x="206" y="425"/>
                  <a:pt x="196" y="417"/>
                </a:cubicBezTo>
                <a:cubicBezTo>
                  <a:pt x="186" y="409"/>
                  <a:pt x="180" y="396"/>
                  <a:pt x="169" y="390"/>
                </a:cubicBezTo>
                <a:cubicBezTo>
                  <a:pt x="158" y="384"/>
                  <a:pt x="137" y="384"/>
                  <a:pt x="128" y="380"/>
                </a:cubicBezTo>
                <a:cubicBezTo>
                  <a:pt x="119" y="376"/>
                  <a:pt x="123" y="370"/>
                  <a:pt x="116" y="368"/>
                </a:cubicBezTo>
                <a:cubicBezTo>
                  <a:pt x="109" y="366"/>
                  <a:pt x="90" y="369"/>
                  <a:pt x="83" y="369"/>
                </a:cubicBezTo>
                <a:close/>
              </a:path>
            </a:pathLst>
          </a:custGeom>
          <a:solidFill>
            <a:srgbClr val="FF66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478" name="Text Box 102"/>
          <p:cNvSpPr txBox="1">
            <a:spLocks noChangeArrowheads="1"/>
          </p:cNvSpPr>
          <p:nvPr/>
        </p:nvSpPr>
        <p:spPr bwMode="auto">
          <a:xfrm>
            <a:off x="6084888" y="1412875"/>
            <a:ext cx="9366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Р о с і 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grpSp>
        <p:nvGrpSpPr>
          <p:cNvPr id="101476" name="Group 100"/>
          <p:cNvGrpSpPr>
            <a:grpSpLocks/>
          </p:cNvGrpSpPr>
          <p:nvPr/>
        </p:nvGrpSpPr>
        <p:grpSpPr bwMode="auto">
          <a:xfrm>
            <a:off x="4003675" y="1879600"/>
            <a:ext cx="3452813" cy="1160463"/>
            <a:chOff x="2522" y="1184"/>
            <a:chExt cx="2175" cy="731"/>
          </a:xfrm>
        </p:grpSpPr>
        <p:sp>
          <p:nvSpPr>
            <p:cNvPr id="101469" name="Freeform 93"/>
            <p:cNvSpPr>
              <a:spLocks/>
            </p:cNvSpPr>
            <p:nvPr/>
          </p:nvSpPr>
          <p:spPr bwMode="auto">
            <a:xfrm>
              <a:off x="2522" y="1184"/>
              <a:ext cx="957" cy="330"/>
            </a:xfrm>
            <a:custGeom>
              <a:avLst/>
              <a:gdLst>
                <a:gd name="T0" fmla="*/ 33 w 957"/>
                <a:gd name="T1" fmla="*/ 138 h 330"/>
                <a:gd name="T2" fmla="*/ 26 w 957"/>
                <a:gd name="T3" fmla="*/ 160 h 330"/>
                <a:gd name="T4" fmla="*/ 13 w 957"/>
                <a:gd name="T5" fmla="*/ 198 h 330"/>
                <a:gd name="T6" fmla="*/ 12 w 957"/>
                <a:gd name="T7" fmla="*/ 222 h 330"/>
                <a:gd name="T8" fmla="*/ 85 w 957"/>
                <a:gd name="T9" fmla="*/ 216 h 330"/>
                <a:gd name="T10" fmla="*/ 82 w 957"/>
                <a:gd name="T11" fmla="*/ 223 h 330"/>
                <a:gd name="T12" fmla="*/ 69 w 957"/>
                <a:gd name="T13" fmla="*/ 244 h 330"/>
                <a:gd name="T14" fmla="*/ 45 w 957"/>
                <a:gd name="T15" fmla="*/ 255 h 330"/>
                <a:gd name="T16" fmla="*/ 19 w 957"/>
                <a:gd name="T17" fmla="*/ 276 h 330"/>
                <a:gd name="T18" fmla="*/ 63 w 957"/>
                <a:gd name="T19" fmla="*/ 330 h 330"/>
                <a:gd name="T20" fmla="*/ 388 w 957"/>
                <a:gd name="T21" fmla="*/ 308 h 330"/>
                <a:gd name="T22" fmla="*/ 424 w 957"/>
                <a:gd name="T23" fmla="*/ 278 h 330"/>
                <a:gd name="T24" fmla="*/ 550 w 957"/>
                <a:gd name="T25" fmla="*/ 263 h 330"/>
                <a:gd name="T26" fmla="*/ 639 w 957"/>
                <a:gd name="T27" fmla="*/ 249 h 330"/>
                <a:gd name="T28" fmla="*/ 646 w 957"/>
                <a:gd name="T29" fmla="*/ 226 h 330"/>
                <a:gd name="T30" fmla="*/ 712 w 957"/>
                <a:gd name="T31" fmla="*/ 182 h 330"/>
                <a:gd name="T32" fmla="*/ 735 w 957"/>
                <a:gd name="T33" fmla="*/ 167 h 330"/>
                <a:gd name="T34" fmla="*/ 838 w 957"/>
                <a:gd name="T35" fmla="*/ 94 h 330"/>
                <a:gd name="T36" fmla="*/ 942 w 957"/>
                <a:gd name="T37" fmla="*/ 31 h 330"/>
                <a:gd name="T38" fmla="*/ 749 w 957"/>
                <a:gd name="T39" fmla="*/ 5 h 330"/>
                <a:gd name="T40" fmla="*/ 474 w 957"/>
                <a:gd name="T41" fmla="*/ 12 h 330"/>
                <a:gd name="T42" fmla="*/ 468 w 957"/>
                <a:gd name="T43" fmla="*/ 16 h 330"/>
                <a:gd name="T44" fmla="*/ 469 w 957"/>
                <a:gd name="T45" fmla="*/ 52 h 330"/>
                <a:gd name="T46" fmla="*/ 448 w 957"/>
                <a:gd name="T47" fmla="*/ 70 h 330"/>
                <a:gd name="T48" fmla="*/ 430 w 957"/>
                <a:gd name="T49" fmla="*/ 61 h 330"/>
                <a:gd name="T50" fmla="*/ 415 w 957"/>
                <a:gd name="T51" fmla="*/ 85 h 330"/>
                <a:gd name="T52" fmla="*/ 378 w 957"/>
                <a:gd name="T53" fmla="*/ 135 h 330"/>
                <a:gd name="T54" fmla="*/ 342 w 957"/>
                <a:gd name="T55" fmla="*/ 135 h 330"/>
                <a:gd name="T56" fmla="*/ 304 w 957"/>
                <a:gd name="T57" fmla="*/ 156 h 330"/>
                <a:gd name="T58" fmla="*/ 274 w 957"/>
                <a:gd name="T59" fmla="*/ 144 h 330"/>
                <a:gd name="T60" fmla="*/ 243 w 957"/>
                <a:gd name="T61" fmla="*/ 141 h 330"/>
                <a:gd name="T62" fmla="*/ 223 w 957"/>
                <a:gd name="T63" fmla="*/ 127 h 330"/>
                <a:gd name="T64" fmla="*/ 203 w 957"/>
                <a:gd name="T65" fmla="*/ 160 h 330"/>
                <a:gd name="T66" fmla="*/ 178 w 957"/>
                <a:gd name="T67" fmla="*/ 159 h 330"/>
                <a:gd name="T68" fmla="*/ 159 w 957"/>
                <a:gd name="T69" fmla="*/ 177 h 330"/>
                <a:gd name="T70" fmla="*/ 142 w 957"/>
                <a:gd name="T71" fmla="*/ 181 h 330"/>
                <a:gd name="T72" fmla="*/ 124 w 957"/>
                <a:gd name="T73" fmla="*/ 205 h 330"/>
                <a:gd name="T74" fmla="*/ 96 w 957"/>
                <a:gd name="T75" fmla="*/ 214 h 330"/>
                <a:gd name="T76" fmla="*/ 79 w 957"/>
                <a:gd name="T77" fmla="*/ 201 h 330"/>
                <a:gd name="T78" fmla="*/ 85 w 957"/>
                <a:gd name="T79" fmla="*/ 181 h 330"/>
                <a:gd name="T80" fmla="*/ 76 w 957"/>
                <a:gd name="T81" fmla="*/ 169 h 330"/>
                <a:gd name="T82" fmla="*/ 75 w 957"/>
                <a:gd name="T83" fmla="*/ 136 h 330"/>
                <a:gd name="T84" fmla="*/ 58 w 957"/>
                <a:gd name="T85" fmla="*/ 111 h 330"/>
                <a:gd name="T86" fmla="*/ 28 w 957"/>
                <a:gd name="T87" fmla="*/ 117 h 330"/>
                <a:gd name="T88" fmla="*/ 33 w 957"/>
                <a:gd name="T89" fmla="*/ 13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7" h="330">
                  <a:moveTo>
                    <a:pt x="33" y="138"/>
                  </a:moveTo>
                  <a:cubicBezTo>
                    <a:pt x="26" y="141"/>
                    <a:pt x="26" y="152"/>
                    <a:pt x="26" y="160"/>
                  </a:cubicBezTo>
                  <a:cubicBezTo>
                    <a:pt x="25" y="169"/>
                    <a:pt x="11" y="172"/>
                    <a:pt x="13" y="198"/>
                  </a:cubicBezTo>
                  <a:cubicBezTo>
                    <a:pt x="11" y="208"/>
                    <a:pt x="0" y="219"/>
                    <a:pt x="12" y="222"/>
                  </a:cubicBezTo>
                  <a:cubicBezTo>
                    <a:pt x="24" y="225"/>
                    <a:pt x="73" y="216"/>
                    <a:pt x="85" y="216"/>
                  </a:cubicBezTo>
                  <a:cubicBezTo>
                    <a:pt x="97" y="216"/>
                    <a:pt x="85" y="218"/>
                    <a:pt x="82" y="223"/>
                  </a:cubicBezTo>
                  <a:cubicBezTo>
                    <a:pt x="79" y="228"/>
                    <a:pt x="75" y="239"/>
                    <a:pt x="69" y="244"/>
                  </a:cubicBezTo>
                  <a:cubicBezTo>
                    <a:pt x="63" y="249"/>
                    <a:pt x="53" y="250"/>
                    <a:pt x="45" y="255"/>
                  </a:cubicBezTo>
                  <a:cubicBezTo>
                    <a:pt x="37" y="260"/>
                    <a:pt x="16" y="264"/>
                    <a:pt x="19" y="276"/>
                  </a:cubicBezTo>
                  <a:cubicBezTo>
                    <a:pt x="22" y="285"/>
                    <a:pt x="55" y="325"/>
                    <a:pt x="63" y="330"/>
                  </a:cubicBezTo>
                  <a:cubicBezTo>
                    <a:pt x="169" y="307"/>
                    <a:pt x="280" y="312"/>
                    <a:pt x="388" y="308"/>
                  </a:cubicBezTo>
                  <a:cubicBezTo>
                    <a:pt x="449" y="286"/>
                    <a:pt x="372" y="319"/>
                    <a:pt x="424" y="278"/>
                  </a:cubicBezTo>
                  <a:cubicBezTo>
                    <a:pt x="457" y="252"/>
                    <a:pt x="508" y="266"/>
                    <a:pt x="550" y="263"/>
                  </a:cubicBezTo>
                  <a:cubicBezTo>
                    <a:pt x="579" y="254"/>
                    <a:pt x="611" y="260"/>
                    <a:pt x="639" y="249"/>
                  </a:cubicBezTo>
                  <a:cubicBezTo>
                    <a:pt x="646" y="246"/>
                    <a:pt x="640" y="232"/>
                    <a:pt x="646" y="226"/>
                  </a:cubicBezTo>
                  <a:cubicBezTo>
                    <a:pt x="665" y="207"/>
                    <a:pt x="690" y="197"/>
                    <a:pt x="712" y="182"/>
                  </a:cubicBezTo>
                  <a:cubicBezTo>
                    <a:pt x="720" y="177"/>
                    <a:pt x="735" y="167"/>
                    <a:pt x="735" y="167"/>
                  </a:cubicBezTo>
                  <a:cubicBezTo>
                    <a:pt x="761" y="126"/>
                    <a:pt x="800" y="118"/>
                    <a:pt x="838" y="94"/>
                  </a:cubicBezTo>
                  <a:cubicBezTo>
                    <a:pt x="876" y="71"/>
                    <a:pt x="957" y="46"/>
                    <a:pt x="942" y="31"/>
                  </a:cubicBezTo>
                  <a:cubicBezTo>
                    <a:pt x="927" y="16"/>
                    <a:pt x="827" y="8"/>
                    <a:pt x="749" y="5"/>
                  </a:cubicBezTo>
                  <a:cubicBezTo>
                    <a:pt x="673" y="0"/>
                    <a:pt x="521" y="10"/>
                    <a:pt x="474" y="12"/>
                  </a:cubicBezTo>
                  <a:cubicBezTo>
                    <a:pt x="427" y="14"/>
                    <a:pt x="469" y="9"/>
                    <a:pt x="468" y="16"/>
                  </a:cubicBezTo>
                  <a:cubicBezTo>
                    <a:pt x="467" y="23"/>
                    <a:pt x="472" y="43"/>
                    <a:pt x="469" y="52"/>
                  </a:cubicBezTo>
                  <a:cubicBezTo>
                    <a:pt x="466" y="61"/>
                    <a:pt x="454" y="69"/>
                    <a:pt x="448" y="70"/>
                  </a:cubicBezTo>
                  <a:cubicBezTo>
                    <a:pt x="441" y="75"/>
                    <a:pt x="435" y="58"/>
                    <a:pt x="430" y="61"/>
                  </a:cubicBezTo>
                  <a:cubicBezTo>
                    <a:pt x="425" y="63"/>
                    <a:pt x="424" y="73"/>
                    <a:pt x="415" y="85"/>
                  </a:cubicBezTo>
                  <a:cubicBezTo>
                    <a:pt x="414" y="87"/>
                    <a:pt x="385" y="133"/>
                    <a:pt x="378" y="135"/>
                  </a:cubicBezTo>
                  <a:cubicBezTo>
                    <a:pt x="366" y="145"/>
                    <a:pt x="371" y="131"/>
                    <a:pt x="342" y="135"/>
                  </a:cubicBezTo>
                  <a:cubicBezTo>
                    <a:pt x="330" y="138"/>
                    <a:pt x="315" y="154"/>
                    <a:pt x="304" y="156"/>
                  </a:cubicBezTo>
                  <a:cubicBezTo>
                    <a:pt x="293" y="158"/>
                    <a:pt x="284" y="146"/>
                    <a:pt x="274" y="144"/>
                  </a:cubicBezTo>
                  <a:cubicBezTo>
                    <a:pt x="264" y="142"/>
                    <a:pt x="251" y="144"/>
                    <a:pt x="243" y="141"/>
                  </a:cubicBezTo>
                  <a:cubicBezTo>
                    <a:pt x="235" y="138"/>
                    <a:pt x="230" y="124"/>
                    <a:pt x="223" y="127"/>
                  </a:cubicBezTo>
                  <a:cubicBezTo>
                    <a:pt x="216" y="130"/>
                    <a:pt x="210" y="155"/>
                    <a:pt x="203" y="160"/>
                  </a:cubicBezTo>
                  <a:cubicBezTo>
                    <a:pt x="198" y="166"/>
                    <a:pt x="196" y="152"/>
                    <a:pt x="178" y="159"/>
                  </a:cubicBezTo>
                  <a:cubicBezTo>
                    <a:pt x="171" y="162"/>
                    <a:pt x="165" y="173"/>
                    <a:pt x="159" y="177"/>
                  </a:cubicBezTo>
                  <a:cubicBezTo>
                    <a:pt x="153" y="181"/>
                    <a:pt x="148" y="176"/>
                    <a:pt x="142" y="181"/>
                  </a:cubicBezTo>
                  <a:cubicBezTo>
                    <a:pt x="136" y="186"/>
                    <a:pt x="132" y="200"/>
                    <a:pt x="124" y="205"/>
                  </a:cubicBezTo>
                  <a:cubicBezTo>
                    <a:pt x="116" y="210"/>
                    <a:pt x="103" y="215"/>
                    <a:pt x="96" y="214"/>
                  </a:cubicBezTo>
                  <a:cubicBezTo>
                    <a:pt x="81" y="217"/>
                    <a:pt x="81" y="206"/>
                    <a:pt x="79" y="201"/>
                  </a:cubicBezTo>
                  <a:cubicBezTo>
                    <a:pt x="77" y="196"/>
                    <a:pt x="86" y="186"/>
                    <a:pt x="85" y="181"/>
                  </a:cubicBezTo>
                  <a:cubicBezTo>
                    <a:pt x="91" y="175"/>
                    <a:pt x="78" y="176"/>
                    <a:pt x="76" y="169"/>
                  </a:cubicBezTo>
                  <a:cubicBezTo>
                    <a:pt x="74" y="162"/>
                    <a:pt x="78" y="146"/>
                    <a:pt x="75" y="136"/>
                  </a:cubicBezTo>
                  <a:cubicBezTo>
                    <a:pt x="72" y="126"/>
                    <a:pt x="66" y="114"/>
                    <a:pt x="58" y="111"/>
                  </a:cubicBezTo>
                  <a:cubicBezTo>
                    <a:pt x="50" y="108"/>
                    <a:pt x="32" y="113"/>
                    <a:pt x="28" y="117"/>
                  </a:cubicBezTo>
                  <a:cubicBezTo>
                    <a:pt x="24" y="121"/>
                    <a:pt x="32" y="134"/>
                    <a:pt x="33" y="138"/>
                  </a:cubicBezTo>
                  <a:close/>
                </a:path>
              </a:pathLst>
            </a:custGeom>
            <a:solidFill>
              <a:srgbClr val="66FF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1470" name="Freeform 94"/>
            <p:cNvSpPr>
              <a:spLocks/>
            </p:cNvSpPr>
            <p:nvPr/>
          </p:nvSpPr>
          <p:spPr bwMode="auto">
            <a:xfrm>
              <a:off x="4513" y="1474"/>
              <a:ext cx="184" cy="177"/>
            </a:xfrm>
            <a:custGeom>
              <a:avLst/>
              <a:gdLst>
                <a:gd name="T0" fmla="*/ 102 w 184"/>
                <a:gd name="T1" fmla="*/ 158 h 177"/>
                <a:gd name="T2" fmla="*/ 169 w 184"/>
                <a:gd name="T3" fmla="*/ 84 h 177"/>
                <a:gd name="T4" fmla="*/ 176 w 184"/>
                <a:gd name="T5" fmla="*/ 3 h 177"/>
                <a:gd name="T6" fmla="*/ 65 w 184"/>
                <a:gd name="T7" fmla="*/ 40 h 177"/>
                <a:gd name="T8" fmla="*/ 21 w 184"/>
                <a:gd name="T9" fmla="*/ 99 h 177"/>
                <a:gd name="T10" fmla="*/ 21 w 184"/>
                <a:gd name="T11" fmla="*/ 158 h 177"/>
                <a:gd name="T12" fmla="*/ 102 w 184"/>
                <a:gd name="T13" fmla="*/ 15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77">
                  <a:moveTo>
                    <a:pt x="102" y="158"/>
                  </a:moveTo>
                  <a:cubicBezTo>
                    <a:pt x="158" y="141"/>
                    <a:pt x="140" y="126"/>
                    <a:pt x="169" y="84"/>
                  </a:cubicBezTo>
                  <a:cubicBezTo>
                    <a:pt x="180" y="48"/>
                    <a:pt x="184" y="42"/>
                    <a:pt x="176" y="3"/>
                  </a:cubicBezTo>
                  <a:cubicBezTo>
                    <a:pt x="128" y="8"/>
                    <a:pt x="92" y="0"/>
                    <a:pt x="65" y="40"/>
                  </a:cubicBezTo>
                  <a:cubicBezTo>
                    <a:pt x="56" y="69"/>
                    <a:pt x="46" y="82"/>
                    <a:pt x="21" y="99"/>
                  </a:cubicBezTo>
                  <a:cubicBezTo>
                    <a:pt x="18" y="110"/>
                    <a:pt x="0" y="152"/>
                    <a:pt x="21" y="158"/>
                  </a:cubicBezTo>
                  <a:cubicBezTo>
                    <a:pt x="83" y="177"/>
                    <a:pt x="136" y="128"/>
                    <a:pt x="102" y="158"/>
                  </a:cubicBezTo>
                  <a:close/>
                </a:path>
              </a:pathLst>
            </a:custGeom>
            <a:solidFill>
              <a:srgbClr val="66FF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1471" name="Freeform 95"/>
            <p:cNvSpPr>
              <a:spLocks/>
            </p:cNvSpPr>
            <p:nvPr/>
          </p:nvSpPr>
          <p:spPr bwMode="auto">
            <a:xfrm>
              <a:off x="4416" y="1814"/>
              <a:ext cx="185" cy="101"/>
            </a:xfrm>
            <a:custGeom>
              <a:avLst/>
              <a:gdLst>
                <a:gd name="T0" fmla="*/ 103 w 185"/>
                <a:gd name="T1" fmla="*/ 99 h 101"/>
                <a:gd name="T2" fmla="*/ 185 w 185"/>
                <a:gd name="T3" fmla="*/ 25 h 101"/>
                <a:gd name="T4" fmla="*/ 118 w 185"/>
                <a:gd name="T5" fmla="*/ 3 h 101"/>
                <a:gd name="T6" fmla="*/ 0 w 185"/>
                <a:gd name="T7" fmla="*/ 17 h 101"/>
                <a:gd name="T8" fmla="*/ 103 w 185"/>
                <a:gd name="T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01">
                  <a:moveTo>
                    <a:pt x="103" y="99"/>
                  </a:moveTo>
                  <a:cubicBezTo>
                    <a:pt x="159" y="82"/>
                    <a:pt x="156" y="67"/>
                    <a:pt x="185" y="25"/>
                  </a:cubicBezTo>
                  <a:cubicBezTo>
                    <a:pt x="179" y="5"/>
                    <a:pt x="143" y="1"/>
                    <a:pt x="118" y="3"/>
                  </a:cubicBezTo>
                  <a:cubicBezTo>
                    <a:pt x="109" y="32"/>
                    <a:pt x="25" y="0"/>
                    <a:pt x="0" y="17"/>
                  </a:cubicBezTo>
                  <a:cubicBezTo>
                    <a:pt x="6" y="37"/>
                    <a:pt x="78" y="101"/>
                    <a:pt x="103" y="99"/>
                  </a:cubicBezTo>
                  <a:close/>
                </a:path>
              </a:pathLst>
            </a:custGeom>
            <a:solidFill>
              <a:srgbClr val="66FF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479" name="Text Box 103"/>
          <p:cNvSpPr txBox="1">
            <a:spLocks noChangeArrowheads="1"/>
          </p:cNvSpPr>
          <p:nvPr/>
        </p:nvSpPr>
        <p:spPr bwMode="auto">
          <a:xfrm>
            <a:off x="6189663" y="1639888"/>
            <a:ext cx="7921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006600"/>
                </a:solidFill>
                <a:latin typeface="Comic Sans MS" pitchFamily="66" charset="0"/>
              </a:rPr>
              <a:t>106,4</a:t>
            </a:r>
            <a:endParaRPr lang="ru-RU" altLang="ru-RU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grpSp>
        <p:nvGrpSpPr>
          <p:cNvPr id="101484" name="Group 108"/>
          <p:cNvGrpSpPr>
            <a:grpSpLocks/>
          </p:cNvGrpSpPr>
          <p:nvPr/>
        </p:nvGrpSpPr>
        <p:grpSpPr bwMode="auto">
          <a:xfrm>
            <a:off x="2559050" y="5721350"/>
            <a:ext cx="5113338" cy="327025"/>
            <a:chOff x="1927" y="3880"/>
            <a:chExt cx="3221" cy="206"/>
          </a:xfrm>
        </p:grpSpPr>
        <p:sp>
          <p:nvSpPr>
            <p:cNvPr id="101480" name="Text Box 104"/>
            <p:cNvSpPr txBox="1">
              <a:spLocks noChangeArrowheads="1"/>
            </p:cNvSpPr>
            <p:nvPr/>
          </p:nvSpPr>
          <p:spPr bwMode="auto">
            <a:xfrm>
              <a:off x="1927" y="3912"/>
              <a:ext cx="49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1600" smtClean="0">
                  <a:solidFill>
                    <a:srgbClr val="006600"/>
                  </a:solidFill>
                  <a:latin typeface="Comic Sans MS" pitchFamily="66" charset="0"/>
                </a:rPr>
                <a:t>106,4</a:t>
              </a:r>
              <a:endParaRPr lang="ru-RU" altLang="ru-RU" sz="1600" smtClean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101482" name="Text Box 106"/>
            <p:cNvSpPr txBox="1">
              <a:spLocks noChangeArrowheads="1"/>
            </p:cNvSpPr>
            <p:nvPr/>
          </p:nvSpPr>
          <p:spPr bwMode="auto">
            <a:xfrm>
              <a:off x="2290" y="3880"/>
              <a:ext cx="285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b="1" i="1" smtClean="0">
                  <a:solidFill>
                    <a:srgbClr val="000000"/>
                  </a:solidFill>
                </a:rPr>
                <a:t>– </a:t>
              </a:r>
              <a:r>
                <a:rPr lang="uk-UA" altLang="ru-RU" sz="2000" i="1" smtClean="0">
                  <a:solidFill>
                    <a:srgbClr val="000000"/>
                  </a:solidFill>
                </a:rPr>
                <a:t>виробництво лляних тканин в млн. м</a:t>
              </a:r>
              <a:r>
                <a:rPr lang="uk-UA" altLang="ru-RU" sz="2000" i="1" baseline="30000" smtClean="0">
                  <a:solidFill>
                    <a:srgbClr val="000000"/>
                  </a:solidFill>
                </a:rPr>
                <a:t>2</a:t>
              </a:r>
              <a:endParaRPr lang="ru-RU" altLang="ru-RU" sz="2000" i="1" baseline="30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487" name="Freeform 111"/>
          <p:cNvSpPr>
            <a:spLocks/>
          </p:cNvSpPr>
          <p:nvPr/>
        </p:nvSpPr>
        <p:spPr bwMode="auto">
          <a:xfrm>
            <a:off x="4694238" y="2041525"/>
            <a:ext cx="196850" cy="190500"/>
          </a:xfrm>
          <a:custGeom>
            <a:avLst/>
            <a:gdLst>
              <a:gd name="T0" fmla="*/ 52 w 124"/>
              <a:gd name="T1" fmla="*/ 6 h 120"/>
              <a:gd name="T2" fmla="*/ 30 w 124"/>
              <a:gd name="T3" fmla="*/ 36 h 120"/>
              <a:gd name="T4" fmla="*/ 7 w 124"/>
              <a:gd name="T5" fmla="*/ 51 h 120"/>
              <a:gd name="T6" fmla="*/ 0 w 124"/>
              <a:gd name="T7" fmla="*/ 103 h 120"/>
              <a:gd name="T8" fmla="*/ 43 w 124"/>
              <a:gd name="T9" fmla="*/ 105 h 120"/>
              <a:gd name="T10" fmla="*/ 94 w 124"/>
              <a:gd name="T11" fmla="*/ 120 h 120"/>
              <a:gd name="T12" fmla="*/ 120 w 124"/>
              <a:gd name="T13" fmla="*/ 105 h 120"/>
              <a:gd name="T14" fmla="*/ 121 w 124"/>
              <a:gd name="T15" fmla="*/ 51 h 120"/>
              <a:gd name="T16" fmla="*/ 104 w 124"/>
              <a:gd name="T17" fmla="*/ 12 h 120"/>
              <a:gd name="T18" fmla="*/ 81 w 124"/>
              <a:gd name="T19" fmla="*/ 1 h 120"/>
              <a:gd name="T20" fmla="*/ 52 w 124"/>
              <a:gd name="T21" fmla="*/ 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20">
                <a:moveTo>
                  <a:pt x="52" y="6"/>
                </a:moveTo>
                <a:cubicBezTo>
                  <a:pt x="43" y="12"/>
                  <a:pt x="37" y="29"/>
                  <a:pt x="30" y="36"/>
                </a:cubicBezTo>
                <a:cubicBezTo>
                  <a:pt x="23" y="43"/>
                  <a:pt x="12" y="40"/>
                  <a:pt x="7" y="51"/>
                </a:cubicBezTo>
                <a:lnTo>
                  <a:pt x="0" y="103"/>
                </a:lnTo>
                <a:cubicBezTo>
                  <a:pt x="6" y="112"/>
                  <a:pt x="27" y="102"/>
                  <a:pt x="43" y="105"/>
                </a:cubicBezTo>
                <a:cubicBezTo>
                  <a:pt x="59" y="108"/>
                  <a:pt x="81" y="120"/>
                  <a:pt x="94" y="120"/>
                </a:cubicBezTo>
                <a:cubicBezTo>
                  <a:pt x="107" y="120"/>
                  <a:pt x="116" y="116"/>
                  <a:pt x="120" y="105"/>
                </a:cubicBezTo>
                <a:cubicBezTo>
                  <a:pt x="124" y="94"/>
                  <a:pt x="124" y="66"/>
                  <a:pt x="121" y="51"/>
                </a:cubicBezTo>
                <a:cubicBezTo>
                  <a:pt x="118" y="36"/>
                  <a:pt x="111" y="20"/>
                  <a:pt x="104" y="12"/>
                </a:cubicBezTo>
                <a:cubicBezTo>
                  <a:pt x="97" y="4"/>
                  <a:pt x="90" y="2"/>
                  <a:pt x="81" y="1"/>
                </a:cubicBezTo>
                <a:cubicBezTo>
                  <a:pt x="72" y="0"/>
                  <a:pt x="61" y="2"/>
                  <a:pt x="52" y="6"/>
                </a:cubicBezTo>
                <a:close/>
              </a:path>
            </a:pathLst>
          </a:custGeom>
          <a:solidFill>
            <a:srgbClr val="009999">
              <a:alpha val="60001"/>
            </a:srgbClr>
          </a:solidFill>
          <a:ln w="9525" cap="flat" cmpd="sng">
            <a:solidFill>
              <a:srgbClr val="3366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488" name="Text Box 112"/>
          <p:cNvSpPr txBox="1">
            <a:spLocks noChangeArrowheads="1"/>
          </p:cNvSpPr>
          <p:nvPr/>
        </p:nvSpPr>
        <p:spPr bwMode="auto">
          <a:xfrm>
            <a:off x="4211638" y="1125538"/>
            <a:ext cx="10810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Білорусь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489" name="Line 113"/>
          <p:cNvSpPr>
            <a:spLocks noChangeShapeType="1"/>
          </p:cNvSpPr>
          <p:nvPr/>
        </p:nvSpPr>
        <p:spPr bwMode="auto">
          <a:xfrm>
            <a:off x="4787900" y="1341438"/>
            <a:ext cx="0" cy="79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490" name="Text Box 114"/>
          <p:cNvSpPr txBox="1">
            <a:spLocks noChangeArrowheads="1"/>
          </p:cNvSpPr>
          <p:nvPr/>
        </p:nvSpPr>
        <p:spPr bwMode="auto">
          <a:xfrm>
            <a:off x="4427538" y="981075"/>
            <a:ext cx="6492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006600"/>
                </a:solidFill>
                <a:latin typeface="Comic Sans MS" pitchFamily="66" charset="0"/>
              </a:rPr>
              <a:t>50,1</a:t>
            </a:r>
            <a:endParaRPr lang="ru-RU" altLang="ru-RU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1491" name="Freeform 115"/>
          <p:cNvSpPr>
            <a:spLocks/>
          </p:cNvSpPr>
          <p:nvPr/>
        </p:nvSpPr>
        <p:spPr bwMode="auto">
          <a:xfrm>
            <a:off x="4381500" y="2243138"/>
            <a:ext cx="171450" cy="104775"/>
          </a:xfrm>
          <a:custGeom>
            <a:avLst/>
            <a:gdLst>
              <a:gd name="T0" fmla="*/ 36 w 108"/>
              <a:gd name="T1" fmla="*/ 9 h 66"/>
              <a:gd name="T2" fmla="*/ 14 w 108"/>
              <a:gd name="T3" fmla="*/ 12 h 66"/>
              <a:gd name="T4" fmla="*/ 5 w 108"/>
              <a:gd name="T5" fmla="*/ 35 h 66"/>
              <a:gd name="T6" fmla="*/ 45 w 108"/>
              <a:gd name="T7" fmla="*/ 62 h 66"/>
              <a:gd name="T8" fmla="*/ 69 w 108"/>
              <a:gd name="T9" fmla="*/ 57 h 66"/>
              <a:gd name="T10" fmla="*/ 86 w 108"/>
              <a:gd name="T11" fmla="*/ 60 h 66"/>
              <a:gd name="T12" fmla="*/ 105 w 108"/>
              <a:gd name="T13" fmla="*/ 48 h 66"/>
              <a:gd name="T14" fmla="*/ 105 w 108"/>
              <a:gd name="T15" fmla="*/ 27 h 66"/>
              <a:gd name="T16" fmla="*/ 92 w 108"/>
              <a:gd name="T17" fmla="*/ 17 h 66"/>
              <a:gd name="T18" fmla="*/ 78 w 108"/>
              <a:gd name="T19" fmla="*/ 21 h 66"/>
              <a:gd name="T20" fmla="*/ 57 w 108"/>
              <a:gd name="T21" fmla="*/ 2 h 66"/>
              <a:gd name="T22" fmla="*/ 36 w 108"/>
              <a:gd name="T23" fmla="*/ 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" h="66">
                <a:moveTo>
                  <a:pt x="36" y="9"/>
                </a:moveTo>
                <a:cubicBezTo>
                  <a:pt x="28" y="11"/>
                  <a:pt x="19" y="8"/>
                  <a:pt x="14" y="12"/>
                </a:cubicBezTo>
                <a:cubicBezTo>
                  <a:pt x="9" y="16"/>
                  <a:pt x="0" y="27"/>
                  <a:pt x="5" y="35"/>
                </a:cubicBezTo>
                <a:lnTo>
                  <a:pt x="45" y="62"/>
                </a:lnTo>
                <a:cubicBezTo>
                  <a:pt x="56" y="66"/>
                  <a:pt x="62" y="57"/>
                  <a:pt x="69" y="57"/>
                </a:cubicBezTo>
                <a:cubicBezTo>
                  <a:pt x="76" y="57"/>
                  <a:pt x="80" y="61"/>
                  <a:pt x="86" y="60"/>
                </a:cubicBezTo>
                <a:cubicBezTo>
                  <a:pt x="92" y="59"/>
                  <a:pt x="102" y="53"/>
                  <a:pt x="105" y="48"/>
                </a:cubicBezTo>
                <a:cubicBezTo>
                  <a:pt x="108" y="43"/>
                  <a:pt x="107" y="32"/>
                  <a:pt x="105" y="27"/>
                </a:cubicBezTo>
                <a:cubicBezTo>
                  <a:pt x="103" y="22"/>
                  <a:pt x="96" y="18"/>
                  <a:pt x="92" y="17"/>
                </a:cubicBezTo>
                <a:cubicBezTo>
                  <a:pt x="88" y="16"/>
                  <a:pt x="84" y="23"/>
                  <a:pt x="78" y="21"/>
                </a:cubicBezTo>
                <a:cubicBezTo>
                  <a:pt x="72" y="19"/>
                  <a:pt x="64" y="4"/>
                  <a:pt x="57" y="2"/>
                </a:cubicBezTo>
                <a:cubicBezTo>
                  <a:pt x="50" y="0"/>
                  <a:pt x="40" y="8"/>
                  <a:pt x="36" y="9"/>
                </a:cubicBezTo>
                <a:close/>
              </a:path>
            </a:pathLst>
          </a:custGeom>
          <a:solidFill>
            <a:srgbClr val="FF9900">
              <a:alpha val="60001"/>
            </a:srgbClr>
          </a:solidFill>
          <a:ln w="9525" cap="rnd" cmpd="sng">
            <a:solidFill>
              <a:srgbClr val="9966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492" name="Text Box 116"/>
          <p:cNvSpPr txBox="1">
            <a:spLocks noChangeArrowheads="1"/>
          </p:cNvSpPr>
          <p:nvPr/>
        </p:nvSpPr>
        <p:spPr bwMode="auto">
          <a:xfrm>
            <a:off x="4067175" y="1366838"/>
            <a:ext cx="720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Чехія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493" name="Freeform 117"/>
          <p:cNvSpPr>
            <a:spLocks/>
          </p:cNvSpPr>
          <p:nvPr/>
        </p:nvSpPr>
        <p:spPr bwMode="auto">
          <a:xfrm>
            <a:off x="4471988" y="1579563"/>
            <a:ext cx="1587" cy="706437"/>
          </a:xfrm>
          <a:custGeom>
            <a:avLst/>
            <a:gdLst>
              <a:gd name="T0" fmla="*/ 0 w 1"/>
              <a:gd name="T1" fmla="*/ 0 h 445"/>
              <a:gd name="T2" fmla="*/ 1 w 1"/>
              <a:gd name="T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445">
                <a:moveTo>
                  <a:pt x="0" y="0"/>
                </a:moveTo>
                <a:lnTo>
                  <a:pt x="1" y="445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494" name="Text Box 118"/>
          <p:cNvSpPr txBox="1">
            <a:spLocks noChangeArrowheads="1"/>
          </p:cNvSpPr>
          <p:nvPr/>
        </p:nvSpPr>
        <p:spPr bwMode="auto">
          <a:xfrm>
            <a:off x="3605213" y="1347788"/>
            <a:ext cx="6492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006600"/>
                </a:solidFill>
                <a:latin typeface="Comic Sans MS" pitchFamily="66" charset="0"/>
              </a:rPr>
              <a:t>23,6</a:t>
            </a:r>
            <a:endParaRPr lang="ru-RU" altLang="ru-RU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1496" name="Text Box 120"/>
          <p:cNvSpPr txBox="1">
            <a:spLocks noChangeArrowheads="1"/>
          </p:cNvSpPr>
          <p:nvPr/>
        </p:nvSpPr>
        <p:spPr bwMode="auto">
          <a:xfrm>
            <a:off x="3203575" y="1960563"/>
            <a:ext cx="977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Україна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498" name="Text Box 122"/>
          <p:cNvSpPr txBox="1">
            <a:spLocks noChangeArrowheads="1"/>
          </p:cNvSpPr>
          <p:nvPr/>
        </p:nvSpPr>
        <p:spPr bwMode="auto">
          <a:xfrm>
            <a:off x="2738438" y="1960563"/>
            <a:ext cx="6492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006600"/>
                </a:solidFill>
                <a:latin typeface="Comic Sans MS" pitchFamily="66" charset="0"/>
              </a:rPr>
              <a:t>19,7</a:t>
            </a:r>
            <a:endParaRPr lang="ru-RU" altLang="ru-RU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1500" name="Freeform 124"/>
          <p:cNvSpPr>
            <a:spLocks/>
          </p:cNvSpPr>
          <p:nvPr/>
        </p:nvSpPr>
        <p:spPr bwMode="auto">
          <a:xfrm>
            <a:off x="4537075" y="2370138"/>
            <a:ext cx="242888" cy="166687"/>
          </a:xfrm>
          <a:custGeom>
            <a:avLst/>
            <a:gdLst>
              <a:gd name="T0" fmla="*/ 54 w 153"/>
              <a:gd name="T1" fmla="*/ 36 h 105"/>
              <a:gd name="T2" fmla="*/ 34 w 153"/>
              <a:gd name="T3" fmla="*/ 51 h 105"/>
              <a:gd name="T4" fmla="*/ 1 w 153"/>
              <a:gd name="T5" fmla="*/ 57 h 105"/>
              <a:gd name="T6" fmla="*/ 43 w 153"/>
              <a:gd name="T7" fmla="*/ 91 h 105"/>
              <a:gd name="T8" fmla="*/ 64 w 153"/>
              <a:gd name="T9" fmla="*/ 85 h 105"/>
              <a:gd name="T10" fmla="*/ 87 w 153"/>
              <a:gd name="T11" fmla="*/ 102 h 105"/>
              <a:gd name="T12" fmla="*/ 111 w 153"/>
              <a:gd name="T13" fmla="*/ 102 h 105"/>
              <a:gd name="T14" fmla="*/ 126 w 153"/>
              <a:gd name="T15" fmla="*/ 100 h 105"/>
              <a:gd name="T16" fmla="*/ 136 w 153"/>
              <a:gd name="T17" fmla="*/ 97 h 105"/>
              <a:gd name="T18" fmla="*/ 143 w 153"/>
              <a:gd name="T19" fmla="*/ 83 h 105"/>
              <a:gd name="T20" fmla="*/ 147 w 153"/>
              <a:gd name="T21" fmla="*/ 75 h 105"/>
              <a:gd name="T22" fmla="*/ 144 w 153"/>
              <a:gd name="T23" fmla="*/ 45 h 105"/>
              <a:gd name="T24" fmla="*/ 144 w 153"/>
              <a:gd name="T25" fmla="*/ 7 h 105"/>
              <a:gd name="T26" fmla="*/ 87 w 153"/>
              <a:gd name="T27" fmla="*/ 3 h 105"/>
              <a:gd name="T28" fmla="*/ 61 w 153"/>
              <a:gd name="T29" fmla="*/ 21 h 105"/>
              <a:gd name="T30" fmla="*/ 54 w 153"/>
              <a:gd name="T31" fmla="*/ 3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3" h="105">
                <a:moveTo>
                  <a:pt x="54" y="36"/>
                </a:moveTo>
                <a:cubicBezTo>
                  <a:pt x="50" y="41"/>
                  <a:pt x="43" y="48"/>
                  <a:pt x="34" y="51"/>
                </a:cubicBezTo>
                <a:cubicBezTo>
                  <a:pt x="25" y="54"/>
                  <a:pt x="0" y="50"/>
                  <a:pt x="1" y="57"/>
                </a:cubicBezTo>
                <a:cubicBezTo>
                  <a:pt x="2" y="64"/>
                  <a:pt x="33" y="86"/>
                  <a:pt x="43" y="91"/>
                </a:cubicBezTo>
                <a:lnTo>
                  <a:pt x="64" y="85"/>
                </a:lnTo>
                <a:lnTo>
                  <a:pt x="87" y="102"/>
                </a:lnTo>
                <a:cubicBezTo>
                  <a:pt x="95" y="105"/>
                  <a:pt x="105" y="102"/>
                  <a:pt x="111" y="102"/>
                </a:cubicBezTo>
                <a:cubicBezTo>
                  <a:pt x="117" y="102"/>
                  <a:pt x="122" y="101"/>
                  <a:pt x="126" y="100"/>
                </a:cubicBezTo>
                <a:cubicBezTo>
                  <a:pt x="130" y="99"/>
                  <a:pt x="133" y="100"/>
                  <a:pt x="136" y="97"/>
                </a:cubicBezTo>
                <a:cubicBezTo>
                  <a:pt x="139" y="94"/>
                  <a:pt x="141" y="86"/>
                  <a:pt x="143" y="83"/>
                </a:cubicBezTo>
                <a:cubicBezTo>
                  <a:pt x="145" y="80"/>
                  <a:pt x="147" y="81"/>
                  <a:pt x="147" y="75"/>
                </a:cubicBezTo>
                <a:cubicBezTo>
                  <a:pt x="147" y="69"/>
                  <a:pt x="144" y="56"/>
                  <a:pt x="144" y="45"/>
                </a:cubicBezTo>
                <a:cubicBezTo>
                  <a:pt x="144" y="34"/>
                  <a:pt x="153" y="14"/>
                  <a:pt x="144" y="7"/>
                </a:cubicBezTo>
                <a:cubicBezTo>
                  <a:pt x="135" y="0"/>
                  <a:pt x="101" y="1"/>
                  <a:pt x="87" y="3"/>
                </a:cubicBezTo>
                <a:cubicBezTo>
                  <a:pt x="73" y="5"/>
                  <a:pt x="66" y="16"/>
                  <a:pt x="61" y="21"/>
                </a:cubicBezTo>
                <a:cubicBezTo>
                  <a:pt x="56" y="26"/>
                  <a:pt x="59" y="32"/>
                  <a:pt x="54" y="36"/>
                </a:cubicBezTo>
                <a:close/>
              </a:path>
            </a:pathLst>
          </a:custGeom>
          <a:solidFill>
            <a:srgbClr val="FFFF00">
              <a:alpha val="60001"/>
            </a:srgbClr>
          </a:solidFill>
          <a:ln w="9525" cap="rnd" cmpd="sng">
            <a:solidFill>
              <a:srgbClr val="996633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497" name="Freeform 121"/>
          <p:cNvSpPr>
            <a:spLocks/>
          </p:cNvSpPr>
          <p:nvPr/>
        </p:nvSpPr>
        <p:spPr bwMode="auto">
          <a:xfrm>
            <a:off x="3879850" y="2168525"/>
            <a:ext cx="1008063" cy="200025"/>
          </a:xfrm>
          <a:custGeom>
            <a:avLst/>
            <a:gdLst>
              <a:gd name="T0" fmla="*/ 0 w 635"/>
              <a:gd name="T1" fmla="*/ 0 h 126"/>
              <a:gd name="T2" fmla="*/ 229 w 635"/>
              <a:gd name="T3" fmla="*/ 126 h 126"/>
              <a:gd name="T4" fmla="*/ 635 w 635"/>
              <a:gd name="T5" fmla="*/ 11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5" h="126">
                <a:moveTo>
                  <a:pt x="0" y="0"/>
                </a:moveTo>
                <a:lnTo>
                  <a:pt x="229" y="126"/>
                </a:lnTo>
                <a:lnTo>
                  <a:pt x="635" y="11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01" name="Text Box 125"/>
          <p:cNvSpPr txBox="1">
            <a:spLocks noChangeArrowheads="1"/>
          </p:cNvSpPr>
          <p:nvPr/>
        </p:nvSpPr>
        <p:spPr bwMode="auto">
          <a:xfrm>
            <a:off x="3198813" y="2305050"/>
            <a:ext cx="977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Румунія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502" name="Text Box 126"/>
          <p:cNvSpPr txBox="1">
            <a:spLocks noChangeArrowheads="1"/>
          </p:cNvSpPr>
          <p:nvPr/>
        </p:nvSpPr>
        <p:spPr bwMode="auto">
          <a:xfrm>
            <a:off x="2733675" y="2305050"/>
            <a:ext cx="6492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600" smtClean="0">
                <a:solidFill>
                  <a:srgbClr val="006600"/>
                </a:solidFill>
                <a:latin typeface="Comic Sans MS" pitchFamily="66" charset="0"/>
              </a:rPr>
              <a:t>17,3</a:t>
            </a:r>
            <a:endParaRPr lang="ru-RU" altLang="ru-RU" sz="160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01503" name="Freeform 127"/>
          <p:cNvSpPr>
            <a:spLocks/>
          </p:cNvSpPr>
          <p:nvPr/>
        </p:nvSpPr>
        <p:spPr bwMode="auto">
          <a:xfrm>
            <a:off x="4033838" y="2436813"/>
            <a:ext cx="644525" cy="12700"/>
          </a:xfrm>
          <a:custGeom>
            <a:avLst/>
            <a:gdLst>
              <a:gd name="T0" fmla="*/ 0 w 406"/>
              <a:gd name="T1" fmla="*/ 8 h 8"/>
              <a:gd name="T2" fmla="*/ 406 w 406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6" h="8">
                <a:moveTo>
                  <a:pt x="0" y="8"/>
                </a:moveTo>
                <a:lnTo>
                  <a:pt x="406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01508" name="Group 132"/>
          <p:cNvGrpSpPr>
            <a:grpSpLocks/>
          </p:cNvGrpSpPr>
          <p:nvPr/>
        </p:nvGrpSpPr>
        <p:grpSpPr bwMode="auto">
          <a:xfrm>
            <a:off x="2687638" y="5975350"/>
            <a:ext cx="5310187" cy="320675"/>
            <a:chOff x="2015" y="3953"/>
            <a:chExt cx="3345" cy="202"/>
          </a:xfrm>
        </p:grpSpPr>
        <p:sp>
          <p:nvSpPr>
            <p:cNvPr id="101505" name="Text Box 129"/>
            <p:cNvSpPr txBox="1">
              <a:spLocks noChangeArrowheads="1"/>
            </p:cNvSpPr>
            <p:nvPr/>
          </p:nvSpPr>
          <p:spPr bwMode="auto">
            <a:xfrm>
              <a:off x="2231" y="3953"/>
              <a:ext cx="312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i="1" smtClean="0">
                  <a:solidFill>
                    <a:srgbClr val="000000"/>
                  </a:solidFill>
                </a:rPr>
                <a:t>– райони і центри шовкової промисловості</a:t>
              </a:r>
              <a:endParaRPr lang="ru-RU" altLang="ru-RU" sz="2000" i="1" smtClean="0">
                <a:solidFill>
                  <a:srgbClr val="000000"/>
                </a:solidFill>
              </a:endParaRPr>
            </a:p>
          </p:txBody>
        </p:sp>
        <p:sp>
          <p:nvSpPr>
            <p:cNvPr id="101506" name="Oval 130"/>
            <p:cNvSpPr>
              <a:spLocks noChangeArrowheads="1"/>
            </p:cNvSpPr>
            <p:nvPr/>
          </p:nvSpPr>
          <p:spPr bwMode="auto">
            <a:xfrm>
              <a:off x="2213" y="4020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1507" name="AutoShape 131"/>
            <p:cNvSpPr>
              <a:spLocks noChangeArrowheads="1"/>
            </p:cNvSpPr>
            <p:nvPr/>
          </p:nvSpPr>
          <p:spPr bwMode="auto">
            <a:xfrm>
              <a:off x="2015" y="3988"/>
              <a:ext cx="136" cy="136"/>
            </a:xfrm>
            <a:custGeom>
              <a:avLst/>
              <a:gdLst>
                <a:gd name="G0" fmla="+- 5082 0 0"/>
                <a:gd name="G1" fmla="+- 21600 0 5082"/>
                <a:gd name="G2" fmla="+- 21600 0 508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082" y="10800"/>
                  </a:moveTo>
                  <a:cubicBezTo>
                    <a:pt x="5082" y="13958"/>
                    <a:pt x="7642" y="16518"/>
                    <a:pt x="10800" y="16518"/>
                  </a:cubicBezTo>
                  <a:cubicBezTo>
                    <a:pt x="13958" y="16518"/>
                    <a:pt x="16518" y="13958"/>
                    <a:pt x="16518" y="10800"/>
                  </a:cubicBezTo>
                  <a:cubicBezTo>
                    <a:pt x="16518" y="7642"/>
                    <a:pt x="13958" y="5082"/>
                    <a:pt x="10800" y="5082"/>
                  </a:cubicBezTo>
                  <a:cubicBezTo>
                    <a:pt x="7642" y="5082"/>
                    <a:pt x="5082" y="7642"/>
                    <a:pt x="5082" y="1080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509" name="Freeform 133"/>
          <p:cNvSpPr>
            <a:spLocks/>
          </p:cNvSpPr>
          <p:nvPr/>
        </p:nvSpPr>
        <p:spPr bwMode="auto">
          <a:xfrm>
            <a:off x="6018213" y="2051050"/>
            <a:ext cx="1531937" cy="1358900"/>
          </a:xfrm>
          <a:custGeom>
            <a:avLst/>
            <a:gdLst>
              <a:gd name="T0" fmla="*/ 156 w 965"/>
              <a:gd name="T1" fmla="*/ 174 h 856"/>
              <a:gd name="T2" fmla="*/ 123 w 965"/>
              <a:gd name="T3" fmla="*/ 216 h 856"/>
              <a:gd name="T4" fmla="*/ 85 w 965"/>
              <a:gd name="T5" fmla="*/ 273 h 856"/>
              <a:gd name="T6" fmla="*/ 96 w 965"/>
              <a:gd name="T7" fmla="*/ 292 h 856"/>
              <a:gd name="T8" fmla="*/ 13 w 965"/>
              <a:gd name="T9" fmla="*/ 403 h 856"/>
              <a:gd name="T10" fmla="*/ 9 w 965"/>
              <a:gd name="T11" fmla="*/ 433 h 856"/>
              <a:gd name="T12" fmla="*/ 24 w 965"/>
              <a:gd name="T13" fmla="*/ 466 h 856"/>
              <a:gd name="T14" fmla="*/ 55 w 965"/>
              <a:gd name="T15" fmla="*/ 499 h 856"/>
              <a:gd name="T16" fmla="*/ 123 w 965"/>
              <a:gd name="T17" fmla="*/ 547 h 856"/>
              <a:gd name="T18" fmla="*/ 123 w 965"/>
              <a:gd name="T19" fmla="*/ 570 h 856"/>
              <a:gd name="T20" fmla="*/ 136 w 965"/>
              <a:gd name="T21" fmla="*/ 622 h 856"/>
              <a:gd name="T22" fmla="*/ 247 w 965"/>
              <a:gd name="T23" fmla="*/ 672 h 856"/>
              <a:gd name="T24" fmla="*/ 393 w 965"/>
              <a:gd name="T25" fmla="*/ 678 h 856"/>
              <a:gd name="T26" fmla="*/ 498 w 965"/>
              <a:gd name="T27" fmla="*/ 729 h 856"/>
              <a:gd name="T28" fmla="*/ 507 w 965"/>
              <a:gd name="T29" fmla="*/ 790 h 856"/>
              <a:gd name="T30" fmla="*/ 537 w 965"/>
              <a:gd name="T31" fmla="*/ 813 h 856"/>
              <a:gd name="T32" fmla="*/ 577 w 965"/>
              <a:gd name="T33" fmla="*/ 843 h 856"/>
              <a:gd name="T34" fmla="*/ 648 w 965"/>
              <a:gd name="T35" fmla="*/ 796 h 856"/>
              <a:gd name="T36" fmla="*/ 717 w 965"/>
              <a:gd name="T37" fmla="*/ 834 h 856"/>
              <a:gd name="T38" fmla="*/ 753 w 965"/>
              <a:gd name="T39" fmla="*/ 838 h 856"/>
              <a:gd name="T40" fmla="*/ 853 w 965"/>
              <a:gd name="T41" fmla="*/ 786 h 856"/>
              <a:gd name="T42" fmla="*/ 901 w 965"/>
              <a:gd name="T43" fmla="*/ 679 h 856"/>
              <a:gd name="T44" fmla="*/ 918 w 965"/>
              <a:gd name="T45" fmla="*/ 618 h 856"/>
              <a:gd name="T46" fmla="*/ 895 w 965"/>
              <a:gd name="T47" fmla="*/ 556 h 856"/>
              <a:gd name="T48" fmla="*/ 837 w 965"/>
              <a:gd name="T49" fmla="*/ 450 h 856"/>
              <a:gd name="T50" fmla="*/ 859 w 965"/>
              <a:gd name="T51" fmla="*/ 415 h 856"/>
              <a:gd name="T52" fmla="*/ 813 w 965"/>
              <a:gd name="T53" fmla="*/ 418 h 856"/>
              <a:gd name="T54" fmla="*/ 786 w 965"/>
              <a:gd name="T55" fmla="*/ 370 h 856"/>
              <a:gd name="T56" fmla="*/ 826 w 965"/>
              <a:gd name="T57" fmla="*/ 387 h 856"/>
              <a:gd name="T58" fmla="*/ 868 w 965"/>
              <a:gd name="T59" fmla="*/ 357 h 856"/>
              <a:gd name="T60" fmla="*/ 895 w 965"/>
              <a:gd name="T61" fmla="*/ 310 h 856"/>
              <a:gd name="T62" fmla="*/ 924 w 965"/>
              <a:gd name="T63" fmla="*/ 282 h 856"/>
              <a:gd name="T64" fmla="*/ 951 w 965"/>
              <a:gd name="T65" fmla="*/ 249 h 856"/>
              <a:gd name="T66" fmla="*/ 963 w 965"/>
              <a:gd name="T67" fmla="*/ 195 h 856"/>
              <a:gd name="T68" fmla="*/ 952 w 965"/>
              <a:gd name="T69" fmla="*/ 136 h 856"/>
              <a:gd name="T70" fmla="*/ 930 w 965"/>
              <a:gd name="T71" fmla="*/ 118 h 856"/>
              <a:gd name="T72" fmla="*/ 870 w 965"/>
              <a:gd name="T73" fmla="*/ 111 h 856"/>
              <a:gd name="T74" fmla="*/ 808 w 965"/>
              <a:gd name="T75" fmla="*/ 82 h 856"/>
              <a:gd name="T76" fmla="*/ 727 w 965"/>
              <a:gd name="T77" fmla="*/ 1 h 856"/>
              <a:gd name="T78" fmla="*/ 660 w 965"/>
              <a:gd name="T79" fmla="*/ 4 h 856"/>
              <a:gd name="T80" fmla="*/ 661 w 965"/>
              <a:gd name="T81" fmla="*/ 102 h 856"/>
              <a:gd name="T82" fmla="*/ 639 w 965"/>
              <a:gd name="T83" fmla="*/ 151 h 856"/>
              <a:gd name="T84" fmla="*/ 715 w 965"/>
              <a:gd name="T85" fmla="*/ 178 h 856"/>
              <a:gd name="T86" fmla="*/ 672 w 965"/>
              <a:gd name="T87" fmla="*/ 207 h 856"/>
              <a:gd name="T88" fmla="*/ 621 w 965"/>
              <a:gd name="T89" fmla="*/ 235 h 856"/>
              <a:gd name="T90" fmla="*/ 615 w 965"/>
              <a:gd name="T91" fmla="*/ 279 h 856"/>
              <a:gd name="T92" fmla="*/ 562 w 965"/>
              <a:gd name="T93" fmla="*/ 315 h 856"/>
              <a:gd name="T94" fmla="*/ 444 w 965"/>
              <a:gd name="T95" fmla="*/ 312 h 856"/>
              <a:gd name="T96" fmla="*/ 358 w 965"/>
              <a:gd name="T97" fmla="*/ 294 h 856"/>
              <a:gd name="T98" fmla="*/ 259 w 965"/>
              <a:gd name="T99" fmla="*/ 247 h 856"/>
              <a:gd name="T100" fmla="*/ 199 w 965"/>
              <a:gd name="T101" fmla="*/ 178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65" h="856">
                <a:moveTo>
                  <a:pt x="171" y="162"/>
                </a:moveTo>
                <a:lnTo>
                  <a:pt x="156" y="174"/>
                </a:lnTo>
                <a:lnTo>
                  <a:pt x="151" y="202"/>
                </a:lnTo>
                <a:cubicBezTo>
                  <a:pt x="146" y="209"/>
                  <a:pt x="129" y="207"/>
                  <a:pt x="123" y="216"/>
                </a:cubicBezTo>
                <a:cubicBezTo>
                  <a:pt x="117" y="225"/>
                  <a:pt x="118" y="248"/>
                  <a:pt x="112" y="258"/>
                </a:cubicBezTo>
                <a:lnTo>
                  <a:pt x="85" y="273"/>
                </a:lnTo>
                <a:cubicBezTo>
                  <a:pt x="81" y="276"/>
                  <a:pt x="82" y="276"/>
                  <a:pt x="84" y="279"/>
                </a:cubicBezTo>
                <a:cubicBezTo>
                  <a:pt x="86" y="282"/>
                  <a:pt x="95" y="280"/>
                  <a:pt x="96" y="292"/>
                </a:cubicBezTo>
                <a:cubicBezTo>
                  <a:pt x="97" y="304"/>
                  <a:pt x="105" y="331"/>
                  <a:pt x="91" y="349"/>
                </a:cubicBezTo>
                <a:cubicBezTo>
                  <a:pt x="77" y="367"/>
                  <a:pt x="26" y="391"/>
                  <a:pt x="13" y="403"/>
                </a:cubicBezTo>
                <a:cubicBezTo>
                  <a:pt x="0" y="415"/>
                  <a:pt x="13" y="419"/>
                  <a:pt x="12" y="424"/>
                </a:cubicBezTo>
                <a:cubicBezTo>
                  <a:pt x="12" y="428"/>
                  <a:pt x="6" y="429"/>
                  <a:pt x="9" y="433"/>
                </a:cubicBezTo>
                <a:cubicBezTo>
                  <a:pt x="12" y="437"/>
                  <a:pt x="29" y="443"/>
                  <a:pt x="31" y="448"/>
                </a:cubicBezTo>
                <a:cubicBezTo>
                  <a:pt x="33" y="453"/>
                  <a:pt x="22" y="460"/>
                  <a:pt x="24" y="466"/>
                </a:cubicBezTo>
                <a:cubicBezTo>
                  <a:pt x="26" y="472"/>
                  <a:pt x="38" y="482"/>
                  <a:pt x="43" y="487"/>
                </a:cubicBezTo>
                <a:cubicBezTo>
                  <a:pt x="48" y="492"/>
                  <a:pt x="47" y="494"/>
                  <a:pt x="55" y="499"/>
                </a:cubicBezTo>
                <a:cubicBezTo>
                  <a:pt x="63" y="504"/>
                  <a:pt x="79" y="509"/>
                  <a:pt x="90" y="517"/>
                </a:cubicBezTo>
                <a:cubicBezTo>
                  <a:pt x="101" y="525"/>
                  <a:pt x="119" y="540"/>
                  <a:pt x="123" y="547"/>
                </a:cubicBezTo>
                <a:cubicBezTo>
                  <a:pt x="128" y="554"/>
                  <a:pt x="117" y="555"/>
                  <a:pt x="117" y="559"/>
                </a:cubicBezTo>
                <a:cubicBezTo>
                  <a:pt x="117" y="563"/>
                  <a:pt x="123" y="567"/>
                  <a:pt x="123" y="570"/>
                </a:cubicBezTo>
                <a:cubicBezTo>
                  <a:pt x="123" y="573"/>
                  <a:pt x="118" y="571"/>
                  <a:pt x="120" y="580"/>
                </a:cubicBezTo>
                <a:cubicBezTo>
                  <a:pt x="122" y="589"/>
                  <a:pt x="121" y="608"/>
                  <a:pt x="136" y="622"/>
                </a:cubicBezTo>
                <a:cubicBezTo>
                  <a:pt x="152" y="634"/>
                  <a:pt x="195" y="655"/>
                  <a:pt x="213" y="663"/>
                </a:cubicBezTo>
                <a:cubicBezTo>
                  <a:pt x="231" y="671"/>
                  <a:pt x="231" y="667"/>
                  <a:pt x="247" y="672"/>
                </a:cubicBezTo>
                <a:cubicBezTo>
                  <a:pt x="257" y="683"/>
                  <a:pt x="295" y="684"/>
                  <a:pt x="307" y="693"/>
                </a:cubicBezTo>
                <a:cubicBezTo>
                  <a:pt x="331" y="693"/>
                  <a:pt x="369" y="684"/>
                  <a:pt x="393" y="678"/>
                </a:cubicBezTo>
                <a:cubicBezTo>
                  <a:pt x="417" y="672"/>
                  <a:pt x="431" y="652"/>
                  <a:pt x="448" y="660"/>
                </a:cubicBezTo>
                <a:cubicBezTo>
                  <a:pt x="477" y="668"/>
                  <a:pt x="488" y="707"/>
                  <a:pt x="498" y="729"/>
                </a:cubicBezTo>
                <a:cubicBezTo>
                  <a:pt x="505" y="748"/>
                  <a:pt x="492" y="762"/>
                  <a:pt x="493" y="772"/>
                </a:cubicBezTo>
                <a:cubicBezTo>
                  <a:pt x="494" y="782"/>
                  <a:pt x="502" y="788"/>
                  <a:pt x="507" y="790"/>
                </a:cubicBezTo>
                <a:cubicBezTo>
                  <a:pt x="511" y="794"/>
                  <a:pt x="517" y="780"/>
                  <a:pt x="522" y="787"/>
                </a:cubicBezTo>
                <a:cubicBezTo>
                  <a:pt x="527" y="791"/>
                  <a:pt x="535" y="806"/>
                  <a:pt x="537" y="813"/>
                </a:cubicBezTo>
                <a:cubicBezTo>
                  <a:pt x="539" y="820"/>
                  <a:pt x="530" y="826"/>
                  <a:pt x="537" y="831"/>
                </a:cubicBezTo>
                <a:cubicBezTo>
                  <a:pt x="544" y="836"/>
                  <a:pt x="569" y="845"/>
                  <a:pt x="577" y="843"/>
                </a:cubicBezTo>
                <a:cubicBezTo>
                  <a:pt x="585" y="841"/>
                  <a:pt x="576" y="827"/>
                  <a:pt x="588" y="819"/>
                </a:cubicBezTo>
                <a:cubicBezTo>
                  <a:pt x="600" y="811"/>
                  <a:pt x="633" y="794"/>
                  <a:pt x="648" y="796"/>
                </a:cubicBezTo>
                <a:cubicBezTo>
                  <a:pt x="678" y="802"/>
                  <a:pt x="664" y="825"/>
                  <a:pt x="675" y="831"/>
                </a:cubicBezTo>
                <a:cubicBezTo>
                  <a:pt x="686" y="837"/>
                  <a:pt x="706" y="830"/>
                  <a:pt x="717" y="834"/>
                </a:cubicBezTo>
                <a:cubicBezTo>
                  <a:pt x="728" y="838"/>
                  <a:pt x="735" y="854"/>
                  <a:pt x="741" y="855"/>
                </a:cubicBezTo>
                <a:cubicBezTo>
                  <a:pt x="747" y="856"/>
                  <a:pt x="744" y="844"/>
                  <a:pt x="753" y="838"/>
                </a:cubicBezTo>
                <a:cubicBezTo>
                  <a:pt x="781" y="830"/>
                  <a:pt x="776" y="826"/>
                  <a:pt x="793" y="817"/>
                </a:cubicBezTo>
                <a:cubicBezTo>
                  <a:pt x="810" y="808"/>
                  <a:pt x="836" y="801"/>
                  <a:pt x="853" y="786"/>
                </a:cubicBezTo>
                <a:cubicBezTo>
                  <a:pt x="870" y="771"/>
                  <a:pt x="884" y="748"/>
                  <a:pt x="892" y="730"/>
                </a:cubicBezTo>
                <a:cubicBezTo>
                  <a:pt x="900" y="712"/>
                  <a:pt x="896" y="693"/>
                  <a:pt x="901" y="679"/>
                </a:cubicBezTo>
                <a:cubicBezTo>
                  <a:pt x="906" y="665"/>
                  <a:pt x="919" y="655"/>
                  <a:pt x="922" y="645"/>
                </a:cubicBezTo>
                <a:lnTo>
                  <a:pt x="918" y="618"/>
                </a:lnTo>
                <a:cubicBezTo>
                  <a:pt x="913" y="610"/>
                  <a:pt x="893" y="605"/>
                  <a:pt x="889" y="595"/>
                </a:cubicBezTo>
                <a:cubicBezTo>
                  <a:pt x="885" y="585"/>
                  <a:pt x="904" y="573"/>
                  <a:pt x="895" y="556"/>
                </a:cubicBezTo>
                <a:cubicBezTo>
                  <a:pt x="886" y="539"/>
                  <a:pt x="847" y="513"/>
                  <a:pt x="837" y="495"/>
                </a:cubicBezTo>
                <a:cubicBezTo>
                  <a:pt x="827" y="477"/>
                  <a:pt x="832" y="461"/>
                  <a:pt x="837" y="450"/>
                </a:cubicBezTo>
                <a:cubicBezTo>
                  <a:pt x="842" y="439"/>
                  <a:pt x="861" y="436"/>
                  <a:pt x="865" y="430"/>
                </a:cubicBezTo>
                <a:cubicBezTo>
                  <a:pt x="869" y="424"/>
                  <a:pt x="865" y="417"/>
                  <a:pt x="859" y="415"/>
                </a:cubicBezTo>
                <a:cubicBezTo>
                  <a:pt x="853" y="413"/>
                  <a:pt x="839" y="416"/>
                  <a:pt x="831" y="417"/>
                </a:cubicBezTo>
                <a:cubicBezTo>
                  <a:pt x="823" y="418"/>
                  <a:pt x="824" y="423"/>
                  <a:pt x="813" y="418"/>
                </a:cubicBezTo>
                <a:cubicBezTo>
                  <a:pt x="802" y="413"/>
                  <a:pt x="770" y="392"/>
                  <a:pt x="766" y="384"/>
                </a:cubicBezTo>
                <a:lnTo>
                  <a:pt x="786" y="370"/>
                </a:lnTo>
                <a:cubicBezTo>
                  <a:pt x="794" y="363"/>
                  <a:pt x="810" y="336"/>
                  <a:pt x="817" y="339"/>
                </a:cubicBezTo>
                <a:cubicBezTo>
                  <a:pt x="824" y="342"/>
                  <a:pt x="821" y="382"/>
                  <a:pt x="826" y="387"/>
                </a:cubicBezTo>
                <a:cubicBezTo>
                  <a:pt x="831" y="392"/>
                  <a:pt x="839" y="372"/>
                  <a:pt x="846" y="367"/>
                </a:cubicBezTo>
                <a:cubicBezTo>
                  <a:pt x="853" y="362"/>
                  <a:pt x="861" y="365"/>
                  <a:pt x="868" y="357"/>
                </a:cubicBezTo>
                <a:cubicBezTo>
                  <a:pt x="838" y="344"/>
                  <a:pt x="881" y="330"/>
                  <a:pt x="886" y="322"/>
                </a:cubicBezTo>
                <a:cubicBezTo>
                  <a:pt x="891" y="314"/>
                  <a:pt x="891" y="313"/>
                  <a:pt x="895" y="310"/>
                </a:cubicBezTo>
                <a:cubicBezTo>
                  <a:pt x="899" y="307"/>
                  <a:pt x="905" y="309"/>
                  <a:pt x="910" y="304"/>
                </a:cubicBezTo>
                <a:cubicBezTo>
                  <a:pt x="915" y="299"/>
                  <a:pt x="919" y="288"/>
                  <a:pt x="924" y="282"/>
                </a:cubicBezTo>
                <a:cubicBezTo>
                  <a:pt x="929" y="276"/>
                  <a:pt x="938" y="272"/>
                  <a:pt x="942" y="267"/>
                </a:cubicBezTo>
                <a:cubicBezTo>
                  <a:pt x="946" y="262"/>
                  <a:pt x="951" y="258"/>
                  <a:pt x="951" y="249"/>
                </a:cubicBezTo>
                <a:cubicBezTo>
                  <a:pt x="951" y="240"/>
                  <a:pt x="938" y="222"/>
                  <a:pt x="940" y="213"/>
                </a:cubicBezTo>
                <a:cubicBezTo>
                  <a:pt x="942" y="204"/>
                  <a:pt x="961" y="202"/>
                  <a:pt x="963" y="195"/>
                </a:cubicBezTo>
                <a:cubicBezTo>
                  <a:pt x="965" y="188"/>
                  <a:pt x="954" y="179"/>
                  <a:pt x="952" y="169"/>
                </a:cubicBezTo>
                <a:cubicBezTo>
                  <a:pt x="950" y="159"/>
                  <a:pt x="953" y="144"/>
                  <a:pt x="952" y="136"/>
                </a:cubicBezTo>
                <a:cubicBezTo>
                  <a:pt x="951" y="128"/>
                  <a:pt x="950" y="123"/>
                  <a:pt x="946" y="120"/>
                </a:cubicBezTo>
                <a:cubicBezTo>
                  <a:pt x="942" y="117"/>
                  <a:pt x="939" y="116"/>
                  <a:pt x="930" y="118"/>
                </a:cubicBezTo>
                <a:cubicBezTo>
                  <a:pt x="921" y="120"/>
                  <a:pt x="904" y="130"/>
                  <a:pt x="894" y="129"/>
                </a:cubicBezTo>
                <a:cubicBezTo>
                  <a:pt x="884" y="128"/>
                  <a:pt x="877" y="116"/>
                  <a:pt x="870" y="111"/>
                </a:cubicBezTo>
                <a:cubicBezTo>
                  <a:pt x="863" y="106"/>
                  <a:pt x="860" y="104"/>
                  <a:pt x="850" y="99"/>
                </a:cubicBezTo>
                <a:cubicBezTo>
                  <a:pt x="840" y="94"/>
                  <a:pt x="826" y="97"/>
                  <a:pt x="808" y="82"/>
                </a:cubicBezTo>
                <a:cubicBezTo>
                  <a:pt x="790" y="67"/>
                  <a:pt x="754" y="22"/>
                  <a:pt x="741" y="9"/>
                </a:cubicBezTo>
                <a:lnTo>
                  <a:pt x="727" y="1"/>
                </a:lnTo>
                <a:lnTo>
                  <a:pt x="684" y="0"/>
                </a:lnTo>
                <a:lnTo>
                  <a:pt x="660" y="4"/>
                </a:lnTo>
                <a:cubicBezTo>
                  <a:pt x="656" y="10"/>
                  <a:pt x="669" y="14"/>
                  <a:pt x="669" y="30"/>
                </a:cubicBezTo>
                <a:cubicBezTo>
                  <a:pt x="669" y="46"/>
                  <a:pt x="665" y="88"/>
                  <a:pt x="661" y="102"/>
                </a:cubicBezTo>
                <a:cubicBezTo>
                  <a:pt x="657" y="116"/>
                  <a:pt x="647" y="107"/>
                  <a:pt x="643" y="115"/>
                </a:cubicBezTo>
                <a:lnTo>
                  <a:pt x="639" y="151"/>
                </a:lnTo>
                <a:cubicBezTo>
                  <a:pt x="647" y="160"/>
                  <a:pt x="670" y="152"/>
                  <a:pt x="682" y="156"/>
                </a:cubicBezTo>
                <a:lnTo>
                  <a:pt x="715" y="178"/>
                </a:lnTo>
                <a:cubicBezTo>
                  <a:pt x="718" y="184"/>
                  <a:pt x="707" y="185"/>
                  <a:pt x="700" y="190"/>
                </a:cubicBezTo>
                <a:cubicBezTo>
                  <a:pt x="693" y="195"/>
                  <a:pt x="681" y="199"/>
                  <a:pt x="672" y="207"/>
                </a:cubicBezTo>
                <a:cubicBezTo>
                  <a:pt x="663" y="215"/>
                  <a:pt x="654" y="235"/>
                  <a:pt x="645" y="240"/>
                </a:cubicBezTo>
                <a:lnTo>
                  <a:pt x="621" y="235"/>
                </a:lnTo>
                <a:cubicBezTo>
                  <a:pt x="616" y="237"/>
                  <a:pt x="613" y="243"/>
                  <a:pt x="612" y="250"/>
                </a:cubicBezTo>
                <a:cubicBezTo>
                  <a:pt x="611" y="257"/>
                  <a:pt x="618" y="270"/>
                  <a:pt x="615" y="279"/>
                </a:cubicBezTo>
                <a:cubicBezTo>
                  <a:pt x="612" y="288"/>
                  <a:pt x="601" y="298"/>
                  <a:pt x="592" y="304"/>
                </a:cubicBezTo>
                <a:cubicBezTo>
                  <a:pt x="583" y="310"/>
                  <a:pt x="577" y="312"/>
                  <a:pt x="562" y="315"/>
                </a:cubicBezTo>
                <a:cubicBezTo>
                  <a:pt x="547" y="318"/>
                  <a:pt x="524" y="324"/>
                  <a:pt x="504" y="324"/>
                </a:cubicBezTo>
                <a:cubicBezTo>
                  <a:pt x="484" y="324"/>
                  <a:pt x="464" y="313"/>
                  <a:pt x="444" y="312"/>
                </a:cubicBezTo>
                <a:lnTo>
                  <a:pt x="381" y="318"/>
                </a:lnTo>
                <a:cubicBezTo>
                  <a:pt x="366" y="316"/>
                  <a:pt x="367" y="302"/>
                  <a:pt x="358" y="294"/>
                </a:cubicBezTo>
                <a:cubicBezTo>
                  <a:pt x="349" y="286"/>
                  <a:pt x="341" y="276"/>
                  <a:pt x="325" y="268"/>
                </a:cubicBezTo>
                <a:cubicBezTo>
                  <a:pt x="309" y="260"/>
                  <a:pt x="273" y="258"/>
                  <a:pt x="259" y="247"/>
                </a:cubicBezTo>
                <a:cubicBezTo>
                  <a:pt x="245" y="236"/>
                  <a:pt x="251" y="213"/>
                  <a:pt x="241" y="202"/>
                </a:cubicBezTo>
                <a:cubicBezTo>
                  <a:pt x="231" y="191"/>
                  <a:pt x="211" y="185"/>
                  <a:pt x="199" y="178"/>
                </a:cubicBezTo>
                <a:cubicBezTo>
                  <a:pt x="187" y="171"/>
                  <a:pt x="177" y="165"/>
                  <a:pt x="171" y="162"/>
                </a:cubicBezTo>
                <a:close/>
              </a:path>
            </a:pathLst>
          </a:custGeom>
          <a:solidFill>
            <a:srgbClr val="FFCC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10" name="Text Box 134"/>
          <p:cNvSpPr txBox="1">
            <a:spLocks noChangeArrowheads="1"/>
          </p:cNvSpPr>
          <p:nvPr/>
        </p:nvSpPr>
        <p:spPr bwMode="auto">
          <a:xfrm>
            <a:off x="6451600" y="2660650"/>
            <a:ext cx="7921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Китай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511" name="AutoShape 135"/>
          <p:cNvSpPr>
            <a:spLocks noChangeArrowheads="1"/>
          </p:cNvSpPr>
          <p:nvPr/>
        </p:nvSpPr>
        <p:spPr bwMode="auto">
          <a:xfrm>
            <a:off x="7258050" y="2863850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01512" name="Group 136"/>
          <p:cNvGrpSpPr>
            <a:grpSpLocks/>
          </p:cNvGrpSpPr>
          <p:nvPr/>
        </p:nvGrpSpPr>
        <p:grpSpPr bwMode="auto">
          <a:xfrm>
            <a:off x="293688" y="758825"/>
            <a:ext cx="2003425" cy="2374900"/>
            <a:chOff x="183" y="478"/>
            <a:chExt cx="1262" cy="1496"/>
          </a:xfrm>
        </p:grpSpPr>
        <p:sp>
          <p:nvSpPr>
            <p:cNvPr id="101513" name="Freeform 137"/>
            <p:cNvSpPr>
              <a:spLocks/>
            </p:cNvSpPr>
            <p:nvPr/>
          </p:nvSpPr>
          <p:spPr bwMode="auto">
            <a:xfrm>
              <a:off x="183" y="478"/>
              <a:ext cx="846" cy="532"/>
            </a:xfrm>
            <a:custGeom>
              <a:avLst/>
              <a:gdLst>
                <a:gd name="T0" fmla="*/ 501 w 846"/>
                <a:gd name="T1" fmla="*/ 523 h 532"/>
                <a:gd name="T2" fmla="*/ 527 w 846"/>
                <a:gd name="T3" fmla="*/ 463 h 532"/>
                <a:gd name="T4" fmla="*/ 504 w 846"/>
                <a:gd name="T5" fmla="*/ 409 h 532"/>
                <a:gd name="T6" fmla="*/ 503 w 846"/>
                <a:gd name="T7" fmla="*/ 361 h 532"/>
                <a:gd name="T8" fmla="*/ 822 w 846"/>
                <a:gd name="T9" fmla="*/ 79 h 532"/>
                <a:gd name="T10" fmla="*/ 773 w 846"/>
                <a:gd name="T11" fmla="*/ 37 h 532"/>
                <a:gd name="T12" fmla="*/ 750 w 846"/>
                <a:gd name="T13" fmla="*/ 13 h 532"/>
                <a:gd name="T14" fmla="*/ 741 w 846"/>
                <a:gd name="T15" fmla="*/ 1 h 532"/>
                <a:gd name="T16" fmla="*/ 548 w 846"/>
                <a:gd name="T17" fmla="*/ 23 h 532"/>
                <a:gd name="T18" fmla="*/ 494 w 846"/>
                <a:gd name="T19" fmla="*/ 46 h 532"/>
                <a:gd name="T20" fmla="*/ 491 w 846"/>
                <a:gd name="T21" fmla="*/ 118 h 532"/>
                <a:gd name="T22" fmla="*/ 450 w 846"/>
                <a:gd name="T23" fmla="*/ 119 h 532"/>
                <a:gd name="T24" fmla="*/ 440 w 846"/>
                <a:gd name="T25" fmla="*/ 101 h 532"/>
                <a:gd name="T26" fmla="*/ 366 w 846"/>
                <a:gd name="T27" fmla="*/ 100 h 532"/>
                <a:gd name="T28" fmla="*/ 362 w 846"/>
                <a:gd name="T29" fmla="*/ 121 h 532"/>
                <a:gd name="T30" fmla="*/ 339 w 846"/>
                <a:gd name="T31" fmla="*/ 145 h 532"/>
                <a:gd name="T32" fmla="*/ 399 w 846"/>
                <a:gd name="T33" fmla="*/ 154 h 532"/>
                <a:gd name="T34" fmla="*/ 308 w 846"/>
                <a:gd name="T35" fmla="*/ 190 h 532"/>
                <a:gd name="T36" fmla="*/ 213 w 846"/>
                <a:gd name="T37" fmla="*/ 214 h 532"/>
                <a:gd name="T38" fmla="*/ 170 w 846"/>
                <a:gd name="T39" fmla="*/ 256 h 532"/>
                <a:gd name="T40" fmla="*/ 183 w 846"/>
                <a:gd name="T41" fmla="*/ 280 h 532"/>
                <a:gd name="T42" fmla="*/ 174 w 846"/>
                <a:gd name="T43" fmla="*/ 299 h 532"/>
                <a:gd name="T44" fmla="*/ 189 w 846"/>
                <a:gd name="T45" fmla="*/ 332 h 532"/>
                <a:gd name="T46" fmla="*/ 71 w 846"/>
                <a:gd name="T47" fmla="*/ 392 h 532"/>
                <a:gd name="T48" fmla="*/ 12 w 846"/>
                <a:gd name="T49" fmla="*/ 410 h 532"/>
                <a:gd name="T50" fmla="*/ 14 w 846"/>
                <a:gd name="T51" fmla="*/ 424 h 532"/>
                <a:gd name="T52" fmla="*/ 83 w 846"/>
                <a:gd name="T53" fmla="*/ 410 h 532"/>
                <a:gd name="T54" fmla="*/ 219 w 846"/>
                <a:gd name="T55" fmla="*/ 370 h 532"/>
                <a:gd name="T56" fmla="*/ 197 w 846"/>
                <a:gd name="T57" fmla="*/ 392 h 532"/>
                <a:gd name="T58" fmla="*/ 230 w 846"/>
                <a:gd name="T59" fmla="*/ 397 h 532"/>
                <a:gd name="T60" fmla="*/ 251 w 846"/>
                <a:gd name="T61" fmla="*/ 379 h 532"/>
                <a:gd name="T62" fmla="*/ 228 w 846"/>
                <a:gd name="T63" fmla="*/ 374 h 532"/>
                <a:gd name="T64" fmla="*/ 281 w 846"/>
                <a:gd name="T65" fmla="*/ 337 h 532"/>
                <a:gd name="T66" fmla="*/ 408 w 846"/>
                <a:gd name="T67" fmla="*/ 293 h 532"/>
                <a:gd name="T68" fmla="*/ 354 w 846"/>
                <a:gd name="T69" fmla="*/ 317 h 532"/>
                <a:gd name="T70" fmla="*/ 318 w 846"/>
                <a:gd name="T71" fmla="*/ 358 h 532"/>
                <a:gd name="T72" fmla="*/ 420 w 846"/>
                <a:gd name="T73" fmla="*/ 319 h 532"/>
                <a:gd name="T74" fmla="*/ 443 w 846"/>
                <a:gd name="T75" fmla="*/ 344 h 532"/>
                <a:gd name="T76" fmla="*/ 491 w 846"/>
                <a:gd name="T77" fmla="*/ 379 h 532"/>
                <a:gd name="T78" fmla="*/ 479 w 846"/>
                <a:gd name="T79" fmla="*/ 410 h 532"/>
                <a:gd name="T80" fmla="*/ 512 w 846"/>
                <a:gd name="T81" fmla="*/ 427 h 532"/>
                <a:gd name="T82" fmla="*/ 516 w 846"/>
                <a:gd name="T83" fmla="*/ 442 h 532"/>
                <a:gd name="T84" fmla="*/ 489 w 846"/>
                <a:gd name="T85" fmla="*/ 53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6" h="532">
                  <a:moveTo>
                    <a:pt x="489" y="530"/>
                  </a:moveTo>
                  <a:lnTo>
                    <a:pt x="501" y="523"/>
                  </a:lnTo>
                  <a:lnTo>
                    <a:pt x="509" y="491"/>
                  </a:lnTo>
                  <a:cubicBezTo>
                    <a:pt x="513" y="481"/>
                    <a:pt x="521" y="477"/>
                    <a:pt x="527" y="463"/>
                  </a:cubicBezTo>
                  <a:cubicBezTo>
                    <a:pt x="533" y="449"/>
                    <a:pt x="547" y="416"/>
                    <a:pt x="543" y="407"/>
                  </a:cubicBezTo>
                  <a:cubicBezTo>
                    <a:pt x="539" y="398"/>
                    <a:pt x="509" y="415"/>
                    <a:pt x="504" y="409"/>
                  </a:cubicBezTo>
                  <a:cubicBezTo>
                    <a:pt x="499" y="403"/>
                    <a:pt x="513" y="381"/>
                    <a:pt x="513" y="373"/>
                  </a:cubicBezTo>
                  <a:lnTo>
                    <a:pt x="503" y="361"/>
                  </a:lnTo>
                  <a:lnTo>
                    <a:pt x="846" y="106"/>
                  </a:lnTo>
                  <a:lnTo>
                    <a:pt x="822" y="79"/>
                  </a:lnTo>
                  <a:cubicBezTo>
                    <a:pt x="814" y="69"/>
                    <a:pt x="805" y="53"/>
                    <a:pt x="797" y="46"/>
                  </a:cubicBezTo>
                  <a:cubicBezTo>
                    <a:pt x="789" y="39"/>
                    <a:pt x="778" y="41"/>
                    <a:pt x="773" y="37"/>
                  </a:cubicBezTo>
                  <a:cubicBezTo>
                    <a:pt x="768" y="33"/>
                    <a:pt x="771" y="23"/>
                    <a:pt x="767" y="19"/>
                  </a:cubicBezTo>
                  <a:cubicBezTo>
                    <a:pt x="763" y="15"/>
                    <a:pt x="756" y="13"/>
                    <a:pt x="750" y="13"/>
                  </a:cubicBezTo>
                  <a:cubicBezTo>
                    <a:pt x="744" y="13"/>
                    <a:pt x="729" y="18"/>
                    <a:pt x="728" y="16"/>
                  </a:cubicBezTo>
                  <a:cubicBezTo>
                    <a:pt x="727" y="14"/>
                    <a:pt x="756" y="2"/>
                    <a:pt x="741" y="1"/>
                  </a:cubicBezTo>
                  <a:cubicBezTo>
                    <a:pt x="726" y="0"/>
                    <a:pt x="671" y="4"/>
                    <a:pt x="639" y="8"/>
                  </a:cubicBezTo>
                  <a:cubicBezTo>
                    <a:pt x="607" y="12"/>
                    <a:pt x="568" y="21"/>
                    <a:pt x="548" y="23"/>
                  </a:cubicBezTo>
                  <a:cubicBezTo>
                    <a:pt x="528" y="25"/>
                    <a:pt x="525" y="19"/>
                    <a:pt x="516" y="23"/>
                  </a:cubicBezTo>
                  <a:cubicBezTo>
                    <a:pt x="507" y="27"/>
                    <a:pt x="500" y="36"/>
                    <a:pt x="494" y="46"/>
                  </a:cubicBezTo>
                  <a:cubicBezTo>
                    <a:pt x="488" y="56"/>
                    <a:pt x="481" y="70"/>
                    <a:pt x="480" y="82"/>
                  </a:cubicBezTo>
                  <a:cubicBezTo>
                    <a:pt x="479" y="94"/>
                    <a:pt x="492" y="115"/>
                    <a:pt x="491" y="118"/>
                  </a:cubicBezTo>
                  <a:cubicBezTo>
                    <a:pt x="490" y="121"/>
                    <a:pt x="480" y="101"/>
                    <a:pt x="473" y="101"/>
                  </a:cubicBezTo>
                  <a:cubicBezTo>
                    <a:pt x="466" y="101"/>
                    <a:pt x="457" y="118"/>
                    <a:pt x="450" y="119"/>
                  </a:cubicBezTo>
                  <a:cubicBezTo>
                    <a:pt x="443" y="120"/>
                    <a:pt x="433" y="113"/>
                    <a:pt x="431" y="110"/>
                  </a:cubicBezTo>
                  <a:cubicBezTo>
                    <a:pt x="429" y="107"/>
                    <a:pt x="444" y="102"/>
                    <a:pt x="440" y="101"/>
                  </a:cubicBezTo>
                  <a:cubicBezTo>
                    <a:pt x="436" y="100"/>
                    <a:pt x="420" y="101"/>
                    <a:pt x="408" y="101"/>
                  </a:cubicBezTo>
                  <a:cubicBezTo>
                    <a:pt x="396" y="101"/>
                    <a:pt x="373" y="99"/>
                    <a:pt x="366" y="100"/>
                  </a:cubicBezTo>
                  <a:cubicBezTo>
                    <a:pt x="359" y="101"/>
                    <a:pt x="366" y="104"/>
                    <a:pt x="365" y="107"/>
                  </a:cubicBezTo>
                  <a:cubicBezTo>
                    <a:pt x="364" y="110"/>
                    <a:pt x="365" y="118"/>
                    <a:pt x="362" y="121"/>
                  </a:cubicBezTo>
                  <a:cubicBezTo>
                    <a:pt x="359" y="124"/>
                    <a:pt x="349" y="121"/>
                    <a:pt x="345" y="125"/>
                  </a:cubicBezTo>
                  <a:cubicBezTo>
                    <a:pt x="341" y="129"/>
                    <a:pt x="337" y="141"/>
                    <a:pt x="339" y="145"/>
                  </a:cubicBezTo>
                  <a:cubicBezTo>
                    <a:pt x="341" y="149"/>
                    <a:pt x="350" y="150"/>
                    <a:pt x="360" y="152"/>
                  </a:cubicBezTo>
                  <a:cubicBezTo>
                    <a:pt x="370" y="154"/>
                    <a:pt x="401" y="149"/>
                    <a:pt x="399" y="154"/>
                  </a:cubicBezTo>
                  <a:cubicBezTo>
                    <a:pt x="397" y="159"/>
                    <a:pt x="365" y="179"/>
                    <a:pt x="350" y="185"/>
                  </a:cubicBezTo>
                  <a:cubicBezTo>
                    <a:pt x="335" y="191"/>
                    <a:pt x="318" y="191"/>
                    <a:pt x="308" y="190"/>
                  </a:cubicBezTo>
                  <a:cubicBezTo>
                    <a:pt x="298" y="189"/>
                    <a:pt x="307" y="177"/>
                    <a:pt x="291" y="181"/>
                  </a:cubicBezTo>
                  <a:cubicBezTo>
                    <a:pt x="275" y="185"/>
                    <a:pt x="229" y="205"/>
                    <a:pt x="213" y="214"/>
                  </a:cubicBezTo>
                  <a:cubicBezTo>
                    <a:pt x="197" y="223"/>
                    <a:pt x="202" y="228"/>
                    <a:pt x="195" y="235"/>
                  </a:cubicBezTo>
                  <a:cubicBezTo>
                    <a:pt x="188" y="242"/>
                    <a:pt x="174" y="249"/>
                    <a:pt x="170" y="256"/>
                  </a:cubicBezTo>
                  <a:cubicBezTo>
                    <a:pt x="166" y="263"/>
                    <a:pt x="168" y="274"/>
                    <a:pt x="170" y="278"/>
                  </a:cubicBezTo>
                  <a:cubicBezTo>
                    <a:pt x="172" y="282"/>
                    <a:pt x="175" y="283"/>
                    <a:pt x="183" y="280"/>
                  </a:cubicBezTo>
                  <a:cubicBezTo>
                    <a:pt x="191" y="277"/>
                    <a:pt x="217" y="259"/>
                    <a:pt x="216" y="262"/>
                  </a:cubicBezTo>
                  <a:cubicBezTo>
                    <a:pt x="215" y="265"/>
                    <a:pt x="184" y="290"/>
                    <a:pt x="174" y="299"/>
                  </a:cubicBezTo>
                  <a:cubicBezTo>
                    <a:pt x="164" y="308"/>
                    <a:pt x="154" y="309"/>
                    <a:pt x="156" y="314"/>
                  </a:cubicBezTo>
                  <a:cubicBezTo>
                    <a:pt x="158" y="319"/>
                    <a:pt x="176" y="329"/>
                    <a:pt x="189" y="332"/>
                  </a:cubicBezTo>
                  <a:cubicBezTo>
                    <a:pt x="202" y="335"/>
                    <a:pt x="253" y="324"/>
                    <a:pt x="233" y="334"/>
                  </a:cubicBezTo>
                  <a:cubicBezTo>
                    <a:pt x="213" y="344"/>
                    <a:pt x="101" y="382"/>
                    <a:pt x="71" y="392"/>
                  </a:cubicBezTo>
                  <a:cubicBezTo>
                    <a:pt x="41" y="402"/>
                    <a:pt x="63" y="389"/>
                    <a:pt x="53" y="392"/>
                  </a:cubicBezTo>
                  <a:cubicBezTo>
                    <a:pt x="43" y="395"/>
                    <a:pt x="21" y="406"/>
                    <a:pt x="12" y="410"/>
                  </a:cubicBezTo>
                  <a:cubicBezTo>
                    <a:pt x="3" y="414"/>
                    <a:pt x="0" y="417"/>
                    <a:pt x="0" y="419"/>
                  </a:cubicBezTo>
                  <a:cubicBezTo>
                    <a:pt x="0" y="421"/>
                    <a:pt x="6" y="425"/>
                    <a:pt x="14" y="424"/>
                  </a:cubicBezTo>
                  <a:cubicBezTo>
                    <a:pt x="22" y="423"/>
                    <a:pt x="36" y="414"/>
                    <a:pt x="47" y="412"/>
                  </a:cubicBezTo>
                  <a:cubicBezTo>
                    <a:pt x="58" y="410"/>
                    <a:pt x="60" y="416"/>
                    <a:pt x="83" y="410"/>
                  </a:cubicBezTo>
                  <a:cubicBezTo>
                    <a:pt x="106" y="404"/>
                    <a:pt x="160" y="384"/>
                    <a:pt x="183" y="377"/>
                  </a:cubicBezTo>
                  <a:cubicBezTo>
                    <a:pt x="206" y="370"/>
                    <a:pt x="212" y="370"/>
                    <a:pt x="219" y="370"/>
                  </a:cubicBezTo>
                  <a:cubicBezTo>
                    <a:pt x="226" y="370"/>
                    <a:pt x="231" y="370"/>
                    <a:pt x="227" y="374"/>
                  </a:cubicBezTo>
                  <a:cubicBezTo>
                    <a:pt x="223" y="378"/>
                    <a:pt x="202" y="387"/>
                    <a:pt x="197" y="392"/>
                  </a:cubicBezTo>
                  <a:cubicBezTo>
                    <a:pt x="192" y="397"/>
                    <a:pt x="193" y="405"/>
                    <a:pt x="198" y="406"/>
                  </a:cubicBezTo>
                  <a:cubicBezTo>
                    <a:pt x="203" y="407"/>
                    <a:pt x="222" y="400"/>
                    <a:pt x="230" y="397"/>
                  </a:cubicBezTo>
                  <a:cubicBezTo>
                    <a:pt x="238" y="394"/>
                    <a:pt x="245" y="389"/>
                    <a:pt x="249" y="386"/>
                  </a:cubicBezTo>
                  <a:cubicBezTo>
                    <a:pt x="253" y="383"/>
                    <a:pt x="254" y="380"/>
                    <a:pt x="251" y="379"/>
                  </a:cubicBezTo>
                  <a:cubicBezTo>
                    <a:pt x="248" y="378"/>
                    <a:pt x="232" y="380"/>
                    <a:pt x="228" y="379"/>
                  </a:cubicBezTo>
                  <a:cubicBezTo>
                    <a:pt x="224" y="378"/>
                    <a:pt x="222" y="378"/>
                    <a:pt x="228" y="374"/>
                  </a:cubicBezTo>
                  <a:cubicBezTo>
                    <a:pt x="234" y="370"/>
                    <a:pt x="257" y="364"/>
                    <a:pt x="266" y="358"/>
                  </a:cubicBezTo>
                  <a:cubicBezTo>
                    <a:pt x="275" y="352"/>
                    <a:pt x="274" y="343"/>
                    <a:pt x="281" y="337"/>
                  </a:cubicBezTo>
                  <a:cubicBezTo>
                    <a:pt x="288" y="331"/>
                    <a:pt x="287" y="330"/>
                    <a:pt x="308" y="323"/>
                  </a:cubicBezTo>
                  <a:lnTo>
                    <a:pt x="408" y="293"/>
                  </a:lnTo>
                  <a:cubicBezTo>
                    <a:pt x="424" y="290"/>
                    <a:pt x="413" y="298"/>
                    <a:pt x="404" y="302"/>
                  </a:cubicBezTo>
                  <a:cubicBezTo>
                    <a:pt x="395" y="306"/>
                    <a:pt x="367" y="311"/>
                    <a:pt x="354" y="317"/>
                  </a:cubicBezTo>
                  <a:cubicBezTo>
                    <a:pt x="341" y="323"/>
                    <a:pt x="329" y="331"/>
                    <a:pt x="323" y="338"/>
                  </a:cubicBezTo>
                  <a:cubicBezTo>
                    <a:pt x="317" y="345"/>
                    <a:pt x="308" y="358"/>
                    <a:pt x="318" y="358"/>
                  </a:cubicBezTo>
                  <a:cubicBezTo>
                    <a:pt x="328" y="358"/>
                    <a:pt x="369" y="343"/>
                    <a:pt x="386" y="337"/>
                  </a:cubicBezTo>
                  <a:cubicBezTo>
                    <a:pt x="403" y="331"/>
                    <a:pt x="411" y="322"/>
                    <a:pt x="420" y="319"/>
                  </a:cubicBezTo>
                  <a:cubicBezTo>
                    <a:pt x="429" y="316"/>
                    <a:pt x="434" y="315"/>
                    <a:pt x="438" y="319"/>
                  </a:cubicBezTo>
                  <a:cubicBezTo>
                    <a:pt x="442" y="323"/>
                    <a:pt x="440" y="336"/>
                    <a:pt x="443" y="344"/>
                  </a:cubicBezTo>
                  <a:cubicBezTo>
                    <a:pt x="446" y="352"/>
                    <a:pt x="451" y="359"/>
                    <a:pt x="459" y="365"/>
                  </a:cubicBezTo>
                  <a:lnTo>
                    <a:pt x="491" y="379"/>
                  </a:lnTo>
                  <a:cubicBezTo>
                    <a:pt x="495" y="384"/>
                    <a:pt x="484" y="392"/>
                    <a:pt x="482" y="397"/>
                  </a:cubicBezTo>
                  <a:cubicBezTo>
                    <a:pt x="480" y="402"/>
                    <a:pt x="478" y="405"/>
                    <a:pt x="479" y="410"/>
                  </a:cubicBezTo>
                  <a:cubicBezTo>
                    <a:pt x="480" y="415"/>
                    <a:pt x="481" y="425"/>
                    <a:pt x="486" y="428"/>
                  </a:cubicBezTo>
                  <a:cubicBezTo>
                    <a:pt x="491" y="431"/>
                    <a:pt x="505" y="428"/>
                    <a:pt x="512" y="427"/>
                  </a:cubicBezTo>
                  <a:cubicBezTo>
                    <a:pt x="519" y="426"/>
                    <a:pt x="530" y="417"/>
                    <a:pt x="531" y="419"/>
                  </a:cubicBezTo>
                  <a:cubicBezTo>
                    <a:pt x="532" y="421"/>
                    <a:pt x="525" y="426"/>
                    <a:pt x="516" y="442"/>
                  </a:cubicBezTo>
                  <a:cubicBezTo>
                    <a:pt x="507" y="458"/>
                    <a:pt x="481" y="502"/>
                    <a:pt x="476" y="517"/>
                  </a:cubicBezTo>
                  <a:cubicBezTo>
                    <a:pt x="471" y="532"/>
                    <a:pt x="486" y="527"/>
                    <a:pt x="489" y="530"/>
                  </a:cubicBezTo>
                  <a:close/>
                </a:path>
              </a:pathLst>
            </a:custGeom>
            <a:solidFill>
              <a:srgbClr val="9966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1514" name="Freeform 138"/>
            <p:cNvSpPr>
              <a:spLocks/>
            </p:cNvSpPr>
            <p:nvPr/>
          </p:nvSpPr>
          <p:spPr bwMode="auto">
            <a:xfrm>
              <a:off x="356" y="1217"/>
              <a:ext cx="1089" cy="757"/>
            </a:xfrm>
            <a:custGeom>
              <a:avLst/>
              <a:gdLst>
                <a:gd name="T0" fmla="*/ 408 w 1089"/>
                <a:gd name="T1" fmla="*/ 624 h 757"/>
                <a:gd name="T2" fmla="*/ 489 w 1089"/>
                <a:gd name="T3" fmla="*/ 628 h 757"/>
                <a:gd name="T4" fmla="*/ 549 w 1089"/>
                <a:gd name="T5" fmla="*/ 606 h 757"/>
                <a:gd name="T6" fmla="*/ 589 w 1089"/>
                <a:gd name="T7" fmla="*/ 624 h 757"/>
                <a:gd name="T8" fmla="*/ 603 w 1089"/>
                <a:gd name="T9" fmla="*/ 654 h 757"/>
                <a:gd name="T10" fmla="*/ 616 w 1089"/>
                <a:gd name="T11" fmla="*/ 757 h 757"/>
                <a:gd name="T12" fmla="*/ 655 w 1089"/>
                <a:gd name="T13" fmla="*/ 613 h 757"/>
                <a:gd name="T14" fmla="*/ 703 w 1089"/>
                <a:gd name="T15" fmla="*/ 559 h 757"/>
                <a:gd name="T16" fmla="*/ 804 w 1089"/>
                <a:gd name="T17" fmla="*/ 466 h 757"/>
                <a:gd name="T18" fmla="*/ 841 w 1089"/>
                <a:gd name="T19" fmla="*/ 390 h 757"/>
                <a:gd name="T20" fmla="*/ 829 w 1089"/>
                <a:gd name="T21" fmla="*/ 438 h 757"/>
                <a:gd name="T22" fmla="*/ 861 w 1089"/>
                <a:gd name="T23" fmla="*/ 396 h 757"/>
                <a:gd name="T24" fmla="*/ 918 w 1089"/>
                <a:gd name="T25" fmla="*/ 351 h 757"/>
                <a:gd name="T26" fmla="*/ 991 w 1089"/>
                <a:gd name="T27" fmla="*/ 334 h 757"/>
                <a:gd name="T28" fmla="*/ 1000 w 1089"/>
                <a:gd name="T29" fmla="*/ 298 h 757"/>
                <a:gd name="T30" fmla="*/ 1072 w 1089"/>
                <a:gd name="T31" fmla="*/ 259 h 757"/>
                <a:gd name="T32" fmla="*/ 1087 w 1089"/>
                <a:gd name="T33" fmla="*/ 208 h 757"/>
                <a:gd name="T34" fmla="*/ 1060 w 1089"/>
                <a:gd name="T35" fmla="*/ 204 h 757"/>
                <a:gd name="T36" fmla="*/ 972 w 1089"/>
                <a:gd name="T37" fmla="*/ 232 h 757"/>
                <a:gd name="T38" fmla="*/ 909 w 1089"/>
                <a:gd name="T39" fmla="*/ 271 h 757"/>
                <a:gd name="T40" fmla="*/ 855 w 1089"/>
                <a:gd name="T41" fmla="*/ 285 h 757"/>
                <a:gd name="T42" fmla="*/ 799 w 1089"/>
                <a:gd name="T43" fmla="*/ 310 h 757"/>
                <a:gd name="T44" fmla="*/ 766 w 1089"/>
                <a:gd name="T45" fmla="*/ 316 h 757"/>
                <a:gd name="T46" fmla="*/ 769 w 1089"/>
                <a:gd name="T47" fmla="*/ 292 h 757"/>
                <a:gd name="T48" fmla="*/ 799 w 1089"/>
                <a:gd name="T49" fmla="*/ 253 h 757"/>
                <a:gd name="T50" fmla="*/ 817 w 1089"/>
                <a:gd name="T51" fmla="*/ 217 h 757"/>
                <a:gd name="T52" fmla="*/ 771 w 1089"/>
                <a:gd name="T53" fmla="*/ 210 h 757"/>
                <a:gd name="T54" fmla="*/ 724 w 1089"/>
                <a:gd name="T55" fmla="*/ 270 h 757"/>
                <a:gd name="T56" fmla="*/ 699 w 1089"/>
                <a:gd name="T57" fmla="*/ 271 h 757"/>
                <a:gd name="T58" fmla="*/ 726 w 1089"/>
                <a:gd name="T59" fmla="*/ 210 h 757"/>
                <a:gd name="T60" fmla="*/ 783 w 1089"/>
                <a:gd name="T61" fmla="*/ 183 h 757"/>
                <a:gd name="T62" fmla="*/ 796 w 1089"/>
                <a:gd name="T63" fmla="*/ 163 h 757"/>
                <a:gd name="T64" fmla="*/ 769 w 1089"/>
                <a:gd name="T65" fmla="*/ 144 h 757"/>
                <a:gd name="T66" fmla="*/ 711 w 1089"/>
                <a:gd name="T67" fmla="*/ 145 h 757"/>
                <a:gd name="T68" fmla="*/ 688 w 1089"/>
                <a:gd name="T69" fmla="*/ 82 h 757"/>
                <a:gd name="T70" fmla="*/ 262 w 1089"/>
                <a:gd name="T71" fmla="*/ 0 h 757"/>
                <a:gd name="T72" fmla="*/ 219 w 1089"/>
                <a:gd name="T73" fmla="*/ 51 h 757"/>
                <a:gd name="T74" fmla="*/ 207 w 1089"/>
                <a:gd name="T75" fmla="*/ 24 h 757"/>
                <a:gd name="T76" fmla="*/ 180 w 1089"/>
                <a:gd name="T77" fmla="*/ 64 h 757"/>
                <a:gd name="T78" fmla="*/ 108 w 1089"/>
                <a:gd name="T79" fmla="*/ 141 h 757"/>
                <a:gd name="T80" fmla="*/ 19 w 1089"/>
                <a:gd name="T81" fmla="*/ 307 h 757"/>
                <a:gd name="T82" fmla="*/ 7 w 1089"/>
                <a:gd name="T83" fmla="*/ 358 h 757"/>
                <a:gd name="T84" fmla="*/ 27 w 1089"/>
                <a:gd name="T85" fmla="*/ 451 h 757"/>
                <a:gd name="T86" fmla="*/ 76 w 1089"/>
                <a:gd name="T87" fmla="*/ 493 h 757"/>
                <a:gd name="T88" fmla="*/ 169 w 1089"/>
                <a:gd name="T89" fmla="*/ 541 h 757"/>
                <a:gd name="T90" fmla="*/ 211 w 1089"/>
                <a:gd name="T91" fmla="*/ 543 h 757"/>
                <a:gd name="T92" fmla="*/ 228 w 1089"/>
                <a:gd name="T93" fmla="*/ 618 h 757"/>
                <a:gd name="T94" fmla="*/ 274 w 1089"/>
                <a:gd name="T95" fmla="*/ 607 h 757"/>
                <a:gd name="T96" fmla="*/ 279 w 1089"/>
                <a:gd name="T97" fmla="*/ 669 h 757"/>
                <a:gd name="T98" fmla="*/ 300 w 1089"/>
                <a:gd name="T99" fmla="*/ 703 h 757"/>
                <a:gd name="T100" fmla="*/ 316 w 1089"/>
                <a:gd name="T101" fmla="*/ 679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89" h="757">
                  <a:moveTo>
                    <a:pt x="373" y="634"/>
                  </a:moveTo>
                  <a:lnTo>
                    <a:pt x="408" y="624"/>
                  </a:lnTo>
                  <a:lnTo>
                    <a:pt x="457" y="627"/>
                  </a:lnTo>
                  <a:cubicBezTo>
                    <a:pt x="469" y="626"/>
                    <a:pt x="481" y="631"/>
                    <a:pt x="489" y="628"/>
                  </a:cubicBezTo>
                  <a:cubicBezTo>
                    <a:pt x="497" y="625"/>
                    <a:pt x="494" y="613"/>
                    <a:pt x="504" y="609"/>
                  </a:cubicBezTo>
                  <a:cubicBezTo>
                    <a:pt x="514" y="605"/>
                    <a:pt x="539" y="604"/>
                    <a:pt x="549" y="606"/>
                  </a:cubicBezTo>
                  <a:cubicBezTo>
                    <a:pt x="559" y="608"/>
                    <a:pt x="557" y="618"/>
                    <a:pt x="564" y="621"/>
                  </a:cubicBezTo>
                  <a:cubicBezTo>
                    <a:pt x="571" y="624"/>
                    <a:pt x="583" y="621"/>
                    <a:pt x="589" y="624"/>
                  </a:cubicBezTo>
                  <a:cubicBezTo>
                    <a:pt x="595" y="627"/>
                    <a:pt x="601" y="635"/>
                    <a:pt x="603" y="640"/>
                  </a:cubicBezTo>
                  <a:cubicBezTo>
                    <a:pt x="607" y="644"/>
                    <a:pt x="604" y="641"/>
                    <a:pt x="603" y="654"/>
                  </a:cubicBezTo>
                  <a:cubicBezTo>
                    <a:pt x="602" y="667"/>
                    <a:pt x="592" y="700"/>
                    <a:pt x="594" y="717"/>
                  </a:cubicBezTo>
                  <a:cubicBezTo>
                    <a:pt x="618" y="736"/>
                    <a:pt x="593" y="738"/>
                    <a:pt x="616" y="757"/>
                  </a:cubicBezTo>
                  <a:cubicBezTo>
                    <a:pt x="609" y="756"/>
                    <a:pt x="623" y="745"/>
                    <a:pt x="630" y="721"/>
                  </a:cubicBezTo>
                  <a:cubicBezTo>
                    <a:pt x="636" y="697"/>
                    <a:pt x="649" y="635"/>
                    <a:pt x="655" y="613"/>
                  </a:cubicBezTo>
                  <a:cubicBezTo>
                    <a:pt x="663" y="591"/>
                    <a:pt x="651" y="601"/>
                    <a:pt x="667" y="588"/>
                  </a:cubicBezTo>
                  <a:cubicBezTo>
                    <a:pt x="675" y="579"/>
                    <a:pt x="690" y="568"/>
                    <a:pt x="703" y="559"/>
                  </a:cubicBezTo>
                  <a:cubicBezTo>
                    <a:pt x="716" y="550"/>
                    <a:pt x="727" y="547"/>
                    <a:pt x="744" y="532"/>
                  </a:cubicBezTo>
                  <a:cubicBezTo>
                    <a:pt x="764" y="511"/>
                    <a:pt x="788" y="490"/>
                    <a:pt x="804" y="466"/>
                  </a:cubicBezTo>
                  <a:cubicBezTo>
                    <a:pt x="817" y="447"/>
                    <a:pt x="817" y="433"/>
                    <a:pt x="823" y="420"/>
                  </a:cubicBezTo>
                  <a:cubicBezTo>
                    <a:pt x="829" y="407"/>
                    <a:pt x="838" y="392"/>
                    <a:pt x="841" y="390"/>
                  </a:cubicBezTo>
                  <a:cubicBezTo>
                    <a:pt x="844" y="388"/>
                    <a:pt x="840" y="398"/>
                    <a:pt x="838" y="406"/>
                  </a:cubicBezTo>
                  <a:lnTo>
                    <a:pt x="829" y="438"/>
                  </a:lnTo>
                  <a:cubicBezTo>
                    <a:pt x="830" y="439"/>
                    <a:pt x="845" y="427"/>
                    <a:pt x="850" y="420"/>
                  </a:cubicBezTo>
                  <a:cubicBezTo>
                    <a:pt x="855" y="413"/>
                    <a:pt x="857" y="401"/>
                    <a:pt x="861" y="396"/>
                  </a:cubicBezTo>
                  <a:cubicBezTo>
                    <a:pt x="865" y="391"/>
                    <a:pt x="864" y="401"/>
                    <a:pt x="873" y="393"/>
                  </a:cubicBezTo>
                  <a:cubicBezTo>
                    <a:pt x="882" y="385"/>
                    <a:pt x="905" y="360"/>
                    <a:pt x="918" y="351"/>
                  </a:cubicBezTo>
                  <a:cubicBezTo>
                    <a:pt x="931" y="340"/>
                    <a:pt x="933" y="346"/>
                    <a:pt x="952" y="339"/>
                  </a:cubicBezTo>
                  <a:cubicBezTo>
                    <a:pt x="964" y="336"/>
                    <a:pt x="985" y="337"/>
                    <a:pt x="991" y="334"/>
                  </a:cubicBezTo>
                  <a:cubicBezTo>
                    <a:pt x="997" y="331"/>
                    <a:pt x="989" y="327"/>
                    <a:pt x="990" y="321"/>
                  </a:cubicBezTo>
                  <a:cubicBezTo>
                    <a:pt x="991" y="315"/>
                    <a:pt x="992" y="306"/>
                    <a:pt x="1000" y="298"/>
                  </a:cubicBezTo>
                  <a:cubicBezTo>
                    <a:pt x="1008" y="290"/>
                    <a:pt x="1024" y="277"/>
                    <a:pt x="1036" y="271"/>
                  </a:cubicBezTo>
                  <a:cubicBezTo>
                    <a:pt x="1048" y="265"/>
                    <a:pt x="1066" y="264"/>
                    <a:pt x="1072" y="259"/>
                  </a:cubicBezTo>
                  <a:cubicBezTo>
                    <a:pt x="1086" y="249"/>
                    <a:pt x="1072" y="248"/>
                    <a:pt x="1074" y="238"/>
                  </a:cubicBezTo>
                  <a:cubicBezTo>
                    <a:pt x="1076" y="230"/>
                    <a:pt x="1085" y="215"/>
                    <a:pt x="1087" y="208"/>
                  </a:cubicBezTo>
                  <a:cubicBezTo>
                    <a:pt x="1089" y="201"/>
                    <a:pt x="1088" y="197"/>
                    <a:pt x="1084" y="196"/>
                  </a:cubicBezTo>
                  <a:cubicBezTo>
                    <a:pt x="1080" y="195"/>
                    <a:pt x="1073" y="197"/>
                    <a:pt x="1060" y="204"/>
                  </a:cubicBezTo>
                  <a:cubicBezTo>
                    <a:pt x="1047" y="211"/>
                    <a:pt x="1023" y="235"/>
                    <a:pt x="1008" y="240"/>
                  </a:cubicBezTo>
                  <a:cubicBezTo>
                    <a:pt x="993" y="245"/>
                    <a:pt x="987" y="229"/>
                    <a:pt x="972" y="232"/>
                  </a:cubicBezTo>
                  <a:cubicBezTo>
                    <a:pt x="957" y="235"/>
                    <a:pt x="928" y="253"/>
                    <a:pt x="918" y="259"/>
                  </a:cubicBezTo>
                  <a:cubicBezTo>
                    <a:pt x="908" y="265"/>
                    <a:pt x="914" y="268"/>
                    <a:pt x="909" y="271"/>
                  </a:cubicBezTo>
                  <a:cubicBezTo>
                    <a:pt x="904" y="274"/>
                    <a:pt x="898" y="274"/>
                    <a:pt x="889" y="276"/>
                  </a:cubicBezTo>
                  <a:cubicBezTo>
                    <a:pt x="880" y="278"/>
                    <a:pt x="865" y="281"/>
                    <a:pt x="855" y="285"/>
                  </a:cubicBezTo>
                  <a:cubicBezTo>
                    <a:pt x="845" y="289"/>
                    <a:pt x="840" y="297"/>
                    <a:pt x="831" y="301"/>
                  </a:cubicBezTo>
                  <a:cubicBezTo>
                    <a:pt x="822" y="305"/>
                    <a:pt x="807" y="308"/>
                    <a:pt x="799" y="310"/>
                  </a:cubicBezTo>
                  <a:cubicBezTo>
                    <a:pt x="791" y="312"/>
                    <a:pt x="789" y="314"/>
                    <a:pt x="784" y="315"/>
                  </a:cubicBezTo>
                  <a:lnTo>
                    <a:pt x="766" y="316"/>
                  </a:lnTo>
                  <a:lnTo>
                    <a:pt x="762" y="307"/>
                  </a:lnTo>
                  <a:lnTo>
                    <a:pt x="769" y="292"/>
                  </a:lnTo>
                  <a:cubicBezTo>
                    <a:pt x="777" y="285"/>
                    <a:pt x="803" y="270"/>
                    <a:pt x="808" y="264"/>
                  </a:cubicBezTo>
                  <a:lnTo>
                    <a:pt x="799" y="253"/>
                  </a:lnTo>
                  <a:lnTo>
                    <a:pt x="784" y="249"/>
                  </a:lnTo>
                  <a:cubicBezTo>
                    <a:pt x="787" y="243"/>
                    <a:pt x="816" y="226"/>
                    <a:pt x="817" y="217"/>
                  </a:cubicBezTo>
                  <a:cubicBezTo>
                    <a:pt x="818" y="208"/>
                    <a:pt x="801" y="196"/>
                    <a:pt x="793" y="195"/>
                  </a:cubicBezTo>
                  <a:lnTo>
                    <a:pt x="771" y="210"/>
                  </a:lnTo>
                  <a:cubicBezTo>
                    <a:pt x="764" y="214"/>
                    <a:pt x="759" y="212"/>
                    <a:pt x="751" y="222"/>
                  </a:cubicBezTo>
                  <a:cubicBezTo>
                    <a:pt x="743" y="232"/>
                    <a:pt x="734" y="258"/>
                    <a:pt x="724" y="270"/>
                  </a:cubicBezTo>
                  <a:cubicBezTo>
                    <a:pt x="714" y="282"/>
                    <a:pt x="697" y="292"/>
                    <a:pt x="693" y="292"/>
                  </a:cubicBezTo>
                  <a:cubicBezTo>
                    <a:pt x="689" y="292"/>
                    <a:pt x="694" y="283"/>
                    <a:pt x="699" y="271"/>
                  </a:cubicBezTo>
                  <a:cubicBezTo>
                    <a:pt x="704" y="259"/>
                    <a:pt x="722" y="232"/>
                    <a:pt x="726" y="222"/>
                  </a:cubicBezTo>
                  <a:cubicBezTo>
                    <a:pt x="730" y="212"/>
                    <a:pt x="721" y="216"/>
                    <a:pt x="726" y="210"/>
                  </a:cubicBezTo>
                  <a:cubicBezTo>
                    <a:pt x="731" y="204"/>
                    <a:pt x="749" y="192"/>
                    <a:pt x="759" y="187"/>
                  </a:cubicBezTo>
                  <a:cubicBezTo>
                    <a:pt x="769" y="182"/>
                    <a:pt x="773" y="183"/>
                    <a:pt x="783" y="183"/>
                  </a:cubicBezTo>
                  <a:cubicBezTo>
                    <a:pt x="793" y="183"/>
                    <a:pt x="818" y="190"/>
                    <a:pt x="820" y="187"/>
                  </a:cubicBezTo>
                  <a:cubicBezTo>
                    <a:pt x="822" y="184"/>
                    <a:pt x="805" y="168"/>
                    <a:pt x="796" y="163"/>
                  </a:cubicBezTo>
                  <a:cubicBezTo>
                    <a:pt x="787" y="158"/>
                    <a:pt x="770" y="159"/>
                    <a:pt x="766" y="156"/>
                  </a:cubicBezTo>
                  <a:cubicBezTo>
                    <a:pt x="762" y="153"/>
                    <a:pt x="775" y="144"/>
                    <a:pt x="769" y="144"/>
                  </a:cubicBezTo>
                  <a:cubicBezTo>
                    <a:pt x="763" y="144"/>
                    <a:pt x="740" y="154"/>
                    <a:pt x="730" y="154"/>
                  </a:cubicBezTo>
                  <a:cubicBezTo>
                    <a:pt x="720" y="154"/>
                    <a:pt x="707" y="152"/>
                    <a:pt x="711" y="145"/>
                  </a:cubicBezTo>
                  <a:cubicBezTo>
                    <a:pt x="715" y="138"/>
                    <a:pt x="758" y="124"/>
                    <a:pt x="754" y="114"/>
                  </a:cubicBezTo>
                  <a:cubicBezTo>
                    <a:pt x="750" y="104"/>
                    <a:pt x="709" y="89"/>
                    <a:pt x="688" y="82"/>
                  </a:cubicBezTo>
                  <a:cubicBezTo>
                    <a:pt x="655" y="72"/>
                    <a:pt x="626" y="69"/>
                    <a:pt x="555" y="55"/>
                  </a:cubicBezTo>
                  <a:cubicBezTo>
                    <a:pt x="495" y="44"/>
                    <a:pt x="319" y="9"/>
                    <a:pt x="262" y="0"/>
                  </a:cubicBezTo>
                  <a:lnTo>
                    <a:pt x="228" y="34"/>
                  </a:lnTo>
                  <a:cubicBezTo>
                    <a:pt x="221" y="42"/>
                    <a:pt x="221" y="52"/>
                    <a:pt x="219" y="51"/>
                  </a:cubicBezTo>
                  <a:cubicBezTo>
                    <a:pt x="210" y="57"/>
                    <a:pt x="219" y="31"/>
                    <a:pt x="217" y="27"/>
                  </a:cubicBezTo>
                  <a:cubicBezTo>
                    <a:pt x="215" y="23"/>
                    <a:pt x="211" y="22"/>
                    <a:pt x="207" y="24"/>
                  </a:cubicBezTo>
                  <a:cubicBezTo>
                    <a:pt x="203" y="26"/>
                    <a:pt x="193" y="33"/>
                    <a:pt x="189" y="40"/>
                  </a:cubicBezTo>
                  <a:cubicBezTo>
                    <a:pt x="185" y="47"/>
                    <a:pt x="185" y="57"/>
                    <a:pt x="180" y="64"/>
                  </a:cubicBezTo>
                  <a:cubicBezTo>
                    <a:pt x="175" y="72"/>
                    <a:pt x="169" y="73"/>
                    <a:pt x="156" y="85"/>
                  </a:cubicBezTo>
                  <a:cubicBezTo>
                    <a:pt x="144" y="98"/>
                    <a:pt x="127" y="116"/>
                    <a:pt x="108" y="141"/>
                  </a:cubicBezTo>
                  <a:cubicBezTo>
                    <a:pt x="88" y="161"/>
                    <a:pt x="60" y="211"/>
                    <a:pt x="42" y="234"/>
                  </a:cubicBezTo>
                  <a:cubicBezTo>
                    <a:pt x="28" y="262"/>
                    <a:pt x="22" y="291"/>
                    <a:pt x="19" y="307"/>
                  </a:cubicBezTo>
                  <a:cubicBezTo>
                    <a:pt x="16" y="323"/>
                    <a:pt x="26" y="322"/>
                    <a:pt x="24" y="330"/>
                  </a:cubicBezTo>
                  <a:cubicBezTo>
                    <a:pt x="22" y="338"/>
                    <a:pt x="10" y="342"/>
                    <a:pt x="7" y="358"/>
                  </a:cubicBezTo>
                  <a:cubicBezTo>
                    <a:pt x="6" y="373"/>
                    <a:pt x="0" y="409"/>
                    <a:pt x="4" y="429"/>
                  </a:cubicBezTo>
                  <a:lnTo>
                    <a:pt x="27" y="451"/>
                  </a:lnTo>
                  <a:cubicBezTo>
                    <a:pt x="32" y="459"/>
                    <a:pt x="26" y="470"/>
                    <a:pt x="34" y="477"/>
                  </a:cubicBezTo>
                  <a:lnTo>
                    <a:pt x="76" y="493"/>
                  </a:lnTo>
                  <a:cubicBezTo>
                    <a:pt x="92" y="500"/>
                    <a:pt x="96" y="532"/>
                    <a:pt x="117" y="540"/>
                  </a:cubicBezTo>
                  <a:cubicBezTo>
                    <a:pt x="132" y="548"/>
                    <a:pt x="157" y="543"/>
                    <a:pt x="169" y="541"/>
                  </a:cubicBezTo>
                  <a:cubicBezTo>
                    <a:pt x="181" y="539"/>
                    <a:pt x="182" y="528"/>
                    <a:pt x="189" y="528"/>
                  </a:cubicBezTo>
                  <a:cubicBezTo>
                    <a:pt x="196" y="528"/>
                    <a:pt x="206" y="532"/>
                    <a:pt x="211" y="543"/>
                  </a:cubicBezTo>
                  <a:cubicBezTo>
                    <a:pt x="214" y="554"/>
                    <a:pt x="217" y="580"/>
                    <a:pt x="220" y="592"/>
                  </a:cubicBezTo>
                  <a:cubicBezTo>
                    <a:pt x="223" y="604"/>
                    <a:pt x="222" y="617"/>
                    <a:pt x="228" y="618"/>
                  </a:cubicBezTo>
                  <a:cubicBezTo>
                    <a:pt x="234" y="625"/>
                    <a:pt x="247" y="591"/>
                    <a:pt x="256" y="597"/>
                  </a:cubicBezTo>
                  <a:cubicBezTo>
                    <a:pt x="264" y="595"/>
                    <a:pt x="269" y="597"/>
                    <a:pt x="274" y="607"/>
                  </a:cubicBezTo>
                  <a:cubicBezTo>
                    <a:pt x="279" y="617"/>
                    <a:pt x="283" y="645"/>
                    <a:pt x="284" y="655"/>
                  </a:cubicBezTo>
                  <a:cubicBezTo>
                    <a:pt x="285" y="665"/>
                    <a:pt x="281" y="662"/>
                    <a:pt x="279" y="669"/>
                  </a:cubicBezTo>
                  <a:cubicBezTo>
                    <a:pt x="277" y="676"/>
                    <a:pt x="271" y="691"/>
                    <a:pt x="274" y="697"/>
                  </a:cubicBezTo>
                  <a:cubicBezTo>
                    <a:pt x="277" y="703"/>
                    <a:pt x="295" y="700"/>
                    <a:pt x="300" y="703"/>
                  </a:cubicBezTo>
                  <a:cubicBezTo>
                    <a:pt x="305" y="711"/>
                    <a:pt x="298" y="712"/>
                    <a:pt x="306" y="717"/>
                  </a:cubicBezTo>
                  <a:lnTo>
                    <a:pt x="316" y="679"/>
                  </a:lnTo>
                  <a:lnTo>
                    <a:pt x="373" y="634"/>
                  </a:lnTo>
                  <a:close/>
                </a:path>
              </a:pathLst>
            </a:custGeom>
            <a:solidFill>
              <a:srgbClr val="996633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515" name="Text Box 139"/>
          <p:cNvSpPr txBox="1">
            <a:spLocks noChangeArrowheads="1"/>
          </p:cNvSpPr>
          <p:nvPr/>
        </p:nvSpPr>
        <p:spPr bwMode="auto">
          <a:xfrm>
            <a:off x="922338" y="2320925"/>
            <a:ext cx="7207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США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516" name="AutoShape 140"/>
          <p:cNvSpPr>
            <a:spLocks noChangeArrowheads="1"/>
          </p:cNvSpPr>
          <p:nvPr/>
        </p:nvSpPr>
        <p:spPr bwMode="auto">
          <a:xfrm>
            <a:off x="1476375" y="2636838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17" name="AutoShape 141"/>
          <p:cNvSpPr>
            <a:spLocks noChangeArrowheads="1"/>
          </p:cNvSpPr>
          <p:nvPr/>
        </p:nvSpPr>
        <p:spPr bwMode="auto">
          <a:xfrm>
            <a:off x="1835150" y="2349500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19" name="Freeform 143"/>
          <p:cNvSpPr>
            <a:spLocks/>
          </p:cNvSpPr>
          <p:nvPr/>
        </p:nvSpPr>
        <p:spPr bwMode="auto">
          <a:xfrm>
            <a:off x="7640638" y="2319338"/>
            <a:ext cx="288925" cy="636587"/>
          </a:xfrm>
          <a:custGeom>
            <a:avLst/>
            <a:gdLst>
              <a:gd name="T0" fmla="*/ 154 w 182"/>
              <a:gd name="T1" fmla="*/ 68 h 401"/>
              <a:gd name="T2" fmla="*/ 169 w 182"/>
              <a:gd name="T3" fmla="*/ 65 h 401"/>
              <a:gd name="T4" fmla="*/ 166 w 182"/>
              <a:gd name="T5" fmla="*/ 50 h 401"/>
              <a:gd name="T6" fmla="*/ 155 w 182"/>
              <a:gd name="T7" fmla="*/ 32 h 401"/>
              <a:gd name="T8" fmla="*/ 128 w 182"/>
              <a:gd name="T9" fmla="*/ 29 h 401"/>
              <a:gd name="T10" fmla="*/ 113 w 182"/>
              <a:gd name="T11" fmla="*/ 23 h 401"/>
              <a:gd name="T12" fmla="*/ 100 w 182"/>
              <a:gd name="T13" fmla="*/ 14 h 401"/>
              <a:gd name="T14" fmla="*/ 79 w 182"/>
              <a:gd name="T15" fmla="*/ 0 h 401"/>
              <a:gd name="T16" fmla="*/ 79 w 182"/>
              <a:gd name="T17" fmla="*/ 18 h 401"/>
              <a:gd name="T18" fmla="*/ 91 w 182"/>
              <a:gd name="T19" fmla="*/ 36 h 401"/>
              <a:gd name="T20" fmla="*/ 97 w 182"/>
              <a:gd name="T21" fmla="*/ 57 h 401"/>
              <a:gd name="T22" fmla="*/ 82 w 182"/>
              <a:gd name="T23" fmla="*/ 62 h 401"/>
              <a:gd name="T24" fmla="*/ 97 w 182"/>
              <a:gd name="T25" fmla="*/ 105 h 401"/>
              <a:gd name="T26" fmla="*/ 113 w 182"/>
              <a:gd name="T27" fmla="*/ 116 h 401"/>
              <a:gd name="T28" fmla="*/ 112 w 182"/>
              <a:gd name="T29" fmla="*/ 135 h 401"/>
              <a:gd name="T30" fmla="*/ 107 w 182"/>
              <a:gd name="T31" fmla="*/ 143 h 401"/>
              <a:gd name="T32" fmla="*/ 118 w 182"/>
              <a:gd name="T33" fmla="*/ 159 h 401"/>
              <a:gd name="T34" fmla="*/ 122 w 182"/>
              <a:gd name="T35" fmla="*/ 195 h 401"/>
              <a:gd name="T36" fmla="*/ 122 w 182"/>
              <a:gd name="T37" fmla="*/ 212 h 401"/>
              <a:gd name="T38" fmla="*/ 107 w 182"/>
              <a:gd name="T39" fmla="*/ 239 h 401"/>
              <a:gd name="T40" fmla="*/ 92 w 182"/>
              <a:gd name="T41" fmla="*/ 218 h 401"/>
              <a:gd name="T42" fmla="*/ 86 w 182"/>
              <a:gd name="T43" fmla="*/ 257 h 401"/>
              <a:gd name="T44" fmla="*/ 91 w 182"/>
              <a:gd name="T45" fmla="*/ 272 h 401"/>
              <a:gd name="T46" fmla="*/ 41 w 182"/>
              <a:gd name="T47" fmla="*/ 273 h 401"/>
              <a:gd name="T48" fmla="*/ 26 w 182"/>
              <a:gd name="T49" fmla="*/ 296 h 401"/>
              <a:gd name="T50" fmla="*/ 16 w 182"/>
              <a:gd name="T51" fmla="*/ 320 h 401"/>
              <a:gd name="T52" fmla="*/ 40 w 182"/>
              <a:gd name="T53" fmla="*/ 323 h 401"/>
              <a:gd name="T54" fmla="*/ 56 w 182"/>
              <a:gd name="T55" fmla="*/ 318 h 401"/>
              <a:gd name="T56" fmla="*/ 67 w 182"/>
              <a:gd name="T57" fmla="*/ 308 h 401"/>
              <a:gd name="T58" fmla="*/ 56 w 182"/>
              <a:gd name="T59" fmla="*/ 323 h 401"/>
              <a:gd name="T60" fmla="*/ 47 w 182"/>
              <a:gd name="T61" fmla="*/ 342 h 401"/>
              <a:gd name="T62" fmla="*/ 32 w 182"/>
              <a:gd name="T63" fmla="*/ 335 h 401"/>
              <a:gd name="T64" fmla="*/ 5 w 182"/>
              <a:gd name="T65" fmla="*/ 333 h 401"/>
              <a:gd name="T66" fmla="*/ 20 w 182"/>
              <a:gd name="T67" fmla="*/ 351 h 401"/>
              <a:gd name="T68" fmla="*/ 25 w 182"/>
              <a:gd name="T69" fmla="*/ 371 h 401"/>
              <a:gd name="T70" fmla="*/ 43 w 182"/>
              <a:gd name="T71" fmla="*/ 401 h 401"/>
              <a:gd name="T72" fmla="*/ 52 w 182"/>
              <a:gd name="T73" fmla="*/ 347 h 401"/>
              <a:gd name="T74" fmla="*/ 65 w 182"/>
              <a:gd name="T75" fmla="*/ 362 h 401"/>
              <a:gd name="T76" fmla="*/ 70 w 182"/>
              <a:gd name="T77" fmla="*/ 347 h 401"/>
              <a:gd name="T78" fmla="*/ 83 w 182"/>
              <a:gd name="T79" fmla="*/ 342 h 401"/>
              <a:gd name="T80" fmla="*/ 80 w 182"/>
              <a:gd name="T81" fmla="*/ 320 h 401"/>
              <a:gd name="T82" fmla="*/ 77 w 182"/>
              <a:gd name="T83" fmla="*/ 303 h 401"/>
              <a:gd name="T84" fmla="*/ 97 w 182"/>
              <a:gd name="T85" fmla="*/ 315 h 401"/>
              <a:gd name="T86" fmla="*/ 106 w 182"/>
              <a:gd name="T87" fmla="*/ 333 h 401"/>
              <a:gd name="T88" fmla="*/ 116 w 182"/>
              <a:gd name="T89" fmla="*/ 326 h 401"/>
              <a:gd name="T90" fmla="*/ 115 w 182"/>
              <a:gd name="T91" fmla="*/ 314 h 401"/>
              <a:gd name="T92" fmla="*/ 142 w 182"/>
              <a:gd name="T93" fmla="*/ 296 h 401"/>
              <a:gd name="T94" fmla="*/ 161 w 182"/>
              <a:gd name="T95" fmla="*/ 287 h 401"/>
              <a:gd name="T96" fmla="*/ 176 w 182"/>
              <a:gd name="T97" fmla="*/ 272 h 401"/>
              <a:gd name="T98" fmla="*/ 167 w 182"/>
              <a:gd name="T99" fmla="*/ 239 h 401"/>
              <a:gd name="T100" fmla="*/ 170 w 182"/>
              <a:gd name="T101" fmla="*/ 228 h 401"/>
              <a:gd name="T102" fmla="*/ 161 w 182"/>
              <a:gd name="T103" fmla="*/ 206 h 401"/>
              <a:gd name="T104" fmla="*/ 158 w 182"/>
              <a:gd name="T105" fmla="*/ 174 h 401"/>
              <a:gd name="T106" fmla="*/ 149 w 182"/>
              <a:gd name="T107" fmla="*/ 144 h 401"/>
              <a:gd name="T108" fmla="*/ 134 w 182"/>
              <a:gd name="T109" fmla="*/ 129 h 401"/>
              <a:gd name="T110" fmla="*/ 125 w 182"/>
              <a:gd name="T111" fmla="*/ 116 h 401"/>
              <a:gd name="T112" fmla="*/ 110 w 182"/>
              <a:gd name="T113" fmla="*/ 99 h 401"/>
              <a:gd name="T114" fmla="*/ 112 w 182"/>
              <a:gd name="T115" fmla="*/ 78 h 401"/>
              <a:gd name="T116" fmla="*/ 136 w 182"/>
              <a:gd name="T117" fmla="*/ 90 h 401"/>
              <a:gd name="T118" fmla="*/ 152 w 182"/>
              <a:gd name="T119" fmla="*/ 93 h 401"/>
              <a:gd name="T120" fmla="*/ 146 w 182"/>
              <a:gd name="T121" fmla="*/ 80 h 401"/>
              <a:gd name="T122" fmla="*/ 154 w 182"/>
              <a:gd name="T123" fmla="*/ 68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2" h="401">
                <a:moveTo>
                  <a:pt x="154" y="68"/>
                </a:moveTo>
                <a:cubicBezTo>
                  <a:pt x="157" y="65"/>
                  <a:pt x="167" y="68"/>
                  <a:pt x="169" y="65"/>
                </a:cubicBezTo>
                <a:cubicBezTo>
                  <a:pt x="172" y="50"/>
                  <a:pt x="182" y="62"/>
                  <a:pt x="166" y="50"/>
                </a:cubicBezTo>
                <a:cubicBezTo>
                  <a:pt x="162" y="43"/>
                  <a:pt x="163" y="34"/>
                  <a:pt x="155" y="32"/>
                </a:cubicBezTo>
                <a:cubicBezTo>
                  <a:pt x="143" y="26"/>
                  <a:pt x="157" y="32"/>
                  <a:pt x="128" y="29"/>
                </a:cubicBezTo>
                <a:cubicBezTo>
                  <a:pt x="123" y="28"/>
                  <a:pt x="118" y="24"/>
                  <a:pt x="113" y="23"/>
                </a:cubicBezTo>
                <a:cubicBezTo>
                  <a:pt x="108" y="17"/>
                  <a:pt x="106" y="18"/>
                  <a:pt x="100" y="14"/>
                </a:cubicBezTo>
                <a:cubicBezTo>
                  <a:pt x="96" y="7"/>
                  <a:pt x="86" y="5"/>
                  <a:pt x="79" y="0"/>
                </a:cubicBezTo>
                <a:cubicBezTo>
                  <a:pt x="64" y="4"/>
                  <a:pt x="68" y="11"/>
                  <a:pt x="79" y="18"/>
                </a:cubicBezTo>
                <a:cubicBezTo>
                  <a:pt x="83" y="24"/>
                  <a:pt x="87" y="30"/>
                  <a:pt x="91" y="36"/>
                </a:cubicBezTo>
                <a:cubicBezTo>
                  <a:pt x="93" y="44"/>
                  <a:pt x="95" y="48"/>
                  <a:pt x="97" y="57"/>
                </a:cubicBezTo>
                <a:cubicBezTo>
                  <a:pt x="91" y="61"/>
                  <a:pt x="88" y="58"/>
                  <a:pt x="82" y="62"/>
                </a:cubicBezTo>
                <a:cubicBezTo>
                  <a:pt x="82" y="74"/>
                  <a:pt x="79" y="102"/>
                  <a:pt x="97" y="105"/>
                </a:cubicBezTo>
                <a:cubicBezTo>
                  <a:pt x="102" y="114"/>
                  <a:pt x="111" y="106"/>
                  <a:pt x="113" y="116"/>
                </a:cubicBezTo>
                <a:cubicBezTo>
                  <a:pt x="108" y="123"/>
                  <a:pt x="108" y="128"/>
                  <a:pt x="112" y="135"/>
                </a:cubicBezTo>
                <a:cubicBezTo>
                  <a:pt x="112" y="140"/>
                  <a:pt x="106" y="139"/>
                  <a:pt x="107" y="143"/>
                </a:cubicBezTo>
                <a:cubicBezTo>
                  <a:pt x="108" y="147"/>
                  <a:pt x="115" y="150"/>
                  <a:pt x="118" y="159"/>
                </a:cubicBezTo>
                <a:cubicBezTo>
                  <a:pt x="121" y="174"/>
                  <a:pt x="125" y="179"/>
                  <a:pt x="122" y="195"/>
                </a:cubicBezTo>
                <a:cubicBezTo>
                  <a:pt x="122" y="204"/>
                  <a:pt x="125" y="205"/>
                  <a:pt x="122" y="212"/>
                </a:cubicBezTo>
                <a:cubicBezTo>
                  <a:pt x="119" y="219"/>
                  <a:pt x="112" y="238"/>
                  <a:pt x="107" y="239"/>
                </a:cubicBezTo>
                <a:cubicBezTo>
                  <a:pt x="99" y="233"/>
                  <a:pt x="102" y="222"/>
                  <a:pt x="92" y="218"/>
                </a:cubicBezTo>
                <a:cubicBezTo>
                  <a:pt x="78" y="223"/>
                  <a:pt x="87" y="244"/>
                  <a:pt x="86" y="257"/>
                </a:cubicBezTo>
                <a:cubicBezTo>
                  <a:pt x="87" y="264"/>
                  <a:pt x="94" y="266"/>
                  <a:pt x="91" y="272"/>
                </a:cubicBezTo>
                <a:cubicBezTo>
                  <a:pt x="76" y="271"/>
                  <a:pt x="55" y="272"/>
                  <a:pt x="41" y="273"/>
                </a:cubicBezTo>
                <a:cubicBezTo>
                  <a:pt x="32" y="280"/>
                  <a:pt x="36" y="290"/>
                  <a:pt x="26" y="296"/>
                </a:cubicBezTo>
                <a:cubicBezTo>
                  <a:pt x="25" y="304"/>
                  <a:pt x="16" y="320"/>
                  <a:pt x="16" y="320"/>
                </a:cubicBezTo>
                <a:cubicBezTo>
                  <a:pt x="24" y="326"/>
                  <a:pt x="29" y="324"/>
                  <a:pt x="40" y="323"/>
                </a:cubicBezTo>
                <a:cubicBezTo>
                  <a:pt x="46" y="321"/>
                  <a:pt x="51" y="321"/>
                  <a:pt x="56" y="318"/>
                </a:cubicBezTo>
                <a:cubicBezTo>
                  <a:pt x="61" y="312"/>
                  <a:pt x="59" y="309"/>
                  <a:pt x="67" y="308"/>
                </a:cubicBezTo>
                <a:cubicBezTo>
                  <a:pt x="82" y="310"/>
                  <a:pt x="61" y="320"/>
                  <a:pt x="56" y="323"/>
                </a:cubicBezTo>
                <a:cubicBezTo>
                  <a:pt x="51" y="329"/>
                  <a:pt x="50" y="335"/>
                  <a:pt x="47" y="342"/>
                </a:cubicBezTo>
                <a:cubicBezTo>
                  <a:pt x="38" y="341"/>
                  <a:pt x="40" y="337"/>
                  <a:pt x="32" y="335"/>
                </a:cubicBezTo>
                <a:cubicBezTo>
                  <a:pt x="24" y="331"/>
                  <a:pt x="12" y="328"/>
                  <a:pt x="5" y="333"/>
                </a:cubicBezTo>
                <a:cubicBezTo>
                  <a:pt x="0" y="344"/>
                  <a:pt x="11" y="346"/>
                  <a:pt x="20" y="351"/>
                </a:cubicBezTo>
                <a:cubicBezTo>
                  <a:pt x="21" y="357"/>
                  <a:pt x="23" y="366"/>
                  <a:pt x="25" y="371"/>
                </a:cubicBezTo>
                <a:cubicBezTo>
                  <a:pt x="26" y="384"/>
                  <a:pt x="30" y="396"/>
                  <a:pt x="43" y="401"/>
                </a:cubicBezTo>
                <a:cubicBezTo>
                  <a:pt x="61" y="392"/>
                  <a:pt x="33" y="351"/>
                  <a:pt x="52" y="347"/>
                </a:cubicBezTo>
                <a:cubicBezTo>
                  <a:pt x="61" y="351"/>
                  <a:pt x="57" y="358"/>
                  <a:pt x="65" y="362"/>
                </a:cubicBezTo>
                <a:cubicBezTo>
                  <a:pt x="69" y="362"/>
                  <a:pt x="67" y="350"/>
                  <a:pt x="70" y="347"/>
                </a:cubicBezTo>
                <a:cubicBezTo>
                  <a:pt x="73" y="344"/>
                  <a:pt x="81" y="346"/>
                  <a:pt x="83" y="342"/>
                </a:cubicBezTo>
                <a:cubicBezTo>
                  <a:pt x="87" y="335"/>
                  <a:pt x="90" y="322"/>
                  <a:pt x="80" y="320"/>
                </a:cubicBezTo>
                <a:cubicBezTo>
                  <a:pt x="76" y="313"/>
                  <a:pt x="67" y="308"/>
                  <a:pt x="77" y="303"/>
                </a:cubicBezTo>
                <a:cubicBezTo>
                  <a:pt x="86" y="305"/>
                  <a:pt x="93" y="307"/>
                  <a:pt x="97" y="315"/>
                </a:cubicBezTo>
                <a:cubicBezTo>
                  <a:pt x="98" y="322"/>
                  <a:pt x="102" y="327"/>
                  <a:pt x="106" y="333"/>
                </a:cubicBezTo>
                <a:cubicBezTo>
                  <a:pt x="108" y="334"/>
                  <a:pt x="115" y="329"/>
                  <a:pt x="116" y="326"/>
                </a:cubicBezTo>
                <a:cubicBezTo>
                  <a:pt x="117" y="323"/>
                  <a:pt x="111" y="319"/>
                  <a:pt x="115" y="314"/>
                </a:cubicBezTo>
                <a:cubicBezTo>
                  <a:pt x="119" y="292"/>
                  <a:pt x="112" y="297"/>
                  <a:pt x="142" y="296"/>
                </a:cubicBezTo>
                <a:cubicBezTo>
                  <a:pt x="148" y="287"/>
                  <a:pt x="149" y="288"/>
                  <a:pt x="161" y="287"/>
                </a:cubicBezTo>
                <a:cubicBezTo>
                  <a:pt x="172" y="283"/>
                  <a:pt x="170" y="280"/>
                  <a:pt x="176" y="272"/>
                </a:cubicBezTo>
                <a:cubicBezTo>
                  <a:pt x="178" y="264"/>
                  <a:pt x="168" y="246"/>
                  <a:pt x="167" y="239"/>
                </a:cubicBezTo>
                <a:cubicBezTo>
                  <a:pt x="166" y="232"/>
                  <a:pt x="171" y="233"/>
                  <a:pt x="170" y="228"/>
                </a:cubicBezTo>
                <a:cubicBezTo>
                  <a:pt x="169" y="220"/>
                  <a:pt x="170" y="208"/>
                  <a:pt x="161" y="206"/>
                </a:cubicBezTo>
                <a:cubicBezTo>
                  <a:pt x="154" y="195"/>
                  <a:pt x="156" y="188"/>
                  <a:pt x="158" y="174"/>
                </a:cubicBezTo>
                <a:cubicBezTo>
                  <a:pt x="157" y="158"/>
                  <a:pt x="161" y="151"/>
                  <a:pt x="149" y="144"/>
                </a:cubicBezTo>
                <a:cubicBezTo>
                  <a:pt x="145" y="138"/>
                  <a:pt x="140" y="133"/>
                  <a:pt x="134" y="129"/>
                </a:cubicBezTo>
                <a:cubicBezTo>
                  <a:pt x="130" y="123"/>
                  <a:pt x="132" y="120"/>
                  <a:pt x="125" y="116"/>
                </a:cubicBezTo>
                <a:cubicBezTo>
                  <a:pt x="110" y="118"/>
                  <a:pt x="114" y="110"/>
                  <a:pt x="110" y="99"/>
                </a:cubicBezTo>
                <a:cubicBezTo>
                  <a:pt x="109" y="91"/>
                  <a:pt x="101" y="83"/>
                  <a:pt x="112" y="78"/>
                </a:cubicBezTo>
                <a:cubicBezTo>
                  <a:pt x="121" y="81"/>
                  <a:pt x="127" y="88"/>
                  <a:pt x="136" y="90"/>
                </a:cubicBezTo>
                <a:cubicBezTo>
                  <a:pt x="142" y="95"/>
                  <a:pt x="144" y="95"/>
                  <a:pt x="152" y="93"/>
                </a:cubicBezTo>
                <a:cubicBezTo>
                  <a:pt x="155" y="92"/>
                  <a:pt x="146" y="84"/>
                  <a:pt x="146" y="80"/>
                </a:cubicBezTo>
                <a:cubicBezTo>
                  <a:pt x="146" y="76"/>
                  <a:pt x="152" y="70"/>
                  <a:pt x="154" y="68"/>
                </a:cubicBezTo>
                <a:close/>
              </a:path>
            </a:pathLst>
          </a:custGeom>
          <a:solidFill>
            <a:srgbClr val="CC00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20" name="Text Box 144"/>
          <p:cNvSpPr txBox="1">
            <a:spLocks noChangeArrowheads="1"/>
          </p:cNvSpPr>
          <p:nvPr/>
        </p:nvSpPr>
        <p:spPr bwMode="auto">
          <a:xfrm>
            <a:off x="7840663" y="2398713"/>
            <a:ext cx="7921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Японія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521" name="AutoShape 145"/>
          <p:cNvSpPr>
            <a:spLocks noChangeArrowheads="1"/>
          </p:cNvSpPr>
          <p:nvPr/>
        </p:nvSpPr>
        <p:spPr bwMode="auto">
          <a:xfrm>
            <a:off x="7661275" y="2517775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22" name="Oval 146"/>
          <p:cNvSpPr>
            <a:spLocks noChangeArrowheads="1"/>
          </p:cNvSpPr>
          <p:nvPr/>
        </p:nvSpPr>
        <p:spPr bwMode="auto">
          <a:xfrm>
            <a:off x="6870700" y="2946400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grpSp>
        <p:nvGrpSpPr>
          <p:cNvPr id="101527" name="Group 151"/>
          <p:cNvGrpSpPr>
            <a:grpSpLocks/>
          </p:cNvGrpSpPr>
          <p:nvPr/>
        </p:nvGrpSpPr>
        <p:grpSpPr bwMode="auto">
          <a:xfrm>
            <a:off x="2692400" y="6237288"/>
            <a:ext cx="5422900" cy="320675"/>
            <a:chOff x="2018" y="4118"/>
            <a:chExt cx="3416" cy="202"/>
          </a:xfrm>
        </p:grpSpPr>
        <p:sp>
          <p:nvSpPr>
            <p:cNvPr id="101524" name="Text Box 148"/>
            <p:cNvSpPr txBox="1">
              <a:spLocks noChangeArrowheads="1"/>
            </p:cNvSpPr>
            <p:nvPr/>
          </p:nvSpPr>
          <p:spPr bwMode="auto">
            <a:xfrm>
              <a:off x="2168" y="4118"/>
              <a:ext cx="326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uk-UA" altLang="ru-RU" sz="2000" i="1" smtClean="0">
                  <a:solidFill>
                    <a:srgbClr val="000000"/>
                  </a:solidFill>
                </a:rPr>
                <a:t>– райони і центри джутової промисловості</a:t>
              </a:r>
              <a:endParaRPr lang="ru-RU" altLang="ru-RU" sz="2000" i="1" smtClean="0">
                <a:solidFill>
                  <a:srgbClr val="000000"/>
                </a:solidFill>
              </a:endParaRPr>
            </a:p>
          </p:txBody>
        </p:sp>
        <p:sp>
          <p:nvSpPr>
            <p:cNvPr id="101525" name="Oval 149"/>
            <p:cNvSpPr>
              <a:spLocks noChangeArrowheads="1"/>
            </p:cNvSpPr>
            <p:nvPr/>
          </p:nvSpPr>
          <p:spPr bwMode="auto">
            <a:xfrm>
              <a:off x="2216" y="4185"/>
              <a:ext cx="91" cy="91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01526" name="AutoShape 150"/>
            <p:cNvSpPr>
              <a:spLocks noChangeArrowheads="1"/>
            </p:cNvSpPr>
            <p:nvPr/>
          </p:nvSpPr>
          <p:spPr bwMode="auto">
            <a:xfrm>
              <a:off x="2018" y="4153"/>
              <a:ext cx="136" cy="136"/>
            </a:xfrm>
            <a:custGeom>
              <a:avLst/>
              <a:gdLst>
                <a:gd name="G0" fmla="+- 5082 0 0"/>
                <a:gd name="G1" fmla="+- 21600 0 5082"/>
                <a:gd name="G2" fmla="+- 21600 0 508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082" y="10800"/>
                  </a:moveTo>
                  <a:cubicBezTo>
                    <a:pt x="5082" y="13958"/>
                    <a:pt x="7642" y="16518"/>
                    <a:pt x="10800" y="16518"/>
                  </a:cubicBezTo>
                  <a:cubicBezTo>
                    <a:pt x="13958" y="16518"/>
                    <a:pt x="16518" y="13958"/>
                    <a:pt x="16518" y="10800"/>
                  </a:cubicBezTo>
                  <a:cubicBezTo>
                    <a:pt x="16518" y="7642"/>
                    <a:pt x="13958" y="5082"/>
                    <a:pt x="10800" y="5082"/>
                  </a:cubicBezTo>
                  <a:cubicBezTo>
                    <a:pt x="7642" y="5082"/>
                    <a:pt x="5082" y="7642"/>
                    <a:pt x="5082" y="10800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529" name="Freeform 153"/>
          <p:cNvSpPr>
            <a:spLocks/>
          </p:cNvSpPr>
          <p:nvPr/>
        </p:nvSpPr>
        <p:spPr bwMode="auto">
          <a:xfrm>
            <a:off x="5715000" y="2803525"/>
            <a:ext cx="400050" cy="522288"/>
          </a:xfrm>
          <a:custGeom>
            <a:avLst/>
            <a:gdLst>
              <a:gd name="T0" fmla="*/ 126 w 252"/>
              <a:gd name="T1" fmla="*/ 324 h 329"/>
              <a:gd name="T2" fmla="*/ 158 w 252"/>
              <a:gd name="T3" fmla="*/ 319 h 329"/>
              <a:gd name="T4" fmla="*/ 187 w 252"/>
              <a:gd name="T5" fmla="*/ 303 h 329"/>
              <a:gd name="T6" fmla="*/ 177 w 252"/>
              <a:gd name="T7" fmla="*/ 288 h 329"/>
              <a:gd name="T8" fmla="*/ 159 w 252"/>
              <a:gd name="T9" fmla="*/ 252 h 329"/>
              <a:gd name="T10" fmla="*/ 161 w 252"/>
              <a:gd name="T11" fmla="*/ 237 h 329"/>
              <a:gd name="T12" fmla="*/ 167 w 252"/>
              <a:gd name="T13" fmla="*/ 229 h 329"/>
              <a:gd name="T14" fmla="*/ 192 w 252"/>
              <a:gd name="T15" fmla="*/ 226 h 329"/>
              <a:gd name="T16" fmla="*/ 234 w 252"/>
              <a:gd name="T17" fmla="*/ 144 h 329"/>
              <a:gd name="T18" fmla="*/ 251 w 252"/>
              <a:gd name="T19" fmla="*/ 121 h 329"/>
              <a:gd name="T20" fmla="*/ 225 w 252"/>
              <a:gd name="T21" fmla="*/ 100 h 329"/>
              <a:gd name="T22" fmla="*/ 209 w 252"/>
              <a:gd name="T23" fmla="*/ 78 h 329"/>
              <a:gd name="T24" fmla="*/ 203 w 252"/>
              <a:gd name="T25" fmla="*/ 43 h 329"/>
              <a:gd name="T26" fmla="*/ 207 w 252"/>
              <a:gd name="T27" fmla="*/ 21 h 329"/>
              <a:gd name="T28" fmla="*/ 233 w 252"/>
              <a:gd name="T29" fmla="*/ 15 h 329"/>
              <a:gd name="T30" fmla="*/ 219 w 252"/>
              <a:gd name="T31" fmla="*/ 0 h 329"/>
              <a:gd name="T32" fmla="*/ 183 w 252"/>
              <a:gd name="T33" fmla="*/ 16 h 329"/>
              <a:gd name="T34" fmla="*/ 168 w 252"/>
              <a:gd name="T35" fmla="*/ 27 h 329"/>
              <a:gd name="T36" fmla="*/ 168 w 252"/>
              <a:gd name="T37" fmla="*/ 49 h 329"/>
              <a:gd name="T38" fmla="*/ 158 w 252"/>
              <a:gd name="T39" fmla="*/ 69 h 329"/>
              <a:gd name="T40" fmla="*/ 146 w 252"/>
              <a:gd name="T41" fmla="*/ 78 h 329"/>
              <a:gd name="T42" fmla="*/ 138 w 252"/>
              <a:gd name="T43" fmla="*/ 102 h 329"/>
              <a:gd name="T44" fmla="*/ 132 w 252"/>
              <a:gd name="T45" fmla="*/ 114 h 329"/>
              <a:gd name="T46" fmla="*/ 128 w 252"/>
              <a:gd name="T47" fmla="*/ 130 h 329"/>
              <a:gd name="T48" fmla="*/ 108 w 252"/>
              <a:gd name="T49" fmla="*/ 141 h 329"/>
              <a:gd name="T50" fmla="*/ 90 w 252"/>
              <a:gd name="T51" fmla="*/ 154 h 329"/>
              <a:gd name="T52" fmla="*/ 71 w 252"/>
              <a:gd name="T53" fmla="*/ 183 h 329"/>
              <a:gd name="T54" fmla="*/ 39 w 252"/>
              <a:gd name="T55" fmla="*/ 189 h 329"/>
              <a:gd name="T56" fmla="*/ 2 w 252"/>
              <a:gd name="T57" fmla="*/ 187 h 329"/>
              <a:gd name="T58" fmla="*/ 24 w 252"/>
              <a:gd name="T59" fmla="*/ 222 h 329"/>
              <a:gd name="T60" fmla="*/ 32 w 252"/>
              <a:gd name="T61" fmla="*/ 253 h 329"/>
              <a:gd name="T62" fmla="*/ 5 w 252"/>
              <a:gd name="T63" fmla="*/ 286 h 329"/>
              <a:gd name="T64" fmla="*/ 63 w 252"/>
              <a:gd name="T65" fmla="*/ 297 h 329"/>
              <a:gd name="T66" fmla="*/ 102 w 252"/>
              <a:gd name="T67" fmla="*/ 292 h 329"/>
              <a:gd name="T68" fmla="*/ 126 w 252"/>
              <a:gd name="T69" fmla="*/ 32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2" h="329">
                <a:moveTo>
                  <a:pt x="126" y="324"/>
                </a:moveTo>
                <a:cubicBezTo>
                  <a:pt x="135" y="329"/>
                  <a:pt x="148" y="322"/>
                  <a:pt x="158" y="319"/>
                </a:cubicBezTo>
                <a:cubicBezTo>
                  <a:pt x="168" y="316"/>
                  <a:pt x="184" y="308"/>
                  <a:pt x="187" y="303"/>
                </a:cubicBezTo>
                <a:cubicBezTo>
                  <a:pt x="190" y="298"/>
                  <a:pt x="182" y="297"/>
                  <a:pt x="177" y="288"/>
                </a:cubicBezTo>
                <a:cubicBezTo>
                  <a:pt x="172" y="279"/>
                  <a:pt x="162" y="260"/>
                  <a:pt x="159" y="252"/>
                </a:cubicBezTo>
                <a:cubicBezTo>
                  <a:pt x="156" y="244"/>
                  <a:pt x="160" y="241"/>
                  <a:pt x="161" y="237"/>
                </a:cubicBezTo>
                <a:cubicBezTo>
                  <a:pt x="162" y="233"/>
                  <a:pt x="162" y="231"/>
                  <a:pt x="167" y="229"/>
                </a:cubicBezTo>
                <a:cubicBezTo>
                  <a:pt x="172" y="227"/>
                  <a:pt x="181" y="240"/>
                  <a:pt x="192" y="226"/>
                </a:cubicBezTo>
                <a:cubicBezTo>
                  <a:pt x="203" y="212"/>
                  <a:pt x="224" y="162"/>
                  <a:pt x="234" y="144"/>
                </a:cubicBezTo>
                <a:cubicBezTo>
                  <a:pt x="244" y="126"/>
                  <a:pt x="252" y="128"/>
                  <a:pt x="251" y="121"/>
                </a:cubicBezTo>
                <a:lnTo>
                  <a:pt x="225" y="100"/>
                </a:lnTo>
                <a:cubicBezTo>
                  <a:pt x="218" y="93"/>
                  <a:pt x="213" y="87"/>
                  <a:pt x="209" y="78"/>
                </a:cubicBezTo>
                <a:cubicBezTo>
                  <a:pt x="205" y="69"/>
                  <a:pt x="203" y="52"/>
                  <a:pt x="203" y="43"/>
                </a:cubicBezTo>
                <a:cubicBezTo>
                  <a:pt x="203" y="34"/>
                  <a:pt x="202" y="26"/>
                  <a:pt x="207" y="21"/>
                </a:cubicBezTo>
                <a:cubicBezTo>
                  <a:pt x="212" y="16"/>
                  <a:pt x="231" y="18"/>
                  <a:pt x="233" y="15"/>
                </a:cubicBezTo>
                <a:cubicBezTo>
                  <a:pt x="235" y="12"/>
                  <a:pt x="227" y="0"/>
                  <a:pt x="219" y="0"/>
                </a:cubicBezTo>
                <a:cubicBezTo>
                  <a:pt x="211" y="0"/>
                  <a:pt x="191" y="12"/>
                  <a:pt x="183" y="16"/>
                </a:cubicBezTo>
                <a:cubicBezTo>
                  <a:pt x="175" y="20"/>
                  <a:pt x="170" y="22"/>
                  <a:pt x="168" y="27"/>
                </a:cubicBezTo>
                <a:cubicBezTo>
                  <a:pt x="166" y="32"/>
                  <a:pt x="170" y="42"/>
                  <a:pt x="168" y="49"/>
                </a:cubicBezTo>
                <a:cubicBezTo>
                  <a:pt x="166" y="56"/>
                  <a:pt x="162" y="64"/>
                  <a:pt x="158" y="69"/>
                </a:cubicBezTo>
                <a:cubicBezTo>
                  <a:pt x="154" y="74"/>
                  <a:pt x="149" y="73"/>
                  <a:pt x="146" y="78"/>
                </a:cubicBezTo>
                <a:lnTo>
                  <a:pt x="138" y="102"/>
                </a:lnTo>
                <a:cubicBezTo>
                  <a:pt x="136" y="108"/>
                  <a:pt x="134" y="109"/>
                  <a:pt x="132" y="114"/>
                </a:cubicBezTo>
                <a:lnTo>
                  <a:pt x="128" y="130"/>
                </a:lnTo>
                <a:cubicBezTo>
                  <a:pt x="124" y="135"/>
                  <a:pt x="114" y="137"/>
                  <a:pt x="108" y="141"/>
                </a:cubicBezTo>
                <a:cubicBezTo>
                  <a:pt x="102" y="145"/>
                  <a:pt x="96" y="147"/>
                  <a:pt x="90" y="154"/>
                </a:cubicBezTo>
                <a:cubicBezTo>
                  <a:pt x="84" y="161"/>
                  <a:pt x="80" y="177"/>
                  <a:pt x="71" y="183"/>
                </a:cubicBezTo>
                <a:cubicBezTo>
                  <a:pt x="62" y="189"/>
                  <a:pt x="50" y="188"/>
                  <a:pt x="39" y="189"/>
                </a:cubicBezTo>
                <a:cubicBezTo>
                  <a:pt x="28" y="190"/>
                  <a:pt x="4" y="182"/>
                  <a:pt x="2" y="187"/>
                </a:cubicBezTo>
                <a:cubicBezTo>
                  <a:pt x="0" y="192"/>
                  <a:pt x="19" y="211"/>
                  <a:pt x="24" y="222"/>
                </a:cubicBezTo>
                <a:cubicBezTo>
                  <a:pt x="29" y="233"/>
                  <a:pt x="35" y="242"/>
                  <a:pt x="32" y="253"/>
                </a:cubicBezTo>
                <a:lnTo>
                  <a:pt x="5" y="286"/>
                </a:lnTo>
                <a:cubicBezTo>
                  <a:pt x="10" y="293"/>
                  <a:pt x="47" y="296"/>
                  <a:pt x="63" y="297"/>
                </a:cubicBezTo>
                <a:cubicBezTo>
                  <a:pt x="79" y="298"/>
                  <a:pt x="92" y="288"/>
                  <a:pt x="102" y="292"/>
                </a:cubicBezTo>
                <a:cubicBezTo>
                  <a:pt x="112" y="296"/>
                  <a:pt x="117" y="319"/>
                  <a:pt x="126" y="324"/>
                </a:cubicBezTo>
                <a:close/>
              </a:path>
            </a:pathLst>
          </a:custGeom>
          <a:solidFill>
            <a:srgbClr val="6666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30" name="Text Box 154"/>
          <p:cNvSpPr txBox="1">
            <a:spLocks noChangeArrowheads="1"/>
          </p:cNvSpPr>
          <p:nvPr/>
        </p:nvSpPr>
        <p:spPr bwMode="auto">
          <a:xfrm>
            <a:off x="4787900" y="2852738"/>
            <a:ext cx="1152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Пакистан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531" name="Oval 155"/>
          <p:cNvSpPr>
            <a:spLocks noChangeArrowheads="1"/>
          </p:cNvSpPr>
          <p:nvPr/>
        </p:nvSpPr>
        <p:spPr bwMode="auto">
          <a:xfrm>
            <a:off x="5889625" y="2997200"/>
            <a:ext cx="144463" cy="1444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32" name="Freeform 156"/>
          <p:cNvSpPr>
            <a:spLocks/>
          </p:cNvSpPr>
          <p:nvPr/>
        </p:nvSpPr>
        <p:spPr bwMode="auto">
          <a:xfrm>
            <a:off x="5929313" y="2827338"/>
            <a:ext cx="846137" cy="1087437"/>
          </a:xfrm>
          <a:custGeom>
            <a:avLst/>
            <a:gdLst>
              <a:gd name="T0" fmla="*/ 93 w 533"/>
              <a:gd name="T1" fmla="*/ 1 h 685"/>
              <a:gd name="T2" fmla="*/ 137 w 533"/>
              <a:gd name="T3" fmla="*/ 21 h 685"/>
              <a:gd name="T4" fmla="*/ 167 w 533"/>
              <a:gd name="T5" fmla="*/ 42 h 685"/>
              <a:gd name="T6" fmla="*/ 171 w 533"/>
              <a:gd name="T7" fmla="*/ 90 h 685"/>
              <a:gd name="T8" fmla="*/ 218 w 533"/>
              <a:gd name="T9" fmla="*/ 147 h 685"/>
              <a:gd name="T10" fmla="*/ 204 w 533"/>
              <a:gd name="T11" fmla="*/ 173 h 685"/>
              <a:gd name="T12" fmla="*/ 225 w 533"/>
              <a:gd name="T13" fmla="*/ 191 h 685"/>
              <a:gd name="T14" fmla="*/ 348 w 533"/>
              <a:gd name="T15" fmla="*/ 236 h 685"/>
              <a:gd name="T16" fmla="*/ 374 w 533"/>
              <a:gd name="T17" fmla="*/ 212 h 685"/>
              <a:gd name="T18" fmla="*/ 410 w 533"/>
              <a:gd name="T19" fmla="*/ 227 h 685"/>
              <a:gd name="T20" fmla="*/ 450 w 533"/>
              <a:gd name="T21" fmla="*/ 194 h 685"/>
              <a:gd name="T22" fmla="*/ 477 w 533"/>
              <a:gd name="T23" fmla="*/ 177 h 685"/>
              <a:gd name="T24" fmla="*/ 509 w 533"/>
              <a:gd name="T25" fmla="*/ 171 h 685"/>
              <a:gd name="T26" fmla="*/ 528 w 533"/>
              <a:gd name="T27" fmla="*/ 210 h 685"/>
              <a:gd name="T28" fmla="*/ 494 w 533"/>
              <a:gd name="T29" fmla="*/ 227 h 685"/>
              <a:gd name="T30" fmla="*/ 486 w 533"/>
              <a:gd name="T31" fmla="*/ 294 h 685"/>
              <a:gd name="T32" fmla="*/ 470 w 533"/>
              <a:gd name="T33" fmla="*/ 339 h 685"/>
              <a:gd name="T34" fmla="*/ 449 w 533"/>
              <a:gd name="T35" fmla="*/ 317 h 685"/>
              <a:gd name="T36" fmla="*/ 446 w 533"/>
              <a:gd name="T37" fmla="*/ 287 h 685"/>
              <a:gd name="T38" fmla="*/ 416 w 533"/>
              <a:gd name="T39" fmla="*/ 264 h 685"/>
              <a:gd name="T40" fmla="*/ 374 w 533"/>
              <a:gd name="T41" fmla="*/ 255 h 685"/>
              <a:gd name="T42" fmla="*/ 387 w 533"/>
              <a:gd name="T43" fmla="*/ 300 h 685"/>
              <a:gd name="T44" fmla="*/ 407 w 533"/>
              <a:gd name="T45" fmla="*/ 335 h 685"/>
              <a:gd name="T46" fmla="*/ 381 w 533"/>
              <a:gd name="T47" fmla="*/ 351 h 685"/>
              <a:gd name="T48" fmla="*/ 357 w 533"/>
              <a:gd name="T49" fmla="*/ 378 h 685"/>
              <a:gd name="T50" fmla="*/ 333 w 533"/>
              <a:gd name="T51" fmla="*/ 417 h 685"/>
              <a:gd name="T52" fmla="*/ 305 w 533"/>
              <a:gd name="T53" fmla="*/ 449 h 685"/>
              <a:gd name="T54" fmla="*/ 281 w 533"/>
              <a:gd name="T55" fmla="*/ 476 h 685"/>
              <a:gd name="T56" fmla="*/ 254 w 533"/>
              <a:gd name="T57" fmla="*/ 506 h 685"/>
              <a:gd name="T58" fmla="*/ 252 w 533"/>
              <a:gd name="T59" fmla="*/ 551 h 685"/>
              <a:gd name="T60" fmla="*/ 243 w 533"/>
              <a:gd name="T61" fmla="*/ 599 h 685"/>
              <a:gd name="T62" fmla="*/ 234 w 533"/>
              <a:gd name="T63" fmla="*/ 642 h 685"/>
              <a:gd name="T64" fmla="*/ 216 w 533"/>
              <a:gd name="T65" fmla="*/ 677 h 685"/>
              <a:gd name="T66" fmla="*/ 180 w 533"/>
              <a:gd name="T67" fmla="*/ 654 h 685"/>
              <a:gd name="T68" fmla="*/ 158 w 533"/>
              <a:gd name="T69" fmla="*/ 600 h 685"/>
              <a:gd name="T70" fmla="*/ 134 w 533"/>
              <a:gd name="T71" fmla="*/ 540 h 685"/>
              <a:gd name="T72" fmla="*/ 108 w 533"/>
              <a:gd name="T73" fmla="*/ 483 h 685"/>
              <a:gd name="T74" fmla="*/ 84 w 533"/>
              <a:gd name="T75" fmla="*/ 347 h 685"/>
              <a:gd name="T76" fmla="*/ 71 w 533"/>
              <a:gd name="T77" fmla="*/ 368 h 685"/>
              <a:gd name="T78" fmla="*/ 42 w 533"/>
              <a:gd name="T79" fmla="*/ 371 h 685"/>
              <a:gd name="T80" fmla="*/ 17 w 533"/>
              <a:gd name="T81" fmla="*/ 348 h 685"/>
              <a:gd name="T82" fmla="*/ 50 w 533"/>
              <a:gd name="T83" fmla="*/ 338 h 685"/>
              <a:gd name="T84" fmla="*/ 12 w 533"/>
              <a:gd name="T85" fmla="*/ 324 h 685"/>
              <a:gd name="T86" fmla="*/ 18 w 533"/>
              <a:gd name="T87" fmla="*/ 305 h 685"/>
              <a:gd name="T88" fmla="*/ 41 w 533"/>
              <a:gd name="T89" fmla="*/ 285 h 685"/>
              <a:gd name="T90" fmla="*/ 23 w 533"/>
              <a:gd name="T91" fmla="*/ 230 h 685"/>
              <a:gd name="T92" fmla="*/ 38 w 533"/>
              <a:gd name="T93" fmla="*/ 212 h 685"/>
              <a:gd name="T94" fmla="*/ 68 w 533"/>
              <a:gd name="T95" fmla="*/ 197 h 685"/>
              <a:gd name="T96" fmla="*/ 86 w 533"/>
              <a:gd name="T97" fmla="*/ 159 h 685"/>
              <a:gd name="T98" fmla="*/ 114 w 533"/>
              <a:gd name="T99" fmla="*/ 105 h 685"/>
              <a:gd name="T100" fmla="*/ 72 w 533"/>
              <a:gd name="T101" fmla="*/ 68 h 685"/>
              <a:gd name="T102" fmla="*/ 74 w 533"/>
              <a:gd name="T103" fmla="*/ 16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3" h="685">
                <a:moveTo>
                  <a:pt x="71" y="4"/>
                </a:moveTo>
                <a:cubicBezTo>
                  <a:pt x="75" y="0"/>
                  <a:pt x="87" y="1"/>
                  <a:pt x="93" y="1"/>
                </a:cubicBezTo>
                <a:cubicBezTo>
                  <a:pt x="94" y="6"/>
                  <a:pt x="100" y="5"/>
                  <a:pt x="105" y="6"/>
                </a:cubicBezTo>
                <a:cubicBezTo>
                  <a:pt x="114" y="12"/>
                  <a:pt x="126" y="19"/>
                  <a:pt x="137" y="21"/>
                </a:cubicBezTo>
                <a:cubicBezTo>
                  <a:pt x="143" y="25"/>
                  <a:pt x="148" y="29"/>
                  <a:pt x="155" y="32"/>
                </a:cubicBezTo>
                <a:cubicBezTo>
                  <a:pt x="160" y="37"/>
                  <a:pt x="160" y="41"/>
                  <a:pt x="167" y="42"/>
                </a:cubicBezTo>
                <a:cubicBezTo>
                  <a:pt x="174" y="47"/>
                  <a:pt x="174" y="51"/>
                  <a:pt x="176" y="60"/>
                </a:cubicBezTo>
                <a:cubicBezTo>
                  <a:pt x="177" y="74"/>
                  <a:pt x="177" y="78"/>
                  <a:pt x="171" y="90"/>
                </a:cubicBezTo>
                <a:cubicBezTo>
                  <a:pt x="167" y="110"/>
                  <a:pt x="179" y="134"/>
                  <a:pt x="200" y="138"/>
                </a:cubicBezTo>
                <a:cubicBezTo>
                  <a:pt x="205" y="142"/>
                  <a:pt x="212" y="146"/>
                  <a:pt x="218" y="147"/>
                </a:cubicBezTo>
                <a:cubicBezTo>
                  <a:pt x="220" y="151"/>
                  <a:pt x="214" y="160"/>
                  <a:pt x="212" y="164"/>
                </a:cubicBezTo>
                <a:cubicBezTo>
                  <a:pt x="212" y="166"/>
                  <a:pt x="205" y="170"/>
                  <a:pt x="204" y="173"/>
                </a:cubicBezTo>
                <a:cubicBezTo>
                  <a:pt x="203" y="176"/>
                  <a:pt x="204" y="177"/>
                  <a:pt x="207" y="180"/>
                </a:cubicBezTo>
                <a:cubicBezTo>
                  <a:pt x="208" y="187"/>
                  <a:pt x="218" y="188"/>
                  <a:pt x="225" y="191"/>
                </a:cubicBezTo>
                <a:cubicBezTo>
                  <a:pt x="242" y="214"/>
                  <a:pt x="272" y="220"/>
                  <a:pt x="299" y="225"/>
                </a:cubicBezTo>
                <a:cubicBezTo>
                  <a:pt x="314" y="233"/>
                  <a:pt x="331" y="233"/>
                  <a:pt x="348" y="236"/>
                </a:cubicBezTo>
                <a:cubicBezTo>
                  <a:pt x="352" y="235"/>
                  <a:pt x="356" y="236"/>
                  <a:pt x="360" y="234"/>
                </a:cubicBezTo>
                <a:cubicBezTo>
                  <a:pt x="369" y="230"/>
                  <a:pt x="356" y="216"/>
                  <a:pt x="374" y="212"/>
                </a:cubicBezTo>
                <a:cubicBezTo>
                  <a:pt x="379" y="204"/>
                  <a:pt x="384" y="206"/>
                  <a:pt x="389" y="213"/>
                </a:cubicBezTo>
                <a:cubicBezTo>
                  <a:pt x="391" y="225"/>
                  <a:pt x="399" y="224"/>
                  <a:pt x="410" y="227"/>
                </a:cubicBezTo>
                <a:cubicBezTo>
                  <a:pt x="437" y="225"/>
                  <a:pt x="434" y="228"/>
                  <a:pt x="431" y="207"/>
                </a:cubicBezTo>
                <a:cubicBezTo>
                  <a:pt x="432" y="195"/>
                  <a:pt x="438" y="195"/>
                  <a:pt x="450" y="194"/>
                </a:cubicBezTo>
                <a:cubicBezTo>
                  <a:pt x="455" y="192"/>
                  <a:pt x="458" y="189"/>
                  <a:pt x="464" y="188"/>
                </a:cubicBezTo>
                <a:cubicBezTo>
                  <a:pt x="468" y="183"/>
                  <a:pt x="472" y="181"/>
                  <a:pt x="477" y="177"/>
                </a:cubicBezTo>
                <a:cubicBezTo>
                  <a:pt x="480" y="172"/>
                  <a:pt x="481" y="168"/>
                  <a:pt x="486" y="165"/>
                </a:cubicBezTo>
                <a:cubicBezTo>
                  <a:pt x="494" y="167"/>
                  <a:pt x="501" y="169"/>
                  <a:pt x="509" y="171"/>
                </a:cubicBezTo>
                <a:cubicBezTo>
                  <a:pt x="515" y="175"/>
                  <a:pt x="521" y="179"/>
                  <a:pt x="527" y="183"/>
                </a:cubicBezTo>
                <a:cubicBezTo>
                  <a:pt x="532" y="191"/>
                  <a:pt x="533" y="201"/>
                  <a:pt x="528" y="210"/>
                </a:cubicBezTo>
                <a:cubicBezTo>
                  <a:pt x="526" y="219"/>
                  <a:pt x="513" y="217"/>
                  <a:pt x="504" y="218"/>
                </a:cubicBezTo>
                <a:cubicBezTo>
                  <a:pt x="499" y="221"/>
                  <a:pt x="494" y="227"/>
                  <a:pt x="494" y="227"/>
                </a:cubicBezTo>
                <a:cubicBezTo>
                  <a:pt x="489" y="242"/>
                  <a:pt x="499" y="264"/>
                  <a:pt x="492" y="279"/>
                </a:cubicBezTo>
                <a:cubicBezTo>
                  <a:pt x="491" y="285"/>
                  <a:pt x="490" y="289"/>
                  <a:pt x="486" y="294"/>
                </a:cubicBezTo>
                <a:cubicBezTo>
                  <a:pt x="484" y="303"/>
                  <a:pt x="479" y="312"/>
                  <a:pt x="474" y="320"/>
                </a:cubicBezTo>
                <a:cubicBezTo>
                  <a:pt x="473" y="326"/>
                  <a:pt x="471" y="333"/>
                  <a:pt x="470" y="339"/>
                </a:cubicBezTo>
                <a:cubicBezTo>
                  <a:pt x="466" y="333"/>
                  <a:pt x="463" y="327"/>
                  <a:pt x="459" y="321"/>
                </a:cubicBezTo>
                <a:cubicBezTo>
                  <a:pt x="458" y="311"/>
                  <a:pt x="456" y="313"/>
                  <a:pt x="449" y="317"/>
                </a:cubicBezTo>
                <a:cubicBezTo>
                  <a:pt x="441" y="312"/>
                  <a:pt x="442" y="307"/>
                  <a:pt x="438" y="299"/>
                </a:cubicBezTo>
                <a:cubicBezTo>
                  <a:pt x="440" y="292"/>
                  <a:pt x="439" y="288"/>
                  <a:pt x="446" y="287"/>
                </a:cubicBezTo>
                <a:cubicBezTo>
                  <a:pt x="448" y="277"/>
                  <a:pt x="438" y="273"/>
                  <a:pt x="429" y="272"/>
                </a:cubicBezTo>
                <a:cubicBezTo>
                  <a:pt x="424" y="270"/>
                  <a:pt x="420" y="267"/>
                  <a:pt x="416" y="264"/>
                </a:cubicBezTo>
                <a:cubicBezTo>
                  <a:pt x="413" y="258"/>
                  <a:pt x="407" y="249"/>
                  <a:pt x="401" y="245"/>
                </a:cubicBezTo>
                <a:cubicBezTo>
                  <a:pt x="388" y="246"/>
                  <a:pt x="382" y="245"/>
                  <a:pt x="374" y="255"/>
                </a:cubicBezTo>
                <a:cubicBezTo>
                  <a:pt x="375" y="266"/>
                  <a:pt x="384" y="267"/>
                  <a:pt x="375" y="279"/>
                </a:cubicBezTo>
                <a:cubicBezTo>
                  <a:pt x="373" y="287"/>
                  <a:pt x="381" y="295"/>
                  <a:pt x="387" y="300"/>
                </a:cubicBezTo>
                <a:cubicBezTo>
                  <a:pt x="389" y="306"/>
                  <a:pt x="391" y="308"/>
                  <a:pt x="396" y="312"/>
                </a:cubicBezTo>
                <a:cubicBezTo>
                  <a:pt x="399" y="320"/>
                  <a:pt x="404" y="327"/>
                  <a:pt x="407" y="335"/>
                </a:cubicBezTo>
                <a:cubicBezTo>
                  <a:pt x="409" y="347"/>
                  <a:pt x="411" y="348"/>
                  <a:pt x="396" y="351"/>
                </a:cubicBezTo>
                <a:cubicBezTo>
                  <a:pt x="392" y="354"/>
                  <a:pt x="385" y="350"/>
                  <a:pt x="381" y="351"/>
                </a:cubicBezTo>
                <a:cubicBezTo>
                  <a:pt x="376" y="353"/>
                  <a:pt x="367" y="357"/>
                  <a:pt x="363" y="362"/>
                </a:cubicBezTo>
                <a:cubicBezTo>
                  <a:pt x="358" y="368"/>
                  <a:pt x="361" y="372"/>
                  <a:pt x="357" y="378"/>
                </a:cubicBezTo>
                <a:cubicBezTo>
                  <a:pt x="356" y="384"/>
                  <a:pt x="354" y="390"/>
                  <a:pt x="351" y="396"/>
                </a:cubicBezTo>
                <a:cubicBezTo>
                  <a:pt x="349" y="404"/>
                  <a:pt x="341" y="413"/>
                  <a:pt x="333" y="417"/>
                </a:cubicBezTo>
                <a:cubicBezTo>
                  <a:pt x="331" y="422"/>
                  <a:pt x="333" y="425"/>
                  <a:pt x="330" y="429"/>
                </a:cubicBezTo>
                <a:cubicBezTo>
                  <a:pt x="325" y="435"/>
                  <a:pt x="310" y="444"/>
                  <a:pt x="305" y="449"/>
                </a:cubicBezTo>
                <a:cubicBezTo>
                  <a:pt x="299" y="454"/>
                  <a:pt x="297" y="456"/>
                  <a:pt x="293" y="461"/>
                </a:cubicBezTo>
                <a:cubicBezTo>
                  <a:pt x="288" y="465"/>
                  <a:pt x="286" y="472"/>
                  <a:pt x="281" y="476"/>
                </a:cubicBezTo>
                <a:cubicBezTo>
                  <a:pt x="280" y="483"/>
                  <a:pt x="273" y="488"/>
                  <a:pt x="266" y="492"/>
                </a:cubicBezTo>
                <a:cubicBezTo>
                  <a:pt x="263" y="497"/>
                  <a:pt x="256" y="501"/>
                  <a:pt x="254" y="506"/>
                </a:cubicBezTo>
                <a:cubicBezTo>
                  <a:pt x="251" y="511"/>
                  <a:pt x="246" y="517"/>
                  <a:pt x="246" y="524"/>
                </a:cubicBezTo>
                <a:cubicBezTo>
                  <a:pt x="244" y="534"/>
                  <a:pt x="250" y="540"/>
                  <a:pt x="252" y="551"/>
                </a:cubicBezTo>
                <a:cubicBezTo>
                  <a:pt x="252" y="560"/>
                  <a:pt x="244" y="570"/>
                  <a:pt x="243" y="578"/>
                </a:cubicBezTo>
                <a:cubicBezTo>
                  <a:pt x="242" y="586"/>
                  <a:pt x="243" y="592"/>
                  <a:pt x="243" y="599"/>
                </a:cubicBezTo>
                <a:cubicBezTo>
                  <a:pt x="243" y="606"/>
                  <a:pt x="246" y="616"/>
                  <a:pt x="245" y="623"/>
                </a:cubicBezTo>
                <a:cubicBezTo>
                  <a:pt x="244" y="630"/>
                  <a:pt x="237" y="636"/>
                  <a:pt x="234" y="642"/>
                </a:cubicBezTo>
                <a:cubicBezTo>
                  <a:pt x="232" y="647"/>
                  <a:pt x="230" y="655"/>
                  <a:pt x="228" y="660"/>
                </a:cubicBezTo>
                <a:cubicBezTo>
                  <a:pt x="226" y="670"/>
                  <a:pt x="224" y="672"/>
                  <a:pt x="216" y="677"/>
                </a:cubicBezTo>
                <a:cubicBezTo>
                  <a:pt x="196" y="675"/>
                  <a:pt x="206" y="685"/>
                  <a:pt x="192" y="677"/>
                </a:cubicBezTo>
                <a:cubicBezTo>
                  <a:pt x="189" y="672"/>
                  <a:pt x="183" y="659"/>
                  <a:pt x="180" y="654"/>
                </a:cubicBezTo>
                <a:cubicBezTo>
                  <a:pt x="178" y="643"/>
                  <a:pt x="172" y="628"/>
                  <a:pt x="168" y="618"/>
                </a:cubicBezTo>
                <a:cubicBezTo>
                  <a:pt x="165" y="612"/>
                  <a:pt x="161" y="607"/>
                  <a:pt x="158" y="600"/>
                </a:cubicBezTo>
                <a:cubicBezTo>
                  <a:pt x="156" y="581"/>
                  <a:pt x="143" y="572"/>
                  <a:pt x="132" y="557"/>
                </a:cubicBezTo>
                <a:cubicBezTo>
                  <a:pt x="127" y="547"/>
                  <a:pt x="136" y="548"/>
                  <a:pt x="134" y="540"/>
                </a:cubicBezTo>
                <a:cubicBezTo>
                  <a:pt x="132" y="532"/>
                  <a:pt x="121" y="516"/>
                  <a:pt x="117" y="506"/>
                </a:cubicBezTo>
                <a:cubicBezTo>
                  <a:pt x="115" y="498"/>
                  <a:pt x="112" y="490"/>
                  <a:pt x="108" y="483"/>
                </a:cubicBezTo>
                <a:cubicBezTo>
                  <a:pt x="106" y="468"/>
                  <a:pt x="104" y="452"/>
                  <a:pt x="99" y="438"/>
                </a:cubicBezTo>
                <a:cubicBezTo>
                  <a:pt x="94" y="408"/>
                  <a:pt x="103" y="373"/>
                  <a:pt x="84" y="347"/>
                </a:cubicBezTo>
                <a:cubicBezTo>
                  <a:pt x="81" y="351"/>
                  <a:pt x="80" y="355"/>
                  <a:pt x="78" y="360"/>
                </a:cubicBezTo>
                <a:cubicBezTo>
                  <a:pt x="76" y="364"/>
                  <a:pt x="73" y="366"/>
                  <a:pt x="71" y="368"/>
                </a:cubicBezTo>
                <a:cubicBezTo>
                  <a:pt x="69" y="370"/>
                  <a:pt x="68" y="375"/>
                  <a:pt x="63" y="375"/>
                </a:cubicBezTo>
                <a:cubicBezTo>
                  <a:pt x="55" y="374"/>
                  <a:pt x="49" y="372"/>
                  <a:pt x="42" y="371"/>
                </a:cubicBezTo>
                <a:cubicBezTo>
                  <a:pt x="36" y="368"/>
                  <a:pt x="31" y="363"/>
                  <a:pt x="24" y="362"/>
                </a:cubicBezTo>
                <a:cubicBezTo>
                  <a:pt x="22" y="354"/>
                  <a:pt x="18" y="356"/>
                  <a:pt x="17" y="348"/>
                </a:cubicBezTo>
                <a:cubicBezTo>
                  <a:pt x="24" y="347"/>
                  <a:pt x="28" y="345"/>
                  <a:pt x="35" y="344"/>
                </a:cubicBezTo>
                <a:cubicBezTo>
                  <a:pt x="40" y="341"/>
                  <a:pt x="44" y="339"/>
                  <a:pt x="50" y="338"/>
                </a:cubicBezTo>
                <a:cubicBezTo>
                  <a:pt x="45" y="333"/>
                  <a:pt x="43" y="330"/>
                  <a:pt x="36" y="329"/>
                </a:cubicBezTo>
                <a:cubicBezTo>
                  <a:pt x="29" y="325"/>
                  <a:pt x="20" y="325"/>
                  <a:pt x="12" y="324"/>
                </a:cubicBezTo>
                <a:cubicBezTo>
                  <a:pt x="7" y="321"/>
                  <a:pt x="5" y="317"/>
                  <a:pt x="0" y="314"/>
                </a:cubicBezTo>
                <a:cubicBezTo>
                  <a:pt x="4" y="305"/>
                  <a:pt x="9" y="306"/>
                  <a:pt x="18" y="305"/>
                </a:cubicBezTo>
                <a:cubicBezTo>
                  <a:pt x="28" y="302"/>
                  <a:pt x="37" y="303"/>
                  <a:pt x="47" y="297"/>
                </a:cubicBezTo>
                <a:cubicBezTo>
                  <a:pt x="48" y="290"/>
                  <a:pt x="48" y="288"/>
                  <a:pt x="41" y="285"/>
                </a:cubicBezTo>
                <a:cubicBezTo>
                  <a:pt x="36" y="271"/>
                  <a:pt x="33" y="257"/>
                  <a:pt x="24" y="245"/>
                </a:cubicBezTo>
                <a:cubicBezTo>
                  <a:pt x="23" y="238"/>
                  <a:pt x="21" y="237"/>
                  <a:pt x="23" y="230"/>
                </a:cubicBezTo>
                <a:cubicBezTo>
                  <a:pt x="23" y="226"/>
                  <a:pt x="22" y="221"/>
                  <a:pt x="24" y="218"/>
                </a:cubicBezTo>
                <a:cubicBezTo>
                  <a:pt x="26" y="215"/>
                  <a:pt x="33" y="213"/>
                  <a:pt x="38" y="212"/>
                </a:cubicBezTo>
                <a:cubicBezTo>
                  <a:pt x="47" y="214"/>
                  <a:pt x="47" y="215"/>
                  <a:pt x="57" y="213"/>
                </a:cubicBezTo>
                <a:cubicBezTo>
                  <a:pt x="65" y="208"/>
                  <a:pt x="64" y="204"/>
                  <a:pt x="68" y="197"/>
                </a:cubicBezTo>
                <a:cubicBezTo>
                  <a:pt x="69" y="190"/>
                  <a:pt x="74" y="185"/>
                  <a:pt x="77" y="179"/>
                </a:cubicBezTo>
                <a:cubicBezTo>
                  <a:pt x="78" y="172"/>
                  <a:pt x="83" y="165"/>
                  <a:pt x="86" y="159"/>
                </a:cubicBezTo>
                <a:cubicBezTo>
                  <a:pt x="88" y="145"/>
                  <a:pt x="96" y="128"/>
                  <a:pt x="108" y="119"/>
                </a:cubicBezTo>
                <a:cubicBezTo>
                  <a:pt x="110" y="114"/>
                  <a:pt x="113" y="111"/>
                  <a:pt x="114" y="105"/>
                </a:cubicBezTo>
                <a:cubicBezTo>
                  <a:pt x="112" y="95"/>
                  <a:pt x="97" y="85"/>
                  <a:pt x="87" y="83"/>
                </a:cubicBezTo>
                <a:cubicBezTo>
                  <a:pt x="80" y="78"/>
                  <a:pt x="77" y="75"/>
                  <a:pt x="72" y="68"/>
                </a:cubicBezTo>
                <a:cubicBezTo>
                  <a:pt x="69" y="52"/>
                  <a:pt x="70" y="56"/>
                  <a:pt x="66" y="29"/>
                </a:cubicBezTo>
                <a:cubicBezTo>
                  <a:pt x="65" y="23"/>
                  <a:pt x="76" y="22"/>
                  <a:pt x="74" y="16"/>
                </a:cubicBezTo>
                <a:cubicBezTo>
                  <a:pt x="76" y="5"/>
                  <a:pt x="76" y="4"/>
                  <a:pt x="71" y="4"/>
                </a:cubicBezTo>
                <a:close/>
              </a:path>
            </a:pathLst>
          </a:custGeom>
          <a:solidFill>
            <a:srgbClr val="FFFF11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chemeClr val="accent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33" name="Text Box 157"/>
          <p:cNvSpPr txBox="1">
            <a:spLocks noChangeArrowheads="1"/>
          </p:cNvSpPr>
          <p:nvPr/>
        </p:nvSpPr>
        <p:spPr bwMode="auto">
          <a:xfrm>
            <a:off x="5948363" y="3106738"/>
            <a:ext cx="7191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Індія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534" name="AutoShape 158"/>
          <p:cNvSpPr>
            <a:spLocks noChangeArrowheads="1"/>
          </p:cNvSpPr>
          <p:nvPr/>
        </p:nvSpPr>
        <p:spPr bwMode="auto">
          <a:xfrm>
            <a:off x="6372225" y="3284538"/>
            <a:ext cx="215900" cy="215900"/>
          </a:xfrm>
          <a:custGeom>
            <a:avLst/>
            <a:gdLst>
              <a:gd name="G0" fmla="+- 5082 0 0"/>
              <a:gd name="G1" fmla="+- 21600 0 5082"/>
              <a:gd name="G2" fmla="+- 21600 0 5082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082" y="10800"/>
                </a:moveTo>
                <a:cubicBezTo>
                  <a:pt x="5082" y="13958"/>
                  <a:pt x="7642" y="16518"/>
                  <a:pt x="10800" y="16518"/>
                </a:cubicBezTo>
                <a:cubicBezTo>
                  <a:pt x="13958" y="16518"/>
                  <a:pt x="16518" y="13958"/>
                  <a:pt x="16518" y="10800"/>
                </a:cubicBezTo>
                <a:cubicBezTo>
                  <a:pt x="16518" y="7642"/>
                  <a:pt x="13958" y="5082"/>
                  <a:pt x="10800" y="5082"/>
                </a:cubicBezTo>
                <a:cubicBezTo>
                  <a:pt x="7642" y="5082"/>
                  <a:pt x="5082" y="7642"/>
                  <a:pt x="5082" y="1080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35" name="Freeform 159"/>
          <p:cNvSpPr>
            <a:spLocks/>
          </p:cNvSpPr>
          <p:nvPr/>
        </p:nvSpPr>
        <p:spPr bwMode="auto">
          <a:xfrm>
            <a:off x="6523038" y="3214688"/>
            <a:ext cx="149225" cy="185737"/>
          </a:xfrm>
          <a:custGeom>
            <a:avLst/>
            <a:gdLst>
              <a:gd name="T0" fmla="*/ 3 w 94"/>
              <a:gd name="T1" fmla="*/ 6 h 117"/>
              <a:gd name="T2" fmla="*/ 6 w 94"/>
              <a:gd name="T3" fmla="*/ 45 h 117"/>
              <a:gd name="T4" fmla="*/ 33 w 94"/>
              <a:gd name="T5" fmla="*/ 78 h 117"/>
              <a:gd name="T6" fmla="*/ 41 w 94"/>
              <a:gd name="T7" fmla="*/ 106 h 117"/>
              <a:gd name="T8" fmla="*/ 49 w 94"/>
              <a:gd name="T9" fmla="*/ 93 h 117"/>
              <a:gd name="T10" fmla="*/ 49 w 94"/>
              <a:gd name="T11" fmla="*/ 68 h 117"/>
              <a:gd name="T12" fmla="*/ 84 w 94"/>
              <a:gd name="T13" fmla="*/ 113 h 117"/>
              <a:gd name="T14" fmla="*/ 93 w 94"/>
              <a:gd name="T15" fmla="*/ 95 h 117"/>
              <a:gd name="T16" fmla="*/ 90 w 94"/>
              <a:gd name="T17" fmla="*/ 83 h 117"/>
              <a:gd name="T18" fmla="*/ 88 w 94"/>
              <a:gd name="T19" fmla="*/ 61 h 117"/>
              <a:gd name="T20" fmla="*/ 75 w 94"/>
              <a:gd name="T21" fmla="*/ 69 h 117"/>
              <a:gd name="T22" fmla="*/ 61 w 94"/>
              <a:gd name="T23" fmla="*/ 56 h 117"/>
              <a:gd name="T24" fmla="*/ 70 w 94"/>
              <a:gd name="T25" fmla="*/ 30 h 117"/>
              <a:gd name="T26" fmla="*/ 42 w 94"/>
              <a:gd name="T27" fmla="*/ 26 h 117"/>
              <a:gd name="T28" fmla="*/ 28 w 94"/>
              <a:gd name="T29" fmla="*/ 3 h 117"/>
              <a:gd name="T30" fmla="*/ 3 w 94"/>
              <a:gd name="T31" fmla="*/ 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4" h="117">
                <a:moveTo>
                  <a:pt x="3" y="6"/>
                </a:moveTo>
                <a:cubicBezTo>
                  <a:pt x="0" y="12"/>
                  <a:pt x="1" y="33"/>
                  <a:pt x="6" y="45"/>
                </a:cubicBezTo>
                <a:cubicBezTo>
                  <a:pt x="11" y="57"/>
                  <a:pt x="27" y="68"/>
                  <a:pt x="33" y="78"/>
                </a:cubicBezTo>
                <a:lnTo>
                  <a:pt x="41" y="106"/>
                </a:lnTo>
                <a:cubicBezTo>
                  <a:pt x="44" y="108"/>
                  <a:pt x="48" y="99"/>
                  <a:pt x="49" y="93"/>
                </a:cubicBezTo>
                <a:cubicBezTo>
                  <a:pt x="50" y="87"/>
                  <a:pt x="43" y="65"/>
                  <a:pt x="49" y="68"/>
                </a:cubicBezTo>
                <a:cubicBezTo>
                  <a:pt x="55" y="71"/>
                  <a:pt x="77" y="109"/>
                  <a:pt x="84" y="113"/>
                </a:cubicBezTo>
                <a:cubicBezTo>
                  <a:pt x="91" y="117"/>
                  <a:pt x="92" y="100"/>
                  <a:pt x="93" y="95"/>
                </a:cubicBezTo>
                <a:cubicBezTo>
                  <a:pt x="94" y="90"/>
                  <a:pt x="91" y="89"/>
                  <a:pt x="90" y="83"/>
                </a:cubicBezTo>
                <a:cubicBezTo>
                  <a:pt x="89" y="77"/>
                  <a:pt x="91" y="63"/>
                  <a:pt x="88" y="61"/>
                </a:cubicBezTo>
                <a:cubicBezTo>
                  <a:pt x="85" y="59"/>
                  <a:pt x="79" y="70"/>
                  <a:pt x="75" y="69"/>
                </a:cubicBezTo>
                <a:cubicBezTo>
                  <a:pt x="71" y="68"/>
                  <a:pt x="62" y="62"/>
                  <a:pt x="61" y="56"/>
                </a:cubicBezTo>
                <a:cubicBezTo>
                  <a:pt x="60" y="50"/>
                  <a:pt x="73" y="35"/>
                  <a:pt x="70" y="30"/>
                </a:cubicBezTo>
                <a:cubicBezTo>
                  <a:pt x="67" y="25"/>
                  <a:pt x="49" y="30"/>
                  <a:pt x="42" y="26"/>
                </a:cubicBezTo>
                <a:cubicBezTo>
                  <a:pt x="35" y="22"/>
                  <a:pt x="34" y="6"/>
                  <a:pt x="28" y="3"/>
                </a:cubicBezTo>
                <a:cubicBezTo>
                  <a:pt x="22" y="0"/>
                  <a:pt x="8" y="5"/>
                  <a:pt x="3" y="6"/>
                </a:cubicBezTo>
                <a:close/>
              </a:path>
            </a:pathLst>
          </a:custGeom>
          <a:solidFill>
            <a:srgbClr val="FF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cmpd="sng">
                <a:solidFill>
                  <a:srgbClr val="996633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36" name="Text Box 160"/>
          <p:cNvSpPr txBox="1">
            <a:spLocks noChangeArrowheads="1"/>
          </p:cNvSpPr>
          <p:nvPr/>
        </p:nvSpPr>
        <p:spPr bwMode="auto">
          <a:xfrm>
            <a:off x="6577013" y="3146425"/>
            <a:ext cx="1152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altLang="ru-RU" sz="1500" b="1" smtClean="0">
                <a:solidFill>
                  <a:srgbClr val="000000"/>
                </a:solidFill>
              </a:rPr>
              <a:t>Бангладеш</a:t>
            </a:r>
            <a:endParaRPr lang="ru-RU" altLang="ru-RU" sz="1500" b="1" smtClean="0">
              <a:solidFill>
                <a:srgbClr val="990033"/>
              </a:solidFill>
            </a:endParaRPr>
          </a:p>
        </p:txBody>
      </p:sp>
      <p:sp>
        <p:nvSpPr>
          <p:cNvPr id="101537" name="Oval 161"/>
          <p:cNvSpPr>
            <a:spLocks noChangeArrowheads="1"/>
          </p:cNvSpPr>
          <p:nvPr/>
        </p:nvSpPr>
        <p:spPr bwMode="auto">
          <a:xfrm>
            <a:off x="6545263" y="3244850"/>
            <a:ext cx="71437" cy="7302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101541" name="Text Box 165"/>
          <p:cNvSpPr txBox="1">
            <a:spLocks noChangeArrowheads="1"/>
          </p:cNvSpPr>
          <p:nvPr/>
        </p:nvSpPr>
        <p:spPr bwMode="auto">
          <a:xfrm>
            <a:off x="1433513" y="6480175"/>
            <a:ext cx="691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990099"/>
                </a:solidFill>
                <a:latin typeface="Brush Script MT" pitchFamily="66" charset="0"/>
              </a:rPr>
              <a:t>C</a:t>
            </a:r>
            <a:r>
              <a:rPr lang="uk-UA" altLang="ru-RU" sz="2000" b="1" smtClean="0">
                <a:solidFill>
                  <a:srgbClr val="CC0099"/>
                </a:solidFill>
                <a:latin typeface="Algerian" pitchFamily="82" charset="0"/>
              </a:rPr>
              <a:t> </a:t>
            </a:r>
            <a:r>
              <a:rPr lang="uk-UA" altLang="ru-RU" sz="2000" i="1" smtClean="0">
                <a:solidFill>
                  <a:srgbClr val="000000"/>
                </a:solidFill>
              </a:rPr>
              <a:t>– країни, які виробляють найбільше синтетичних тканин</a:t>
            </a:r>
            <a:endParaRPr lang="ru-RU" altLang="ru-RU" sz="2000" i="1" smtClean="0">
              <a:solidFill>
                <a:srgbClr val="000000"/>
              </a:solidFill>
            </a:endParaRPr>
          </a:p>
        </p:txBody>
      </p:sp>
      <p:sp>
        <p:nvSpPr>
          <p:cNvPr id="101544" name="Oval 168"/>
          <p:cNvSpPr>
            <a:spLocks noChangeArrowheads="1"/>
          </p:cNvSpPr>
          <p:nvPr/>
        </p:nvSpPr>
        <p:spPr bwMode="auto">
          <a:xfrm>
            <a:off x="900113" y="2492375"/>
            <a:ext cx="433387" cy="4460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ru-RU" sz="2200" b="1" i="1" smtClean="0">
                <a:solidFill>
                  <a:srgbClr val="990099"/>
                </a:solidFill>
                <a:latin typeface="Brush Script MT" pitchFamily="66" charset="0"/>
              </a:rPr>
              <a:t>C</a:t>
            </a:r>
            <a:endParaRPr lang="ru-RU" altLang="ru-RU" sz="2200" i="1" smtClean="0">
              <a:solidFill>
                <a:srgbClr val="990099"/>
              </a:solidFill>
            </a:endParaRPr>
          </a:p>
        </p:txBody>
      </p:sp>
      <p:sp>
        <p:nvSpPr>
          <p:cNvPr id="101545" name="Oval 169"/>
          <p:cNvSpPr>
            <a:spLocks noChangeArrowheads="1"/>
          </p:cNvSpPr>
          <p:nvPr/>
        </p:nvSpPr>
        <p:spPr bwMode="auto">
          <a:xfrm>
            <a:off x="6011863" y="3357563"/>
            <a:ext cx="433387" cy="4460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ru-RU" sz="2200" b="1" i="1" smtClean="0">
                <a:solidFill>
                  <a:srgbClr val="990099"/>
                </a:solidFill>
                <a:latin typeface="Brush Script MT" pitchFamily="66" charset="0"/>
              </a:rPr>
              <a:t>C</a:t>
            </a:r>
            <a:endParaRPr lang="ru-RU" altLang="ru-RU" sz="2200" i="1" smtClean="0">
              <a:solidFill>
                <a:srgbClr val="990099"/>
              </a:solidFill>
            </a:endParaRPr>
          </a:p>
        </p:txBody>
      </p:sp>
      <p:sp>
        <p:nvSpPr>
          <p:cNvPr id="101546" name="Oval 170"/>
          <p:cNvSpPr>
            <a:spLocks noChangeArrowheads="1"/>
          </p:cNvSpPr>
          <p:nvPr/>
        </p:nvSpPr>
        <p:spPr bwMode="auto">
          <a:xfrm>
            <a:off x="7596188" y="2708275"/>
            <a:ext cx="433387" cy="4460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ru-RU" sz="2200" b="1" i="1" smtClean="0">
                <a:solidFill>
                  <a:srgbClr val="990099"/>
                </a:solidFill>
                <a:latin typeface="Brush Script MT" pitchFamily="66" charset="0"/>
              </a:rPr>
              <a:t>C</a:t>
            </a:r>
            <a:endParaRPr lang="ru-RU" altLang="ru-RU" sz="2200" i="1" smtClean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67273"/>
      </p:ext>
    </p:extLst>
  </p:cSld>
  <p:clrMapOvr>
    <a:masterClrMapping/>
  </p:clrMapOvr>
  <p:transition spd="slow">
    <p:wheel spokes="1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Уф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01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1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1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1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2" dur="500"/>
                                        <p:tgtEl>
                                          <p:spTgt spid="10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0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0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1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0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0" dur="500"/>
                                        <p:tgtEl>
                                          <p:spTgt spid="10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0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01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01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0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0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0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101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 nodeType="clickPar">
                      <p:stCondLst>
                        <p:cond delay="indefinite"/>
                      </p:stCondLst>
                      <p:childTnLst>
                        <p:par>
                          <p:cTn id="2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Бластер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0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 nodeType="clickPar">
                      <p:stCondLst>
                        <p:cond delay="indefinite"/>
                      </p:stCondLst>
                      <p:childTnLst>
                        <p:par>
                          <p:cTn id="2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0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0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PP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0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PP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0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0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PP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95" grpId="0" animBg="1"/>
      <p:bldP spid="101477" grpId="0" animBg="1"/>
      <p:bldP spid="101478" grpId="0" autoUpdateAnimBg="0"/>
      <p:bldP spid="101479" grpId="0"/>
      <p:bldP spid="101487" grpId="0" animBg="1"/>
      <p:bldP spid="101488" grpId="0" autoUpdateAnimBg="0"/>
      <p:bldP spid="101489" grpId="0" animBg="1"/>
      <p:bldP spid="101490" grpId="0"/>
      <p:bldP spid="101491" grpId="0" animBg="1"/>
      <p:bldP spid="101492" grpId="0" autoUpdateAnimBg="0"/>
      <p:bldP spid="101493" grpId="0" animBg="1"/>
      <p:bldP spid="101494" grpId="0"/>
      <p:bldP spid="101496" grpId="0" autoUpdateAnimBg="0"/>
      <p:bldP spid="101498" grpId="0"/>
      <p:bldP spid="101500" grpId="0" animBg="1"/>
      <p:bldP spid="101497" grpId="0" animBg="1"/>
      <p:bldP spid="101501" grpId="0" autoUpdateAnimBg="0"/>
      <p:bldP spid="101502" grpId="0"/>
      <p:bldP spid="101503" grpId="0" animBg="1"/>
      <p:bldP spid="101509" grpId="0" animBg="1"/>
      <p:bldP spid="101510" grpId="0" autoUpdateAnimBg="0"/>
      <p:bldP spid="101511" grpId="0" animBg="1"/>
      <p:bldP spid="101515" grpId="0" autoUpdateAnimBg="0"/>
      <p:bldP spid="101516" grpId="0" animBg="1"/>
      <p:bldP spid="101517" grpId="0" animBg="1"/>
      <p:bldP spid="101519" grpId="0" animBg="1"/>
      <p:bldP spid="101520" grpId="0" autoUpdateAnimBg="0"/>
      <p:bldP spid="101521" grpId="0" animBg="1"/>
      <p:bldP spid="101522" grpId="0" animBg="1"/>
      <p:bldP spid="101529" grpId="0" animBg="1"/>
      <p:bldP spid="101530" grpId="0" autoUpdateAnimBg="0"/>
      <p:bldP spid="101531" grpId="0" animBg="1"/>
      <p:bldP spid="101532" grpId="0" animBg="1"/>
      <p:bldP spid="101533" grpId="0" autoUpdateAnimBg="0"/>
      <p:bldP spid="101534" grpId="0" animBg="1"/>
      <p:bldP spid="101535" grpId="0" animBg="1"/>
      <p:bldP spid="101536" grpId="0" autoUpdateAnimBg="0"/>
      <p:bldP spid="101537" grpId="0" animBg="1"/>
      <p:bldP spid="101541" grpId="0"/>
      <p:bldP spid="101544" grpId="0"/>
      <p:bldP spid="101545" grpId="0"/>
      <p:bldP spid="1015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</TotalTime>
  <Words>884</Words>
  <Application>Microsoft Office PowerPoint</Application>
  <PresentationFormat>Экран (4:3)</PresentationFormat>
  <Paragraphs>105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Волна</vt:lpstr>
      <vt:lpstr>Равновесие</vt:lpstr>
      <vt:lpstr>Оформление по умолчанию</vt:lpstr>
      <vt:lpstr>1_Оформление по умолчанию</vt:lpstr>
      <vt:lpstr>2_Оформление по умолчанию</vt:lpstr>
      <vt:lpstr>Диаграмма Microsoft Graph</vt:lpstr>
      <vt:lpstr>Легка промисловість</vt:lpstr>
      <vt:lpstr>Презентация PowerPoint</vt:lpstr>
      <vt:lpstr>Презентация PowerPoint</vt:lpstr>
      <vt:lpstr>Фактори розміщення підприємств:</vt:lpstr>
      <vt:lpstr>Текстильна промисловість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Швейна промисловість</vt:lpstr>
      <vt:lpstr>Презентация PowerPoint</vt:lpstr>
      <vt:lpstr>Презентация PowerPoint</vt:lpstr>
      <vt:lpstr>З шкіри тварин здавна виготовляється безліч виробів:  -Взуття (чоботи, туфлі і пр.)  -Галантерея (рукавички, ремені та ін)   -Оздоблення меблів (дивани, крісла та ін), також фурнітура .  -Шкіряні обладунки</vt:lpstr>
      <vt:lpstr>Взуттєва промисловість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 промисловість</dc:title>
  <dc:creator>Юля</dc:creator>
  <cp:lastModifiedBy>Юля</cp:lastModifiedBy>
  <cp:revision>13</cp:revision>
  <dcterms:created xsi:type="dcterms:W3CDTF">2013-12-02T12:11:23Z</dcterms:created>
  <dcterms:modified xsi:type="dcterms:W3CDTF">2013-12-02T14:50:44Z</dcterms:modified>
</cp:coreProperties>
</file>