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6" r:id="rId6"/>
    <p:sldId id="267" r:id="rId7"/>
    <p:sldId id="268" r:id="rId8"/>
    <p:sldId id="269" r:id="rId9"/>
    <p:sldId id="261" r:id="rId10"/>
    <p:sldId id="270" r:id="rId11"/>
    <p:sldId id="271" r:id="rId12"/>
    <p:sldId id="272" r:id="rId13"/>
    <p:sldId id="273" r:id="rId14"/>
    <p:sldId id="274" r:id="rId15"/>
    <p:sldId id="275" r:id="rId16"/>
    <p:sldId id="262" r:id="rId17"/>
    <p:sldId id="276" r:id="rId18"/>
    <p:sldId id="277" r:id="rId19"/>
    <p:sldId id="278" r:id="rId20"/>
    <p:sldId id="279" r:id="rId21"/>
    <p:sldId id="280" r:id="rId22"/>
    <p:sldId id="264" r:id="rId23"/>
    <p:sldId id="296" r:id="rId24"/>
    <p:sldId id="297" r:id="rId25"/>
    <p:sldId id="298" r:id="rId26"/>
    <p:sldId id="299" r:id="rId27"/>
    <p:sldId id="309" r:id="rId28"/>
    <p:sldId id="281" r:id="rId29"/>
    <p:sldId id="282" r:id="rId30"/>
    <p:sldId id="284" r:id="rId31"/>
    <p:sldId id="285" r:id="rId32"/>
    <p:sldId id="287" r:id="rId33"/>
    <p:sldId id="288" r:id="rId34"/>
    <p:sldId id="289" r:id="rId35"/>
    <p:sldId id="290" r:id="rId36"/>
    <p:sldId id="291" r:id="rId37"/>
    <p:sldId id="300" r:id="rId38"/>
    <p:sldId id="301" r:id="rId39"/>
    <p:sldId id="292" r:id="rId40"/>
    <p:sldId id="293" r:id="rId41"/>
    <p:sldId id="294" r:id="rId42"/>
    <p:sldId id="295" r:id="rId43"/>
    <p:sldId id="310" r:id="rId4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4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F2BE88F-0003-44CC-B915-A451676FCA8B}" type="datetimeFigureOut">
              <a:rPr lang="uk-UA" smtClean="0"/>
              <a:t>01.04.2015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EE8623A-C371-44A3-9614-04A47360E8CD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E88F-0003-44CC-B915-A451676FCA8B}" type="datetimeFigureOut">
              <a:rPr lang="uk-UA" smtClean="0"/>
              <a:t>01.04.2015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623A-C371-44A3-9614-04A47360E8C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E88F-0003-44CC-B915-A451676FCA8B}" type="datetimeFigureOut">
              <a:rPr lang="uk-UA" smtClean="0"/>
              <a:t>01.04.2015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623A-C371-44A3-9614-04A47360E8C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E88F-0003-44CC-B915-A451676FCA8B}" type="datetimeFigureOut">
              <a:rPr lang="uk-UA" smtClean="0"/>
              <a:t>01.04.2015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623A-C371-44A3-9614-04A47360E8CD}" type="slidenum">
              <a:rPr lang="uk-UA" smtClean="0"/>
              <a:t>‹#›</a:t>
            </a:fld>
            <a:endParaRPr lang="uk-UA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F2BE88F-0003-44CC-B915-A451676FCA8B}" type="datetimeFigureOut">
              <a:rPr lang="uk-UA" smtClean="0"/>
              <a:t>01.04.2015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623A-C371-44A3-9614-04A47360E8CD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E88F-0003-44CC-B915-A451676FCA8B}" type="datetimeFigureOut">
              <a:rPr lang="uk-UA" smtClean="0"/>
              <a:t>01.04.2015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623A-C371-44A3-9614-04A47360E8CD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E88F-0003-44CC-B915-A451676FCA8B}" type="datetimeFigureOut">
              <a:rPr lang="uk-UA" smtClean="0"/>
              <a:t>01.04.2015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623A-C371-44A3-9614-04A47360E8CD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2BE88F-0003-44CC-B915-A451676FCA8B}" type="datetimeFigureOut">
              <a:rPr lang="uk-UA" smtClean="0"/>
              <a:t>01.04.2015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623A-C371-44A3-9614-04A47360E8CD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E88F-0003-44CC-B915-A451676FCA8B}" type="datetimeFigureOut">
              <a:rPr lang="uk-UA" smtClean="0"/>
              <a:t>01.04.2015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623A-C371-44A3-9614-04A47360E8C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F2BE88F-0003-44CC-B915-A451676FCA8B}" type="datetimeFigureOut">
              <a:rPr lang="uk-UA" smtClean="0"/>
              <a:t>01.04.2015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623A-C371-44A3-9614-04A47360E8CD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F2BE88F-0003-44CC-B915-A451676FCA8B}" type="datetimeFigureOut">
              <a:rPr lang="uk-UA" smtClean="0"/>
              <a:t>01.04.2015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623A-C371-44A3-9614-04A47360E8CD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9F2BE88F-0003-44CC-B915-A451676FCA8B}" type="datetimeFigureOut">
              <a:rPr lang="uk-UA" smtClean="0"/>
              <a:t>01.04.2015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EE8623A-C371-44A3-9614-04A47360E8C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err="1" smtClean="0">
                <a:latin typeface="Annabelle" panose="03000400000000000000" pitchFamily="66" charset="0"/>
              </a:rPr>
              <a:t>Бобровська</a:t>
            </a:r>
            <a:r>
              <a:rPr lang="uk-UA" dirty="0" smtClean="0">
                <a:latin typeface="Annabelle" panose="03000400000000000000" pitchFamily="66" charset="0"/>
              </a:rPr>
              <a:t> Олена</a:t>
            </a:r>
          </a:p>
          <a:p>
            <a:r>
              <a:rPr lang="uk-UA" dirty="0" err="1" smtClean="0">
                <a:latin typeface="Annabelle" panose="03000400000000000000" pitchFamily="66" charset="0"/>
              </a:rPr>
              <a:t>Винушева</a:t>
            </a:r>
            <a:r>
              <a:rPr lang="uk-UA" dirty="0" smtClean="0">
                <a:latin typeface="Annabelle" panose="03000400000000000000" pitchFamily="66" charset="0"/>
              </a:rPr>
              <a:t> Катерина</a:t>
            </a:r>
          </a:p>
          <a:p>
            <a:r>
              <a:rPr lang="uk-UA" dirty="0" err="1" smtClean="0">
                <a:latin typeface="Annabelle" panose="03000400000000000000" pitchFamily="66" charset="0"/>
              </a:rPr>
              <a:t>Єрьоменко</a:t>
            </a:r>
            <a:r>
              <a:rPr lang="uk-UA" dirty="0" smtClean="0">
                <a:latin typeface="Annabelle" panose="03000400000000000000" pitchFamily="66" charset="0"/>
              </a:rPr>
              <a:t> Анна</a:t>
            </a:r>
          </a:p>
          <a:p>
            <a:r>
              <a:rPr lang="uk-UA" dirty="0" err="1" smtClean="0">
                <a:latin typeface="Annabelle" panose="03000400000000000000" pitchFamily="66" charset="0"/>
              </a:rPr>
              <a:t>Крепак</a:t>
            </a:r>
            <a:r>
              <a:rPr lang="uk-UA" dirty="0" smtClean="0">
                <a:latin typeface="Annabelle" panose="03000400000000000000" pitchFamily="66" charset="0"/>
              </a:rPr>
              <a:t> Катерина</a:t>
            </a:r>
            <a:endParaRPr lang="uk-UA" dirty="0">
              <a:latin typeface="Annabelle" panose="03000400000000000000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1723648"/>
          </a:xfrm>
        </p:spPr>
        <p:txBody>
          <a:bodyPr>
            <a:normAutofit/>
          </a:bodyPr>
          <a:lstStyle/>
          <a:p>
            <a:pPr algn="ctr"/>
            <a:r>
              <a:rPr lang="uk-UA" sz="54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Японія</a:t>
            </a:r>
            <a:endParaRPr lang="uk-UA" sz="54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215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6417" y="539472"/>
            <a:ext cx="453757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1854 року,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тиском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американської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ескадри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американського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комодора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Меттью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Перрі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уряд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змушений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Заходу.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реставрації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Мейдзі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1868 року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уряд на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Імператором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Громадянська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Босін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(1868–1869)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ліквідувала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самурайську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опозицію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прибічників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забезпечила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єдиновладдя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Імператорського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уряду і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сприяла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вестернізації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перетворена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парламентську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монархію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британського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типу.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0962" name="Picture 2" descr="Ahoy - Mac's Web Log - Admiral Perry T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0" r="11023"/>
          <a:stretch/>
        </p:blipFill>
        <p:spPr bwMode="auto">
          <a:xfrm>
            <a:off x="146279" y="494315"/>
            <a:ext cx="4210138" cy="595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31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984" y="548680"/>
            <a:ext cx="89770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Формальним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головою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Імператор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символ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державності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єдності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позбавлений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керувати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країною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виконує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церемоніальні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Чинним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Імператором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Величність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Імператор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Акіхіто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Фактичним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головою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виступає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прем'єр-міністр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голова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Кабінету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міністрів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 30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2011 року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посаду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обіймає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Нода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Йосіхіко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9940" name="Picture 4" descr="Категория:Ёсихико Нода - материал из Викиновосте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" t="8011" r="9101" b="14459"/>
          <a:stretch/>
        </p:blipFill>
        <p:spPr bwMode="auto">
          <a:xfrm>
            <a:off x="135985" y="3057148"/>
            <a:ext cx="3211880" cy="353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В Японии тысячи людей пришли поздравить императора Акихито с 80-летием - NewsFib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r="7199"/>
          <a:stretch/>
        </p:blipFill>
        <p:spPr bwMode="auto">
          <a:xfrm>
            <a:off x="3797528" y="3057149"/>
            <a:ext cx="5315494" cy="35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31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582" y="548680"/>
            <a:ext cx="9150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Найвищим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органом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двопалатний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Парламент,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найстаріший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Азії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складається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нижньої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представників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верхньої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радників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Парламент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зобов'язаний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приймати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бюджет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8914" name="Picture 2" descr="Парламент Японии - Политика - Статьи о Японии - Япо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367" y="2156655"/>
            <a:ext cx="6336704" cy="43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31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582" y="548680"/>
            <a:ext cx="9150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Кабінет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міністрів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покликаний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керувати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державою.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виконує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бюджет,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ухвалені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Парламентом.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7890" name="Picture 2" descr="Технологии - ИнтерНовости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407" y="2077466"/>
            <a:ext cx="5616624" cy="446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31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582" y="548680"/>
            <a:ext cx="9150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Судова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незалежною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законодавчої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виконавчої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представляють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суди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суд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суди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нижчої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інстанції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сімейні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дисциплінарні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суд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конституційного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контролю. 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6866" name="Picture 2" descr="Грани.Ру // Европа :: Новым главой Международного суда ООН стал японе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75" y="2204864"/>
            <a:ext cx="6192688" cy="412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31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582" y="548680"/>
            <a:ext cx="9150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Нині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унітарною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демократичною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національною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державою з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парламентською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конституційною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монархією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5842" name="Picture 2" descr="Самые красивые места Красивые и необычные места нашей планеты! . - Страница 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44" y="1772816"/>
            <a:ext cx="638175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31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2532882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Економічний розвиток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06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582" y="548680"/>
            <a:ext cx="91506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однією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найпотужніших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посідає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друге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США за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показниками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ВВП ($4,5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трильйони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2005) і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третє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США і КНР за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показниками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купівлеспроможності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найбільшою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Азії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залежить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поставок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сировинних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нестачу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4818" name="Picture 2" descr="Япония ожидает роста экономики на 2,2% в 2012 г. &quot; Кадры.com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39" y="3049016"/>
            <a:ext cx="504056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582" y="548680"/>
            <a:ext cx="9150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Співпраця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уряду і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промисловців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розвинена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бізнесової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етики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розробки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невеликі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витрати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оборонні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потреби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забезпечили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стрибкоподібне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зростання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3794" name="Picture 2" descr="Обзор мировой экономики - апрель 2013 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367" y="2204864"/>
            <a:ext cx="6336704" cy="443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582" y="548680"/>
            <a:ext cx="91506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1960-х по 1980-ті роки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вражаючим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10% у 1960-х, 5% у 1970-х, 4% у 1980-х роках.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Зростання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призупинилося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1990-х роках через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надмірне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інвестування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наприкінці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1980-х та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внутрішньополітичний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курс,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спрямований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виправлення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спекулятивних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ексцесів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біржі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ринку.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Спроби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уряду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покращити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забуксували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2000 і 2001 роках.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2770" name="Picture 2" descr="Банк Японии дал положительную оценку состоянию экономики страны - Kурсы валют и CFD : USDJPY - Masterforex-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55" y="3103225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2532882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Загальна характеристика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25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582" y="548680"/>
            <a:ext cx="91506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2005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з'явилися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одужання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застою. ВВП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зріс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2,8%, перегнавши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ЄС і США.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фактором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одужання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зростання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внутрішнього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попиту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продовжує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утримувати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позиції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лідера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1746" name="Picture 2" descr="Валютная пара USD/J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012" y="2564904"/>
            <a:ext cx="6273414" cy="410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9" y="548680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Фундаментальними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принципами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післявоєнної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Тісна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співпраця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постачальників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дистриб'юторів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великих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кейрецу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Міцубісі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Сумітомо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Фуйо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Міцуї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Кооперація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роботодавців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профспілок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Всебічна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підтримка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починань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підприємців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державними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службовцями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(«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господарчий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патріотизм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найму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робітників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все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великих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підприємствах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часом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фірм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особливо малого і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бізнесу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переглядають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вищезгадані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задля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збільшення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продуктивності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прибутків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2532882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Зовнішня  політика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065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582" y="548680"/>
            <a:ext cx="9150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підтримує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військові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відносини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Сполученими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Штатами Америки.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основою є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договір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взаємодію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США і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Японією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338" name="Picture 2" descr="ВВС Индии с момента аварии не используют истребители Су-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19" y="198884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2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582" y="548680"/>
            <a:ext cx="9150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входить до складу ООН з 1956 року , 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непостійним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членом Ради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ООН (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всього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станом на 2010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вона входила до Ради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314" name="Picture 2" descr="Обои hq Оон, организация объединенных наций флаг 1024 x 768 на рабочий стол, high quality обои, 3d обои, фоны, заставки, картин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4" y="1988840"/>
            <a:ext cx="73723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2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3386" y="1419833"/>
            <a:ext cx="39759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участь 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відносинах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покращує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зв'язку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важливими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партнерами по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всьому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березні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2007 року вона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підписала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декларацію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співробітництво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Австралією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а в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жовтні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2008 - з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Індією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AutoShape 2" descr="Результат пошуку зображень за запитом &quot;австралия флаг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4" descr="Результат пошуку зображень за запитом &quot;австралия флаг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294" name="Picture 6" descr="http://www.es-education.com.au/files/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4" y="598292"/>
            <a:ext cx="4461660" cy="334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st.gdefon.com/wallpapers_original/514558_flag-indii_indijskij-flag_flag-respubliki-indiya_1920x1080_www.Gde-Fon.c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96" y="4077072"/>
            <a:ext cx="4510535" cy="253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2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582" y="548680"/>
            <a:ext cx="91506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залучена в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територіальні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суперечки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кількома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сусідніми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державами.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Згідно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офіційною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позиції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південні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Курильські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де-факто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знаходяться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є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частиною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оспорює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належність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Лианкур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контрольованих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Південною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Кореєю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 і Тайвань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оскаржують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належність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Сенкаку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перебувають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контролем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266" name="Picture 2" descr="Шаблон:Карта розташування Курильські острови -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9584"/>
            <a:ext cx="2092523" cy="224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Южная Корея отказала Японии в споре по островам Такэсима Современные летопис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23221"/>
            <a:ext cx="2457550" cy="224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Senkaku Isla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23221"/>
            <a:ext cx="3008404" cy="221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2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2532882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Культурне надбання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582" y="548680"/>
            <a:ext cx="91506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надбань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них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прекрасні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зразки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образотворчого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давнини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шедеври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скульптури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пам'ятники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поезії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драматургії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пам'ятки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садового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будівництва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9698" name="Picture 2" descr="Download культура японии pictures for free and share 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387" y="2179896"/>
            <a:ext cx="5976664" cy="443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582" y="548680"/>
            <a:ext cx="91506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Левова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надбань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результатом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імпортованих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закордону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не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еволюції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оригінальних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концепцій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Так, у 4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столітті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материка до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проникла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обробки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скотарство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7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столітті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японці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прийняли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китайський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буддизм,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конфуціанство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даосизм,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ієрогліфічну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писемність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адміністративний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апарат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19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столітті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надбання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цивілізації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управління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музики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живопису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джерелом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залишається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США. </a:t>
            </a:r>
          </a:p>
        </p:txBody>
      </p:sp>
    </p:spTree>
    <p:extLst>
      <p:ext uri="{BB962C8B-B14F-4D97-AF65-F5344CB8AC3E}">
        <p14:creationId xmlns:p14="http://schemas.microsoft.com/office/powerpoint/2010/main" val="18743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6554" y="1052736"/>
            <a:ext cx="50040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Столиця – Токіо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Офіційна мова – японська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Площа -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377 944 км² </a:t>
            </a:r>
            <a:endPara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Кількість населення -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126 434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Валюта - Єна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2" descr="Прапор Япон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08" y="3975663"/>
            <a:ext cx="4362579" cy="289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Розташування Япон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26" y="1412776"/>
            <a:ext cx="4294910" cy="429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67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582" y="548680"/>
            <a:ext cx="91506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музичне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визначається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товариств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функціонують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оперні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трупи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Фудзівара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каґекідан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і "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Ніккікай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", ансамбль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камерної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опери "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Сіцунай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каґекідан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";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симфонічних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оркестрів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(8 - 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Токіо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камерно-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інструментальні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ансамблі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т.ч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Токійський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струнний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квартет;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хорові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колективи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75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582" y="548680"/>
            <a:ext cx="9150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роль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грають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колективи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традиційного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музично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-театрального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Оркестр гагаку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імператорського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палацу "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Сіґенкан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", оркестр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Ніппонія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трупи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тетру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5602" name="Picture 2" descr="http://upload.wikimedia.org/wikipedia/commons/thumb/e/e6/Noh3.jpg/300px-Noh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3674640" cy="270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i.sunhome.ru/audio/nippon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44" y="3021157"/>
            <a:ext cx="4070652" cy="270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19" y="548680"/>
            <a:ext cx="35038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Одними з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найвідоміших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виконавців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Кейко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Мацуї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Envy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Heaven In Her Arms.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3554" name="Picture 2" descr="https://encrypted-tbn1.gstatic.com/images?q=tbn:ANd9GcS4GNxRRUrx9_onAOsCofsp2sSLW7NP1-8mzIN-kDV4Cb9aQC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64523"/>
            <a:ext cx="3359803" cy="335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dailyactivitiesnhacks.files.wordpress.com/2011/04/env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80" y="3789040"/>
            <a:ext cx="4725475" cy="283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s://kcornils.files.wordpress.com/2012/07/heaven-in-her-arms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48" y="323947"/>
            <a:ext cx="477983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582" y="548680"/>
            <a:ext cx="9150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(яп. 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能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のう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«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ефектність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майстерність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 —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традиційний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театр в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Розвинувся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середньовічного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саруґаку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2530" name="Picture 2" descr="http://waking-up.org/wp-content/uploads/2014/10/teatr-No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410" y="1916832"/>
            <a:ext cx="6198618" cy="46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582" y="548680"/>
            <a:ext cx="9150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Кабукі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(яп. 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歌舞伎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букв. «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танець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майстерність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 — один з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традиційного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театру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Становить синтез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музики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драми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виконавці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грим і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костюми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потужним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символічним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навантаженням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1506" name="Picture 2" descr="http://cdn.tokyotimes.com/wp-content/uploads/2013/03/kabu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71" y="2276872"/>
            <a:ext cx="6264696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582" y="548680"/>
            <a:ext cx="91506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Бунра́ку (яп. 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文楽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ぶんらく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— </a:t>
            </a:r>
            <a:r>
              <a:rPr lang="vi-V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традиційний японський ляльковий театр. Традиційна назва японського лялькового театру  — нінґьо дзьорурі (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人形浄瑠璃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にんぎょうじょうるり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«</a:t>
            </a:r>
            <a:r>
              <a:rPr lang="vi-V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лялькове дзьорурі»). Виник на межі 16 — 17 століття. Належить до нематеріальних культурних надбань Японії та ЮНЕСКО.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482" name="Picture 2" descr="http://www.jtheatre.info/assets/files/2013/05/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502" y="2420888"/>
            <a:ext cx="6015931" cy="400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582" y="548680"/>
            <a:ext cx="91506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Акаде́мія мисте́цтв Япо́нії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vi-V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японська почесна організація, що об'єднує провідних японських митців. Заснована 1947 року шляхом перейменування Імперської академії мистецтв. Поділяється на три відділення: (1) образотворче мистецтво, (2) література, (3) музика, театр, танці. Членство в організації пожиттєве. Кількість постійних членів становить понад 120 осіб. Організація надає щорічні премії діячам культури і мистецтва, які зробили великий внесок у розвиток японської культури.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9458" name="Picture 2" descr="http://dic.academic.ru/pictures/enc_pictures/i_8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06" y="3356992"/>
            <a:ext cx="675322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582" y="548680"/>
            <a:ext cx="91506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Аніме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анімація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На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відміну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мультфільмів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призначених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основному для перегляду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дітьми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велика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виробленого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аніме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розрахована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підліткову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дорослу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аудиторії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рахунок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популярність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</a:p>
        </p:txBody>
      </p:sp>
      <p:pic>
        <p:nvPicPr>
          <p:cNvPr id="10242" name="Picture 2" descr="http://www.10-walls.com/data_images/out/36/5013866-anime-devush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14" y="2348880"/>
            <a:ext cx="5782009" cy="416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2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7718" y="1916832"/>
            <a:ext cx="428275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Манга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комікси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іноді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звані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комікку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Манга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існує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час, почала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розвиватися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закінчення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випробувавши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глибоке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коріння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ранньому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японському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218" name="Picture 2" descr="http://animeonline.su/uploads/posts/2011-02/1297319799_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714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2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8" y="2458122"/>
            <a:ext cx="40324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Головними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стравами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кухні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рис та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настойка саке.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Решта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наїдків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готуються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закуски до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переважно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овочів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фруктів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8434" name="Picture 2" descr="http://correct-food.com/images/stories/Pitanie/raznoe2013/iun/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20" y="548680"/>
            <a:ext cx="4283934" cy="303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ideamenu.ru/wp-content/uploads/2014/11/125666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19" y="3721197"/>
            <a:ext cx="4283934" cy="30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2532882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Короткий історичний розвиток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06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582" y="548680"/>
            <a:ext cx="91506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середини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сторіччя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японці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рідко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вживали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м'ясо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тваринні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жири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Через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прісний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свіжий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смак.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Замінником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м'яса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морепродукти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замінником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жирної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їжі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бульйон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дасі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зварений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водоростях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ламінаріях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сушеному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тунці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7410" name="Picture 2" descr="http://img1.liveinternet.ru/images/attach/c/4/82/703/82703753_buliondashi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69" y="2708919"/>
            <a:ext cx="47625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582" y="548680"/>
            <a:ext cx="9150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пізнього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середньовіччя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японці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почали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приправи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соєвий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соус та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бобову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пасту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невіддільними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складовими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більшості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6386" name="Picture 2" descr="http://mixstuff.ru/wp-content/uploads/2014/03/2sau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9" y="1772816"/>
            <a:ext cx="66675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582" y="548680"/>
            <a:ext cx="91506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особливість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кухні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поцінування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зовнішнього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їжі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повинно бути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вона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мусить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гармоніювати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посудом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Страви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споживають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паличками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тому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їжу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здебільшого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подають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невеликих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скибок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зручно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5362" name="Picture 2" descr="http://hq-wallpapers.ru/wallpapers/10/hq-wallpapers_ru_food_49373_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47" y="2327176"/>
            <a:ext cx="668234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39896" y="404664"/>
            <a:ext cx="5120640" cy="1440160"/>
          </a:xfrm>
        </p:spPr>
        <p:txBody>
          <a:bodyPr/>
          <a:lstStyle/>
          <a:p>
            <a:pPr algn="ctr"/>
            <a:r>
              <a:rPr lang="uk-UA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Дякуємо за увагу!</a:t>
            </a:r>
            <a:endParaRPr lang="uk-UA" dirty="0"/>
          </a:p>
        </p:txBody>
      </p:sp>
      <p:pic>
        <p:nvPicPr>
          <p:cNvPr id="47106" name="Picture 2" descr="http://3.bp.blogspot.com/-IuoJb2Zg78k/UcmqfMwIdeI/AAAAAAAAAB0/M_Kbc393ZJU/s1600/arigato-okiii-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897" y="2492896"/>
            <a:ext cx="5493000" cy="404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7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582" y="548680"/>
            <a:ext cx="91506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Початок 20 ст. ознаменувався встановленням «демократії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Тайсьо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Японія вступила у першу світову війну на боці країн Антанти.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1920 року Японія приєдналася до Ліги Націй, але вийшла з неї через 13 років внаслідок окупації Маньчжурії.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1936 року Японія підписала Антикомінтернівський пакт з Німеччиною, а 1940 року приєдналася до країн Осі.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5058" name="Picture 2" descr="Руйнуємо міфи про освіту за кордоном. . Навчання в Япон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98" y="3313024"/>
            <a:ext cx="4522441" cy="339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25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1162" y="1513578"/>
            <a:ext cx="43215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1937 року Японія розпочала другу японсько-китайську війну.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Превентивний напад на США 1941 року втягнув країну до другої світової війни, яка завершилася для Японії поразкою.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серпні 1945 року США здійснили ядерне бомбардування міст Хіросіми і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Наґасакі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2 вересня країна капітулювала.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4034" name="Picture 2" descr="Хіросіма і Нагасакі. . Дуже красиві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4648200" cy="55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07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582" y="548680"/>
            <a:ext cx="91506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1947 року, під тиском окупаційної американської влади було ухвалено Конституцію Японії, яка проголошувала принципи демократії, пацифізму та міжнародного співробітництва.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1951 року уряд Японії підписав із США договір про мир та безпеку, вступивши до холодної війни на боці західних держав.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1972 року США передали Японії її колишні володіння на о. Окінава. 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3010" name="Picture 2" descr="Общие сведения о Японии Туры в Японию. Туроператор по Японии. - туры в Япон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094" y="2996952"/>
            <a:ext cx="542925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07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582" y="548680"/>
            <a:ext cx="91506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США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змогла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відбудувати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свою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з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середини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1960-х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посідає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друге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темпами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зростання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1990-х роках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увійшла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кризи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почала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поступово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виходити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середини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2000-х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1986" name="Picture 2" descr="Новости и видео-обзорыЦунами в Японии - видео, статистика, новости - читайте и смотрите у на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387" y="2924944"/>
            <a:ext cx="5976664" cy="354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07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2532882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Політичний розвиток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065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Другая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175</TotalTime>
  <Words>1563</Words>
  <Application>Microsoft Office PowerPoint</Application>
  <PresentationFormat>Экран (4:3)</PresentationFormat>
  <Paragraphs>83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Soho</vt:lpstr>
      <vt:lpstr>Японія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Японія</dc:title>
  <dc:creator>Наталья</dc:creator>
  <cp:lastModifiedBy>Наталья</cp:lastModifiedBy>
  <cp:revision>20</cp:revision>
  <dcterms:created xsi:type="dcterms:W3CDTF">2015-04-01T17:27:15Z</dcterms:created>
  <dcterms:modified xsi:type="dcterms:W3CDTF">2015-04-01T20:23:11Z</dcterms:modified>
</cp:coreProperties>
</file>