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7DEB-F7C3-4103-B5FB-40A7E8390907}" type="datetimeFigureOut">
              <a:rPr lang="ru-RU" smtClean="0"/>
              <a:pPr/>
              <a:t>07.02.2015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503D2-3397-4D99-9E8F-0203CADF75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7DEB-F7C3-4103-B5FB-40A7E8390907}" type="datetimeFigureOut">
              <a:rPr lang="ru-RU" smtClean="0"/>
              <a:pPr/>
              <a:t>07.02.2015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503D2-3397-4D99-9E8F-0203CADF75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7DEB-F7C3-4103-B5FB-40A7E8390907}" type="datetimeFigureOut">
              <a:rPr lang="ru-RU" smtClean="0"/>
              <a:pPr/>
              <a:t>07.02.2015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503D2-3397-4D99-9E8F-0203CADF75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7DEB-F7C3-4103-B5FB-40A7E8390907}" type="datetimeFigureOut">
              <a:rPr lang="ru-RU" smtClean="0"/>
              <a:pPr/>
              <a:t>07.02.2015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503D2-3397-4D99-9E8F-0203CADF75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7DEB-F7C3-4103-B5FB-40A7E8390907}" type="datetimeFigureOut">
              <a:rPr lang="ru-RU" smtClean="0"/>
              <a:pPr/>
              <a:t>07.02.2015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503D2-3397-4D99-9E8F-0203CADF75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7DEB-F7C3-4103-B5FB-40A7E8390907}" type="datetimeFigureOut">
              <a:rPr lang="ru-RU" smtClean="0"/>
              <a:pPr/>
              <a:t>07.02.2015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503D2-3397-4D99-9E8F-0203CADF75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7DEB-F7C3-4103-B5FB-40A7E8390907}" type="datetimeFigureOut">
              <a:rPr lang="ru-RU" smtClean="0"/>
              <a:pPr/>
              <a:t>07.02.2015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503D2-3397-4D99-9E8F-0203CADF75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7DEB-F7C3-4103-B5FB-40A7E8390907}" type="datetimeFigureOut">
              <a:rPr lang="ru-RU" smtClean="0"/>
              <a:pPr/>
              <a:t>07.02.2015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503D2-3397-4D99-9E8F-0203CADF75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7DEB-F7C3-4103-B5FB-40A7E8390907}" type="datetimeFigureOut">
              <a:rPr lang="ru-RU" smtClean="0"/>
              <a:pPr/>
              <a:t>07.02.2015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503D2-3397-4D99-9E8F-0203CADF75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7DEB-F7C3-4103-B5FB-40A7E8390907}" type="datetimeFigureOut">
              <a:rPr lang="ru-RU" smtClean="0"/>
              <a:pPr/>
              <a:t>07.02.2015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503D2-3397-4D99-9E8F-0203CADF75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7DEB-F7C3-4103-B5FB-40A7E8390907}" type="datetimeFigureOut">
              <a:rPr lang="ru-RU" smtClean="0"/>
              <a:pPr/>
              <a:t>07.02.2015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3F503D2-3397-4D99-9E8F-0203CADF75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D37DEB-F7C3-4103-B5FB-40A7E8390907}" type="datetimeFigureOut">
              <a:rPr lang="ru-RU" smtClean="0"/>
              <a:pPr/>
              <a:t>07.02.2015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3F503D2-3397-4D99-9E8F-0203CADF753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071546"/>
            <a:ext cx="7851648" cy="1828800"/>
          </a:xfrm>
        </p:spPr>
        <p:txBody>
          <a:bodyPr>
            <a:noAutofit/>
          </a:bodyPr>
          <a:lstStyle/>
          <a:p>
            <a:r>
              <a:rPr lang="ru-RU" sz="6600" b="0" dirty="0" err="1" smtClean="0"/>
              <a:t>Водяна</a:t>
            </a:r>
            <a:r>
              <a:rPr lang="ru-RU" sz="6600" b="0" dirty="0" smtClean="0"/>
              <a:t> та </a:t>
            </a:r>
            <a:r>
              <a:rPr lang="ru-RU" sz="6600" b="0" dirty="0" err="1" smtClean="0"/>
              <a:t>вітряна</a:t>
            </a:r>
            <a:r>
              <a:rPr lang="ru-RU" sz="6600" b="0" dirty="0" smtClean="0"/>
              <a:t> </a:t>
            </a:r>
            <a:r>
              <a:rPr lang="ru-RU" sz="6600" b="0" dirty="0" err="1" smtClean="0"/>
              <a:t>ерозія</a:t>
            </a:r>
            <a:r>
              <a:rPr lang="ru-RU" sz="6600" b="0" dirty="0" smtClean="0"/>
              <a:t> </a:t>
            </a:r>
            <a:r>
              <a:rPr lang="ru-RU" sz="6600" b="0" dirty="0" err="1" smtClean="0"/>
              <a:t>грунтів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0298" y="4429132"/>
            <a:ext cx="4572000" cy="2428868"/>
          </a:xfrm>
        </p:spPr>
        <p:txBody>
          <a:bodyPr>
            <a:normAutofit/>
          </a:bodyPr>
          <a:lstStyle/>
          <a:p>
            <a:pPr algn="ctr"/>
            <a:r>
              <a:rPr lang="uk-UA" sz="2000" dirty="0" smtClean="0"/>
              <a:t>Підготував</a:t>
            </a:r>
            <a:endParaRPr lang="uk-UA" sz="2000" dirty="0" smtClean="0"/>
          </a:p>
          <a:p>
            <a:pPr algn="ctr"/>
            <a:r>
              <a:rPr lang="uk-UA" sz="2000" dirty="0" smtClean="0"/>
              <a:t>Учень </a:t>
            </a:r>
            <a:r>
              <a:rPr lang="uk-UA" sz="2800" dirty="0" smtClean="0"/>
              <a:t>11</a:t>
            </a:r>
            <a:r>
              <a:rPr lang="uk-UA" sz="2000" dirty="0" smtClean="0"/>
              <a:t>-А класу </a:t>
            </a:r>
          </a:p>
          <a:p>
            <a:pPr algn="ctr"/>
            <a:r>
              <a:rPr lang="uk-UA" sz="2000" dirty="0" smtClean="0"/>
              <a:t>Черкаської СШ І-ІІІ ступенів №28</a:t>
            </a:r>
          </a:p>
          <a:p>
            <a:pPr algn="ctr"/>
            <a:r>
              <a:rPr lang="uk-UA" sz="2000" dirty="0" err="1" smtClean="0"/>
              <a:t>Ім.Т.Г.Шевченка</a:t>
            </a:r>
            <a:endParaRPr lang="uk-UA" sz="2000" dirty="0" smtClean="0"/>
          </a:p>
          <a:p>
            <a:pPr algn="ctr"/>
            <a:r>
              <a:rPr lang="uk-UA" sz="2000" dirty="0" smtClean="0"/>
              <a:t>Прядко </a:t>
            </a:r>
            <a:r>
              <a:rPr lang="uk-UA" sz="2000" dirty="0" smtClean="0"/>
              <a:t>Андрій</a:t>
            </a:r>
            <a:endParaRPr lang="ru-RU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8229600" cy="1143000"/>
          </a:xfrm>
        </p:spPr>
        <p:txBody>
          <a:bodyPr/>
          <a:lstStyle/>
          <a:p>
            <a:r>
              <a:rPr lang="uk-UA" dirty="0" smtClean="0"/>
              <a:t>Пилові бурі</a:t>
            </a:r>
            <a:endParaRPr lang="ru-RU" dirty="0"/>
          </a:p>
        </p:txBody>
      </p:sp>
      <p:pic>
        <p:nvPicPr>
          <p:cNvPr id="4" name="Рисунок 3" descr="6348766028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1538" y="1357298"/>
            <a:ext cx="7048517" cy="5286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Чинники водної та вітряної ерозії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8229600" cy="4389120"/>
          </a:xfrm>
        </p:spPr>
        <p:txBody>
          <a:bodyPr/>
          <a:lstStyle/>
          <a:p>
            <a:r>
              <a:rPr lang="ru-RU" dirty="0" err="1" smtClean="0"/>
              <a:t>Основними</a:t>
            </a:r>
            <a:r>
              <a:rPr lang="ru-RU" dirty="0" smtClean="0"/>
              <a:t> </a:t>
            </a:r>
            <a:r>
              <a:rPr lang="ru-RU" dirty="0" err="1" smtClean="0"/>
              <a:t>чинниками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водної</a:t>
            </a:r>
            <a:r>
              <a:rPr lang="ru-RU" dirty="0" smtClean="0"/>
              <a:t> </a:t>
            </a:r>
            <a:r>
              <a:rPr lang="ru-RU" dirty="0" err="1" smtClean="0"/>
              <a:t>ерозії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особливості</a:t>
            </a:r>
            <a:r>
              <a:rPr lang="ru-RU" dirty="0" smtClean="0"/>
              <a:t> та </a:t>
            </a:r>
            <a:r>
              <a:rPr lang="ru-RU" dirty="0" err="1" smtClean="0"/>
              <a:t>інтенсивність</a:t>
            </a:r>
            <a:r>
              <a:rPr lang="ru-RU" dirty="0" smtClean="0"/>
              <a:t> </a:t>
            </a:r>
            <a:r>
              <a:rPr lang="ru-RU" dirty="0" err="1" smtClean="0"/>
              <a:t>випадання</a:t>
            </a:r>
            <a:r>
              <a:rPr lang="ru-RU" dirty="0" smtClean="0"/>
              <a:t> </a:t>
            </a:r>
            <a:r>
              <a:rPr lang="ru-RU" dirty="0" err="1" smtClean="0"/>
              <a:t>опадів</a:t>
            </a:r>
            <a:r>
              <a:rPr lang="ru-RU" dirty="0" smtClean="0"/>
              <a:t>, </a:t>
            </a:r>
            <a:r>
              <a:rPr lang="ru-RU" dirty="0" err="1" smtClean="0"/>
              <a:t>товщина</a:t>
            </a:r>
            <a:r>
              <a:rPr lang="ru-RU" dirty="0" smtClean="0"/>
              <a:t> </a:t>
            </a:r>
            <a:r>
              <a:rPr lang="ru-RU" dirty="0" err="1" smtClean="0"/>
              <a:t>снігового</a:t>
            </a:r>
            <a:r>
              <a:rPr lang="ru-RU" dirty="0" smtClean="0"/>
              <a:t> </a:t>
            </a:r>
            <a:r>
              <a:rPr lang="ru-RU" dirty="0" err="1" smtClean="0"/>
              <a:t>покриву</a:t>
            </a:r>
            <a:r>
              <a:rPr lang="ru-RU" dirty="0" smtClean="0"/>
              <a:t>, </a:t>
            </a:r>
            <a:r>
              <a:rPr lang="ru-RU" dirty="0" err="1" smtClean="0"/>
              <a:t>глибина</a:t>
            </a:r>
            <a:r>
              <a:rPr lang="ru-RU" dirty="0" smtClean="0"/>
              <a:t> </a:t>
            </a:r>
            <a:r>
              <a:rPr lang="ru-RU" dirty="0" err="1" smtClean="0"/>
              <a:t>промерзання</a:t>
            </a:r>
            <a:r>
              <a:rPr lang="ru-RU" dirty="0" smtClean="0"/>
              <a:t> </a:t>
            </a:r>
            <a:r>
              <a:rPr lang="ru-RU" dirty="0" err="1" smtClean="0"/>
              <a:t>ґрунту</a:t>
            </a:r>
            <a:r>
              <a:rPr lang="ru-RU" dirty="0" smtClean="0"/>
              <a:t>, </a:t>
            </a:r>
            <a:r>
              <a:rPr lang="ru-RU" dirty="0" err="1" smtClean="0"/>
              <a:t>інтенсивність</a:t>
            </a:r>
            <a:r>
              <a:rPr lang="ru-RU" dirty="0" smtClean="0"/>
              <a:t> </a:t>
            </a:r>
            <a:r>
              <a:rPr lang="ru-RU" dirty="0" err="1" smtClean="0"/>
              <a:t>танення</a:t>
            </a:r>
            <a:r>
              <a:rPr lang="ru-RU" dirty="0" smtClean="0"/>
              <a:t> </a:t>
            </a:r>
            <a:r>
              <a:rPr lang="ru-RU" dirty="0" err="1" smtClean="0"/>
              <a:t>снігу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рельєф</a:t>
            </a:r>
            <a:r>
              <a:rPr lang="ru-RU" dirty="0" smtClean="0"/>
              <a:t> </a:t>
            </a:r>
            <a:r>
              <a:rPr lang="ru-RU" dirty="0" err="1" smtClean="0"/>
              <a:t>місцевості</a:t>
            </a:r>
            <a:r>
              <a:rPr lang="ru-RU" dirty="0" smtClean="0"/>
              <a:t> — крутизна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довжина</a:t>
            </a:r>
            <a:r>
              <a:rPr lang="ru-RU" dirty="0" smtClean="0"/>
              <a:t> </a:t>
            </a:r>
            <a:r>
              <a:rPr lang="ru-RU" dirty="0" err="1" smtClean="0"/>
              <a:t>схилів</a:t>
            </a:r>
            <a:r>
              <a:rPr lang="ru-RU" dirty="0" smtClean="0"/>
              <a:t>, </a:t>
            </a:r>
            <a:r>
              <a:rPr lang="ru-RU" dirty="0" err="1" smtClean="0"/>
              <a:t>їх</a:t>
            </a:r>
            <a:r>
              <a:rPr lang="ru-RU" dirty="0" smtClean="0"/>
              <a:t> форма. 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err="1" smtClean="0"/>
              <a:t>Вітрова</a:t>
            </a:r>
            <a:r>
              <a:rPr lang="ru-RU" dirty="0" smtClean="0"/>
              <a:t> </a:t>
            </a:r>
            <a:r>
              <a:rPr lang="ru-RU" dirty="0" err="1" smtClean="0"/>
              <a:t>ерозія</a:t>
            </a:r>
            <a:r>
              <a:rPr lang="ru-RU" dirty="0" smtClean="0"/>
              <a:t> </a:t>
            </a:r>
            <a:r>
              <a:rPr lang="ru-RU" dirty="0" err="1" smtClean="0"/>
              <a:t>насамперед</a:t>
            </a:r>
            <a:r>
              <a:rPr lang="ru-RU" dirty="0" smtClean="0"/>
              <a:t> </a:t>
            </a:r>
            <a:r>
              <a:rPr lang="ru-RU" dirty="0" err="1" smtClean="0"/>
              <a:t>проявляється</a:t>
            </a:r>
            <a:r>
              <a:rPr lang="ru-RU" dirty="0" smtClean="0"/>
              <a:t> на </a:t>
            </a:r>
            <a:r>
              <a:rPr lang="ru-RU" dirty="0" err="1" smtClean="0"/>
              <a:t>випуклих</a:t>
            </a:r>
            <a:r>
              <a:rPr lang="ru-RU" dirty="0" smtClean="0"/>
              <a:t> </a:t>
            </a:r>
            <a:r>
              <a:rPr lang="ru-RU" dirty="0" err="1" smtClean="0"/>
              <a:t>ділянках</a:t>
            </a:r>
            <a:r>
              <a:rPr lang="ru-RU" dirty="0" smtClean="0"/>
              <a:t> </a:t>
            </a:r>
            <a:r>
              <a:rPr lang="ru-RU" dirty="0" err="1" smtClean="0"/>
              <a:t>поверхні</a:t>
            </a:r>
            <a:r>
              <a:rPr lang="ru-RU" dirty="0" smtClean="0"/>
              <a:t> та на </a:t>
            </a:r>
            <a:r>
              <a:rPr lang="ru-RU" dirty="0" err="1" smtClean="0"/>
              <a:t>схилах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переважаючими</a:t>
            </a:r>
            <a:r>
              <a:rPr lang="ru-RU" dirty="0" smtClean="0"/>
              <a:t> </a:t>
            </a:r>
            <a:r>
              <a:rPr lang="ru-RU" dirty="0" err="1" smtClean="0"/>
              <a:t>вітрами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001-001-Gornye-porody-i-mineral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7231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571480"/>
            <a:ext cx="8186766" cy="510334"/>
          </a:xfrm>
        </p:spPr>
        <p:txBody>
          <a:bodyPr>
            <a:noAutofit/>
          </a:bodyPr>
          <a:lstStyle/>
          <a:p>
            <a:r>
              <a:rPr lang="uk-UA" sz="4800" dirty="0" smtClean="0">
                <a:solidFill>
                  <a:srgbClr val="002060"/>
                </a:solidFill>
              </a:rPr>
              <a:t>Явище ерозії</a:t>
            </a:r>
            <a:endParaRPr lang="ru-RU" sz="48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5000636"/>
            <a:ext cx="9144000" cy="1384995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Ерозія - 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процеси</a:t>
            </a:r>
            <a:r>
              <a:rPr lang="ru-RU" sz="2800" dirty="0" smtClean="0"/>
              <a:t> </a:t>
            </a:r>
            <a:r>
              <a:rPr lang="ru-RU" sz="2800" dirty="0" err="1" smtClean="0"/>
              <a:t>руйнування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верхніх</a:t>
            </a:r>
            <a:r>
              <a:rPr lang="ru-RU" sz="2800" dirty="0" smtClean="0"/>
              <a:t> </a:t>
            </a:r>
            <a:r>
              <a:rPr lang="ru-RU" sz="2800" dirty="0" err="1" smtClean="0"/>
              <a:t>найбільш</a:t>
            </a:r>
            <a:r>
              <a:rPr lang="ru-RU" sz="2800" dirty="0" smtClean="0"/>
              <a:t> </a:t>
            </a:r>
            <a:r>
              <a:rPr lang="ru-RU" sz="2800" dirty="0" err="1" smtClean="0"/>
              <a:t>родючих</a:t>
            </a:r>
            <a:r>
              <a:rPr lang="ru-RU" sz="2800" dirty="0" smtClean="0"/>
              <a:t> </a:t>
            </a:r>
            <a:r>
              <a:rPr lang="ru-RU" sz="2800" dirty="0" err="1" smtClean="0"/>
              <a:t>горизонтів</a:t>
            </a:r>
            <a:r>
              <a:rPr lang="ru-RU" sz="2800" dirty="0" smtClean="0"/>
              <a:t> грунту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підґрунтя</a:t>
            </a:r>
            <a:r>
              <a:rPr lang="ru-RU" sz="2800" dirty="0" smtClean="0"/>
              <a:t> </a:t>
            </a:r>
            <a:r>
              <a:rPr lang="ru-RU" sz="2800" dirty="0" err="1" smtClean="0"/>
              <a:t>талими</a:t>
            </a:r>
            <a:r>
              <a:rPr lang="ru-RU" sz="2800" dirty="0" smtClean="0"/>
              <a:t> та </a:t>
            </a:r>
            <a:r>
              <a:rPr lang="ru-RU" sz="2800" dirty="0" err="1" smtClean="0"/>
              <a:t>дощовими</a:t>
            </a:r>
            <a:r>
              <a:rPr lang="ru-RU" sz="2800" dirty="0" smtClean="0"/>
              <a:t> водами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</a:t>
            </a:r>
            <a:r>
              <a:rPr lang="ru-RU" sz="2800" dirty="0" err="1" smtClean="0"/>
              <a:t>вітром</a:t>
            </a:r>
            <a:r>
              <a:rPr lang="ru-RU" sz="2800" dirty="0" smtClean="0"/>
              <a:t>. </a:t>
            </a:r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0110" y="500042"/>
            <a:ext cx="8043890" cy="867524"/>
          </a:xfrm>
        </p:spPr>
        <p:txBody>
          <a:bodyPr/>
          <a:lstStyle/>
          <a:p>
            <a:r>
              <a:rPr lang="uk-UA" dirty="0" smtClean="0"/>
              <a:t>    Водяна ерозія </a:t>
            </a:r>
            <a:r>
              <a:rPr lang="uk-UA" dirty="0" err="1" smtClean="0"/>
              <a:t>грунту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1500174"/>
            <a:ext cx="792961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1.</a:t>
            </a:r>
            <a:r>
              <a:rPr lang="ru-RU" sz="2000" dirty="0"/>
              <a:t> </a:t>
            </a:r>
            <a:r>
              <a:rPr lang="ru-RU" sz="2000" dirty="0" err="1" smtClean="0"/>
              <a:t>Краплинна</a:t>
            </a:r>
            <a:r>
              <a:rPr lang="ru-RU" sz="2000" dirty="0"/>
              <a:t> - </a:t>
            </a:r>
            <a:r>
              <a:rPr lang="ru-RU" sz="2000" dirty="0" err="1"/>
              <a:t>руйнування</a:t>
            </a:r>
            <a:r>
              <a:rPr lang="ru-RU" sz="2000" dirty="0"/>
              <a:t> </a:t>
            </a:r>
            <a:r>
              <a:rPr lang="ru-RU" sz="2000" dirty="0" err="1"/>
              <a:t>агрегатів</a:t>
            </a:r>
            <a:r>
              <a:rPr lang="ru-RU" sz="2000" dirty="0"/>
              <a:t> грунту ударами </a:t>
            </a:r>
            <a:r>
              <a:rPr lang="ru-RU" sz="2000" dirty="0" err="1"/>
              <a:t>дощових</a:t>
            </a:r>
            <a:r>
              <a:rPr lang="ru-RU" sz="2000" dirty="0"/>
              <a:t> </a:t>
            </a:r>
            <a:r>
              <a:rPr lang="ru-RU" sz="2000" dirty="0" err="1"/>
              <a:t>крапель</a:t>
            </a:r>
            <a:r>
              <a:rPr lang="ru-RU" sz="2000" dirty="0"/>
              <a:t>, </a:t>
            </a:r>
            <a:r>
              <a:rPr lang="ru-RU" sz="2000" dirty="0" err="1"/>
              <a:t>внаслідок</a:t>
            </a:r>
            <a:r>
              <a:rPr lang="ru-RU" sz="2000" dirty="0"/>
              <a:t> </a:t>
            </a:r>
            <a:r>
              <a:rPr lang="ru-RU" sz="2000" dirty="0" err="1"/>
              <a:t>чого</a:t>
            </a:r>
            <a:r>
              <a:rPr lang="ru-RU" sz="2000" dirty="0"/>
              <a:t> пори </a:t>
            </a:r>
            <a:r>
              <a:rPr lang="ru-RU" sz="2000" dirty="0" err="1"/>
              <a:t>забиваються</a:t>
            </a:r>
            <a:r>
              <a:rPr lang="ru-RU" sz="2000" dirty="0"/>
              <a:t> </a:t>
            </a:r>
            <a:r>
              <a:rPr lang="ru-RU" sz="2000" dirty="0" err="1"/>
              <a:t>дрібними</a:t>
            </a:r>
            <a:r>
              <a:rPr lang="ru-RU" sz="2000" dirty="0"/>
              <a:t> </a:t>
            </a:r>
            <a:r>
              <a:rPr lang="ru-RU" sz="2000" dirty="0" err="1"/>
              <a:t>частинками</a:t>
            </a:r>
            <a:r>
              <a:rPr lang="ru-RU" sz="2000" dirty="0"/>
              <a:t> грунту, </a:t>
            </a:r>
            <a:r>
              <a:rPr lang="ru-RU" sz="2000" dirty="0" err="1"/>
              <a:t>зменшується</a:t>
            </a:r>
            <a:r>
              <a:rPr lang="ru-RU" sz="2000" dirty="0"/>
              <a:t> </a:t>
            </a:r>
            <a:r>
              <a:rPr lang="ru-RU" sz="2000" dirty="0" err="1"/>
              <a:t>водопроникність</a:t>
            </a:r>
            <a:r>
              <a:rPr lang="ru-RU" sz="2000" dirty="0"/>
              <a:t>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посилюється</a:t>
            </a:r>
            <a:r>
              <a:rPr lang="ru-RU" sz="2000" dirty="0"/>
              <a:t> </a:t>
            </a:r>
            <a:r>
              <a:rPr lang="ru-RU" sz="2000" dirty="0" err="1"/>
              <a:t>поверхневий</a:t>
            </a:r>
            <a:r>
              <a:rPr lang="ru-RU" sz="2000" dirty="0"/>
              <a:t> </a:t>
            </a:r>
            <a:r>
              <a:rPr lang="ru-RU" sz="2000" dirty="0" err="1"/>
              <a:t>стік</a:t>
            </a:r>
            <a:r>
              <a:rPr lang="ru-RU" sz="2000" dirty="0"/>
              <a:t> та </a:t>
            </a:r>
            <a:r>
              <a:rPr lang="ru-RU" sz="2000" dirty="0" err="1"/>
              <a:t>змив</a:t>
            </a:r>
            <a:r>
              <a:rPr lang="ru-RU" sz="2000" dirty="0"/>
              <a:t> грунту</a:t>
            </a:r>
            <a:r>
              <a:rPr lang="ru-RU" sz="2000" dirty="0" smtClean="0"/>
              <a:t>;</a:t>
            </a:r>
          </a:p>
          <a:p>
            <a:endParaRPr lang="uk-UA" sz="2000" dirty="0"/>
          </a:p>
          <a:p>
            <a:r>
              <a:rPr lang="uk-UA" sz="2000" dirty="0" smtClean="0"/>
              <a:t>2.</a:t>
            </a:r>
            <a:r>
              <a:rPr lang="ru-RU" sz="2000" i="1" dirty="0"/>
              <a:t> </a:t>
            </a:r>
            <a:r>
              <a:rPr lang="ru-RU" sz="2000" dirty="0" err="1" smtClean="0"/>
              <a:t>Площинна</a:t>
            </a:r>
            <a:r>
              <a:rPr lang="ru-RU" sz="2000" dirty="0"/>
              <a:t> (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ерозія</a:t>
            </a:r>
            <a:r>
              <a:rPr lang="ru-RU" sz="2000" dirty="0"/>
              <a:t> </a:t>
            </a:r>
            <a:r>
              <a:rPr lang="ru-RU" sz="2000" dirty="0" err="1"/>
              <a:t>поверхневого</a:t>
            </a:r>
            <a:r>
              <a:rPr lang="ru-RU" sz="2000" dirty="0"/>
              <a:t> </a:t>
            </a:r>
            <a:r>
              <a:rPr lang="ru-RU" sz="2000" dirty="0" err="1"/>
              <a:t>змиву</a:t>
            </a:r>
            <a:r>
              <a:rPr lang="ru-RU" sz="2000" dirty="0"/>
              <a:t>) - </a:t>
            </a:r>
            <a:r>
              <a:rPr lang="ru-RU" sz="2000" dirty="0" err="1"/>
              <a:t>більш-менш</a:t>
            </a:r>
            <a:r>
              <a:rPr lang="ru-RU" sz="2000" dirty="0"/>
              <a:t> </a:t>
            </a:r>
            <a:r>
              <a:rPr lang="ru-RU" sz="2000" dirty="0" err="1"/>
              <a:t>рівномірний</a:t>
            </a:r>
            <a:r>
              <a:rPr lang="ru-RU" sz="2000" dirty="0"/>
              <a:t> </a:t>
            </a:r>
            <a:r>
              <a:rPr lang="ru-RU" sz="2000" dirty="0" err="1"/>
              <a:t>змив</a:t>
            </a:r>
            <a:r>
              <a:rPr lang="ru-RU" sz="2000" dirty="0"/>
              <a:t> грунту невеликими </a:t>
            </a:r>
            <a:r>
              <a:rPr lang="ru-RU" sz="2000" dirty="0" err="1"/>
              <a:t>струменями</a:t>
            </a:r>
            <a:r>
              <a:rPr lang="ru-RU" sz="2000" dirty="0"/>
              <a:t> </a:t>
            </a:r>
            <a:r>
              <a:rPr lang="ru-RU" sz="2000" dirty="0" err="1"/>
              <a:t>талих</a:t>
            </a:r>
            <a:r>
              <a:rPr lang="ru-RU" sz="2000" dirty="0"/>
              <a:t> та </a:t>
            </a:r>
            <a:r>
              <a:rPr lang="ru-RU" sz="2000" dirty="0" err="1"/>
              <a:t>дощових</a:t>
            </a:r>
            <a:r>
              <a:rPr lang="ru-RU" sz="2000" dirty="0"/>
              <a:t> вод</a:t>
            </a:r>
            <a:r>
              <a:rPr lang="ru-RU" sz="2000" dirty="0" smtClean="0"/>
              <a:t>;</a:t>
            </a:r>
          </a:p>
          <a:p>
            <a:endParaRPr lang="uk-UA" sz="2000" dirty="0"/>
          </a:p>
          <a:p>
            <a:r>
              <a:rPr lang="uk-UA" sz="2000" dirty="0" smtClean="0"/>
              <a:t>3.</a:t>
            </a:r>
            <a:r>
              <a:rPr lang="ru-RU" sz="2000" i="1" dirty="0"/>
              <a:t> </a:t>
            </a:r>
            <a:r>
              <a:rPr lang="ru-RU" sz="2000" dirty="0" err="1"/>
              <a:t>Л</a:t>
            </a:r>
            <a:r>
              <a:rPr lang="ru-RU" sz="2000" dirty="0" err="1" smtClean="0"/>
              <a:t>інійна</a:t>
            </a:r>
            <a:r>
              <a:rPr lang="ru-RU" sz="2000" dirty="0"/>
              <a:t> - (</a:t>
            </a:r>
            <a:r>
              <a:rPr lang="ru-RU" sz="2000" dirty="0" err="1"/>
              <a:t>глибинною</a:t>
            </a:r>
            <a:r>
              <a:rPr lang="ru-RU" sz="2000" dirty="0"/>
              <a:t>, </a:t>
            </a:r>
            <a:r>
              <a:rPr lang="ru-RU" sz="2000" dirty="0" err="1"/>
              <a:t>яружною</a:t>
            </a:r>
            <a:r>
              <a:rPr lang="ru-RU" sz="2000" dirty="0"/>
              <a:t>),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спричиняє</a:t>
            </a:r>
            <a:r>
              <a:rPr lang="ru-RU" sz="2000" dirty="0"/>
              <a:t> </a:t>
            </a:r>
            <a:r>
              <a:rPr lang="ru-RU" sz="2000" dirty="0" err="1"/>
              <a:t>розмиви</a:t>
            </a:r>
            <a:r>
              <a:rPr lang="ru-RU" sz="2000" dirty="0"/>
              <a:t> грунту, </a:t>
            </a:r>
            <a:r>
              <a:rPr lang="ru-RU" sz="2000" dirty="0" err="1"/>
              <a:t>підґрунтя</a:t>
            </a:r>
            <a:r>
              <a:rPr lang="ru-RU" sz="2000" dirty="0"/>
              <a:t>, </a:t>
            </a:r>
            <a:r>
              <a:rPr lang="ru-RU" sz="2000" dirty="0" err="1"/>
              <a:t>материнських</a:t>
            </a:r>
            <a:r>
              <a:rPr lang="ru-RU" sz="2000" dirty="0"/>
              <a:t> </a:t>
            </a:r>
            <a:r>
              <a:rPr lang="ru-RU" sz="2000" dirty="0" err="1"/>
              <a:t>порід</a:t>
            </a:r>
            <a:r>
              <a:rPr lang="ru-RU" sz="2000" dirty="0"/>
              <a:t> </a:t>
            </a:r>
            <a:r>
              <a:rPr lang="ru-RU" sz="2000" dirty="0" err="1"/>
              <a:t>концентрованими</a:t>
            </a:r>
            <a:r>
              <a:rPr lang="ru-RU" sz="2000" dirty="0"/>
              <a:t> потоками води; </a:t>
            </a:r>
            <a:endParaRPr lang="ru-RU" sz="2000" dirty="0" smtClean="0"/>
          </a:p>
          <a:p>
            <a:endParaRPr lang="uk-UA" sz="2000" dirty="0"/>
          </a:p>
          <a:p>
            <a:r>
              <a:rPr lang="uk-UA" sz="2000" dirty="0" smtClean="0"/>
              <a:t>4.</a:t>
            </a:r>
            <a:r>
              <a:rPr lang="ru-RU" sz="2000" i="1" dirty="0"/>
              <a:t> </a:t>
            </a:r>
            <a:r>
              <a:rPr lang="ru-RU" sz="2000" dirty="0" err="1" smtClean="0"/>
              <a:t>Іригаційна</a:t>
            </a:r>
            <a:r>
              <a:rPr lang="ru-RU" sz="2000" dirty="0" smtClean="0"/>
              <a:t> - </a:t>
            </a:r>
            <a:r>
              <a:rPr lang="ru-RU" sz="2000" dirty="0" err="1" smtClean="0"/>
              <a:t>виникає</a:t>
            </a:r>
            <a:r>
              <a:rPr lang="ru-RU" sz="2000" dirty="0" smtClean="0"/>
              <a:t> </a:t>
            </a:r>
            <a:r>
              <a:rPr lang="ru-RU" sz="2000" dirty="0"/>
              <a:t>в </a:t>
            </a:r>
            <a:r>
              <a:rPr lang="ru-RU" sz="2000" dirty="0" err="1"/>
              <a:t>умовах</a:t>
            </a:r>
            <a:r>
              <a:rPr lang="ru-RU" sz="2000" dirty="0"/>
              <a:t> неправильно </a:t>
            </a:r>
            <a:r>
              <a:rPr lang="ru-RU" sz="2000" dirty="0" err="1"/>
              <a:t>організованого</a:t>
            </a:r>
            <a:r>
              <a:rPr lang="ru-RU" sz="2000" dirty="0"/>
              <a:t> </a:t>
            </a:r>
            <a:r>
              <a:rPr lang="ru-RU" sz="2000" dirty="0" err="1"/>
              <a:t>зрошення</a:t>
            </a:r>
            <a:r>
              <a:rPr lang="ru-RU" sz="2000" dirty="0"/>
              <a:t> на </a:t>
            </a:r>
            <a:r>
              <a:rPr lang="ru-RU" sz="2000" dirty="0" err="1"/>
              <a:t>схилових</a:t>
            </a:r>
            <a:r>
              <a:rPr lang="ru-RU" sz="2000" dirty="0"/>
              <a:t> землях, коли по </a:t>
            </a:r>
            <a:r>
              <a:rPr lang="ru-RU" sz="2000" dirty="0" err="1"/>
              <a:t>лінії</a:t>
            </a:r>
            <a:r>
              <a:rPr lang="ru-RU" sz="2000" dirty="0"/>
              <a:t> </a:t>
            </a:r>
            <a:r>
              <a:rPr lang="ru-RU" sz="2000" dirty="0" err="1"/>
              <a:t>течії</a:t>
            </a:r>
            <a:r>
              <a:rPr lang="ru-RU" sz="2000" dirty="0"/>
              <a:t> </a:t>
            </a:r>
            <a:r>
              <a:rPr lang="ru-RU" sz="2000" dirty="0" err="1"/>
              <a:t>поливної</a:t>
            </a:r>
            <a:r>
              <a:rPr lang="ru-RU" sz="2000" dirty="0"/>
              <a:t> води </a:t>
            </a:r>
            <a:r>
              <a:rPr lang="ru-RU" sz="2000" dirty="0" err="1"/>
              <a:t>є</a:t>
            </a:r>
            <a:r>
              <a:rPr lang="ru-RU" sz="2000" dirty="0"/>
              <a:t> </a:t>
            </a:r>
            <a:r>
              <a:rPr lang="ru-RU" sz="2000" dirty="0" err="1"/>
              <a:t>здатні</a:t>
            </a:r>
            <a:r>
              <a:rPr lang="ru-RU" sz="2000" dirty="0"/>
              <a:t> до </a:t>
            </a:r>
            <a:r>
              <a:rPr lang="ru-RU" sz="2000" dirty="0" err="1"/>
              <a:t>розмивання</a:t>
            </a:r>
            <a:r>
              <a:rPr lang="ru-RU" sz="2000" dirty="0"/>
              <a:t> </a:t>
            </a:r>
            <a:r>
              <a:rPr lang="ru-RU" sz="2000" dirty="0" err="1"/>
              <a:t>схили</a:t>
            </a:r>
            <a:r>
              <a:rPr lang="ru-RU" sz="2000" dirty="0"/>
              <a:t>.</a:t>
            </a:r>
            <a:endParaRPr lang="ru-RU" sz="2000" dirty="0" smtClean="0"/>
          </a:p>
          <a:p>
            <a:endParaRPr lang="ru-RU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0"/>
            <a:ext cx="6400816" cy="1143000"/>
          </a:xfrm>
        </p:spPr>
        <p:txBody>
          <a:bodyPr/>
          <a:lstStyle/>
          <a:p>
            <a:r>
              <a:rPr lang="uk-UA" dirty="0" smtClean="0"/>
              <a:t>Краплинна</a:t>
            </a:r>
            <a:endParaRPr lang="ru-RU" dirty="0"/>
          </a:p>
        </p:txBody>
      </p:sp>
      <p:pic>
        <p:nvPicPr>
          <p:cNvPr id="4" name="Рисунок 3" descr="1316938593_poli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1138558"/>
            <a:ext cx="7786742" cy="57194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0"/>
            <a:ext cx="8229600" cy="1143000"/>
          </a:xfrm>
        </p:spPr>
        <p:txBody>
          <a:bodyPr/>
          <a:lstStyle/>
          <a:p>
            <a:r>
              <a:rPr lang="uk-UA" dirty="0" smtClean="0"/>
              <a:t>Площинна</a:t>
            </a:r>
            <a:endParaRPr lang="ru-RU" dirty="0"/>
          </a:p>
        </p:txBody>
      </p:sp>
      <p:pic>
        <p:nvPicPr>
          <p:cNvPr id="5" name="Рисунок 4" descr="42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4414" y="1285860"/>
            <a:ext cx="6715172" cy="53818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32" y="214290"/>
            <a:ext cx="6643734" cy="928718"/>
          </a:xfrm>
        </p:spPr>
        <p:txBody>
          <a:bodyPr>
            <a:normAutofit/>
          </a:bodyPr>
          <a:lstStyle/>
          <a:p>
            <a:r>
              <a:rPr lang="uk-UA" dirty="0" smtClean="0"/>
              <a:t>Лінійна</a:t>
            </a:r>
            <a:endParaRPr lang="ru-RU" dirty="0"/>
          </a:p>
        </p:txBody>
      </p:sp>
      <p:pic>
        <p:nvPicPr>
          <p:cNvPr id="4" name="Рисунок 3" descr="1024px-USA_10187_Horseshoe_Bend_Luca_Galuzzi_200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1142984"/>
            <a:ext cx="8286808" cy="551914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08" y="0"/>
            <a:ext cx="8229600" cy="1143000"/>
          </a:xfrm>
        </p:spPr>
        <p:txBody>
          <a:bodyPr/>
          <a:lstStyle/>
          <a:p>
            <a:r>
              <a:rPr lang="uk-UA" dirty="0" smtClean="0"/>
              <a:t>Іригаційна</a:t>
            </a:r>
            <a:endParaRPr lang="ru-RU" dirty="0"/>
          </a:p>
        </p:txBody>
      </p:sp>
      <p:pic>
        <p:nvPicPr>
          <p:cNvPr id="4" name="Рисунок 3" descr="28805036206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8662" y="1142984"/>
            <a:ext cx="7215238" cy="54114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8229600" cy="1143000"/>
          </a:xfrm>
        </p:spPr>
        <p:txBody>
          <a:bodyPr/>
          <a:lstStyle/>
          <a:p>
            <a:r>
              <a:rPr lang="uk-UA" dirty="0" smtClean="0"/>
              <a:t>Вітряна ерозія </a:t>
            </a:r>
            <a:r>
              <a:rPr lang="uk-UA" dirty="0" err="1" smtClean="0"/>
              <a:t>грунту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 </a:t>
            </a:r>
          </a:p>
          <a:p>
            <a:pPr>
              <a:buNone/>
            </a:pPr>
            <a:r>
              <a:rPr lang="ru-RU" sz="2800" dirty="0" smtClean="0"/>
              <a:t>   1. </a:t>
            </a:r>
            <a:r>
              <a:rPr lang="ru-RU" b="1" dirty="0" err="1" smtClean="0"/>
              <a:t>Повсякденна</a:t>
            </a:r>
            <a:r>
              <a:rPr lang="ru-RU" b="1" dirty="0" smtClean="0"/>
              <a:t> - 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 </a:t>
            </a:r>
            <a:r>
              <a:rPr lang="ru-RU" dirty="0" err="1" smtClean="0"/>
              <a:t>спричинюють</a:t>
            </a:r>
            <a:r>
              <a:rPr lang="ru-RU" dirty="0" smtClean="0"/>
              <a:t> </a:t>
            </a:r>
            <a:r>
              <a:rPr lang="ru-RU" dirty="0" err="1" smtClean="0"/>
              <a:t>вітри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малих</a:t>
            </a:r>
            <a:r>
              <a:rPr lang="ru-RU" dirty="0" smtClean="0"/>
              <a:t> </a:t>
            </a:r>
            <a:r>
              <a:rPr lang="ru-RU" dirty="0" err="1" smtClean="0"/>
              <a:t>швидкостей</a:t>
            </a:r>
            <a:r>
              <a:rPr lang="ru-RU" dirty="0" smtClean="0"/>
              <a:t> (5 м/с), </a:t>
            </a:r>
            <a:r>
              <a:rPr lang="ru-RU" dirty="0" err="1" smtClean="0"/>
              <a:t>відбувається</a:t>
            </a:r>
            <a:r>
              <a:rPr lang="ru-RU" dirty="0" smtClean="0"/>
              <a:t> вона </a:t>
            </a:r>
            <a:r>
              <a:rPr lang="ru-RU" dirty="0" err="1" smtClean="0"/>
              <a:t>повільно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непомітно</a:t>
            </a:r>
            <a:r>
              <a:rPr lang="ru-RU" dirty="0" smtClean="0"/>
              <a:t>, </a:t>
            </a:r>
            <a:r>
              <a:rPr lang="ru-RU" dirty="0" err="1" smtClean="0"/>
              <a:t>переважно</a:t>
            </a:r>
            <a:r>
              <a:rPr lang="ru-RU" dirty="0" smtClean="0"/>
              <a:t> на </a:t>
            </a:r>
            <a:r>
              <a:rPr lang="ru-RU" dirty="0" err="1" smtClean="0"/>
              <a:t>піщаних</a:t>
            </a:r>
            <a:r>
              <a:rPr lang="ru-RU" dirty="0" smtClean="0"/>
              <a:t>, </a:t>
            </a:r>
            <a:r>
              <a:rPr lang="ru-RU" dirty="0" err="1" smtClean="0"/>
              <a:t>субпіщаних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карбонатних</a:t>
            </a:r>
            <a:r>
              <a:rPr lang="ru-RU" dirty="0" smtClean="0"/>
              <a:t> </a:t>
            </a:r>
            <a:r>
              <a:rPr lang="ru-RU" dirty="0" err="1" smtClean="0"/>
              <a:t>ґрунтах</a:t>
            </a:r>
            <a:r>
              <a:rPr lang="ru-RU" dirty="0" smtClean="0"/>
              <a:t>.</a:t>
            </a:r>
            <a:endParaRPr lang="uk-UA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   </a:t>
            </a:r>
            <a:r>
              <a:rPr lang="ru-RU" sz="2800" dirty="0" smtClean="0"/>
              <a:t>2.</a:t>
            </a:r>
            <a:r>
              <a:rPr lang="ru-RU" b="1" dirty="0" smtClean="0"/>
              <a:t> </a:t>
            </a:r>
            <a:r>
              <a:rPr lang="ru-RU" b="1" dirty="0" err="1" smtClean="0"/>
              <a:t>Пилові</a:t>
            </a:r>
            <a:r>
              <a:rPr lang="ru-RU" b="1" dirty="0" smtClean="0"/>
              <a:t> </a:t>
            </a:r>
            <a:r>
              <a:rPr lang="ru-RU" b="1" dirty="0" err="1" smtClean="0"/>
              <a:t>бурі</a:t>
            </a:r>
            <a:r>
              <a:rPr lang="ru-RU" dirty="0" smtClean="0"/>
              <a:t> (</a:t>
            </a:r>
            <a:r>
              <a:rPr lang="ru-RU" dirty="0" err="1" smtClean="0"/>
              <a:t>чорні</a:t>
            </a:r>
            <a:r>
              <a:rPr lang="ru-RU" dirty="0" smtClean="0"/>
              <a:t> </a:t>
            </a:r>
            <a:r>
              <a:rPr lang="ru-RU" dirty="0" err="1" smtClean="0"/>
              <a:t>бурі</a:t>
            </a:r>
            <a:r>
              <a:rPr lang="ru-RU" dirty="0" smtClean="0"/>
              <a:t>) </a:t>
            </a:r>
            <a:r>
              <a:rPr lang="ru-RU" dirty="0" err="1" smtClean="0"/>
              <a:t>найактивніший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найшкідливіший</a:t>
            </a:r>
            <a:r>
              <a:rPr lang="ru-RU" dirty="0" smtClean="0"/>
              <a:t> вид </a:t>
            </a:r>
            <a:r>
              <a:rPr lang="ru-RU" dirty="0" err="1" smtClean="0"/>
              <a:t>дефляції</a:t>
            </a:r>
            <a:r>
              <a:rPr lang="ru-RU" dirty="0" smtClean="0"/>
              <a:t>.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бурі</a:t>
            </a:r>
            <a:r>
              <a:rPr lang="ru-RU" dirty="0" smtClean="0"/>
              <a:t> </a:t>
            </a:r>
            <a:r>
              <a:rPr lang="ru-RU" dirty="0" err="1" smtClean="0"/>
              <a:t>виникають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впливом</a:t>
            </a:r>
            <a:r>
              <a:rPr lang="ru-RU" dirty="0" smtClean="0"/>
              <a:t> сильного </a:t>
            </a:r>
            <a:r>
              <a:rPr lang="ru-RU" dirty="0" err="1" smtClean="0"/>
              <a:t>вітру</a:t>
            </a:r>
            <a:r>
              <a:rPr lang="ru-RU" dirty="0" smtClean="0"/>
              <a:t> (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швидкістю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12-15 м/с)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поширюватись</a:t>
            </a:r>
            <a:r>
              <a:rPr lang="ru-RU" dirty="0" smtClean="0"/>
              <a:t> на </a:t>
            </a:r>
            <a:r>
              <a:rPr lang="ru-RU" dirty="0" err="1" smtClean="0"/>
              <a:t>великі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8229600" cy="1143000"/>
          </a:xfrm>
        </p:spPr>
        <p:txBody>
          <a:bodyPr/>
          <a:lstStyle/>
          <a:p>
            <a:r>
              <a:rPr lang="uk-UA" dirty="0" smtClean="0"/>
              <a:t>Повсякденна вітрова ерозія</a:t>
            </a:r>
            <a:endParaRPr lang="ru-RU" dirty="0"/>
          </a:p>
        </p:txBody>
      </p:sp>
      <p:pic>
        <p:nvPicPr>
          <p:cNvPr id="4" name="Рисунок 3" descr="800px-Im_Salar_de_Uyun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1538" y="1643050"/>
            <a:ext cx="6786610" cy="50390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97</TotalTime>
  <Words>82</Words>
  <Application>Microsoft Office PowerPoint</Application>
  <PresentationFormat>Экран (4:3)</PresentationFormat>
  <Paragraphs>31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Водяна та вітряна ерозія грунтів</vt:lpstr>
      <vt:lpstr>Явище ерозії</vt:lpstr>
      <vt:lpstr>    Водяна ерозія грунту</vt:lpstr>
      <vt:lpstr>Краплинна</vt:lpstr>
      <vt:lpstr>Площинна</vt:lpstr>
      <vt:lpstr>Лінійна</vt:lpstr>
      <vt:lpstr>Іригаційна</vt:lpstr>
      <vt:lpstr>Вітряна ерозія грунту</vt:lpstr>
      <vt:lpstr>Повсякденна вітрова ерозія</vt:lpstr>
      <vt:lpstr>Пилові бурі</vt:lpstr>
      <vt:lpstr>Чинники водної та вітряної ерозії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Водяна та вітряна ерозія грунтів</dc:title>
  <dc:creator>Андрей</dc:creator>
  <cp:lastModifiedBy>Андрей</cp:lastModifiedBy>
  <cp:revision>11</cp:revision>
  <dcterms:created xsi:type="dcterms:W3CDTF">2014-11-20T18:55:19Z</dcterms:created>
  <dcterms:modified xsi:type="dcterms:W3CDTF">2015-02-07T19:26:22Z</dcterms:modified>
</cp:coreProperties>
</file>