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55CD39-6E2E-4DF6-879B-DAA02FED98D4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361239-99AD-4611-9BA4-7ABB97FB799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2280" y="619011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3" y="2564904"/>
            <a:ext cx="4824536" cy="18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3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Последствия торнадо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72543"/>
            <a:ext cx="4042792" cy="4525963"/>
          </a:xfrm>
        </p:spPr>
        <p:txBody>
          <a:bodyPr/>
          <a:lstStyle/>
          <a:p>
            <a:r>
              <a:rPr lang="ru-RU" dirty="0" smtClean="0"/>
              <a:t>Обрушившиеся </a:t>
            </a:r>
            <a:r>
              <a:rPr lang="ru-RU" dirty="0"/>
              <a:t>линии электропередач и вышки мобильной </a:t>
            </a:r>
            <a:r>
              <a:rPr lang="ru-RU" dirty="0" smtClean="0"/>
              <a:t>связи, разрушенные здания, разбросанные авто, предметы, унесённые на километры, человеческие жертвы.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4716016" cy="43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6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Кто несёт ответственность?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772816"/>
            <a:ext cx="4330824" cy="4525963"/>
          </a:xfrm>
        </p:spPr>
        <p:txBody>
          <a:bodyPr/>
          <a:lstStyle/>
          <a:p>
            <a:r>
              <a:rPr lang="ru-RU" dirty="0" smtClean="0"/>
              <a:t>После того, как произошло данное происшествие, государство страны должно взять на себя ответственность оказывать помощь в </a:t>
            </a:r>
            <a:r>
              <a:rPr lang="ru-RU" dirty="0"/>
              <a:t>в</a:t>
            </a:r>
            <a:r>
              <a:rPr lang="ru-RU" dirty="0" smtClean="0"/>
              <a:t>осстановлении утраченного имущества. Скорая помощь и больницы должны оказывать медицинскую помощь.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8777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85198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53555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smtClean="0"/>
              <a:t>Классификация</a:t>
            </a:r>
            <a:endParaRPr lang="ru-RU" sz="7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3240360" cy="4525963"/>
          </a:xfrm>
        </p:spPr>
        <p:txBody>
          <a:bodyPr/>
          <a:lstStyle/>
          <a:p>
            <a:r>
              <a:rPr lang="ru-RU" dirty="0" err="1" smtClean="0"/>
              <a:t>Бичеподобные</a:t>
            </a:r>
            <a:endParaRPr lang="ru-RU" dirty="0" smtClean="0"/>
          </a:p>
          <a:p>
            <a:r>
              <a:rPr lang="ru-RU" dirty="0" smtClean="0"/>
              <a:t>Расплывчатые</a:t>
            </a:r>
          </a:p>
          <a:p>
            <a:r>
              <a:rPr lang="ru-RU" dirty="0" smtClean="0"/>
              <a:t>Составные</a:t>
            </a:r>
          </a:p>
          <a:p>
            <a:r>
              <a:rPr lang="ru-RU" dirty="0" smtClean="0"/>
              <a:t>Огненные</a:t>
            </a:r>
          </a:p>
          <a:p>
            <a:r>
              <a:rPr lang="ru-RU" dirty="0" smtClean="0"/>
              <a:t>Водные</a:t>
            </a:r>
          </a:p>
          <a:p>
            <a:r>
              <a:rPr lang="ru-RU" dirty="0" smtClean="0"/>
              <a:t>Земляные</a:t>
            </a:r>
          </a:p>
          <a:p>
            <a:r>
              <a:rPr lang="ru-RU" dirty="0" smtClean="0"/>
              <a:t>Шаровые</a:t>
            </a:r>
          </a:p>
          <a:p>
            <a:r>
              <a:rPr lang="ru-RU" dirty="0"/>
              <a:t>Снежные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21" y="1556792"/>
            <a:ext cx="51845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Бичеподобные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3898776" cy="4525963"/>
          </a:xfrm>
        </p:spPr>
        <p:txBody>
          <a:bodyPr/>
          <a:lstStyle/>
          <a:p>
            <a:r>
              <a:rPr lang="ru-RU" dirty="0" smtClean="0"/>
              <a:t>Наиболее </a:t>
            </a:r>
            <a:r>
              <a:rPr lang="ru-RU" dirty="0"/>
              <a:t>распространённый тип смерчей. Воронка выглядит гладкой, тонкой, может быть весьма извилистой. Длина воронки значительно превосходит её радиус.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33117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Расплывчатые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59996"/>
            <a:ext cx="4402832" cy="4525963"/>
          </a:xfrm>
        </p:spPr>
        <p:txBody>
          <a:bodyPr/>
          <a:lstStyle/>
          <a:p>
            <a:pPr algn="r"/>
            <a:r>
              <a:rPr lang="ru-RU" dirty="0"/>
              <a:t>Выглядят как лохматые, вращающиеся, достигающие земли облака. Иногда диаметр такого смерча даже превосходит его высоту. Все воронки большого </a:t>
            </a:r>
            <a:r>
              <a:rPr lang="ru-RU" dirty="0" smtClean="0"/>
              <a:t>диаметра являются </a:t>
            </a:r>
            <a:r>
              <a:rPr lang="ru-RU" dirty="0"/>
              <a:t>расплывчатыми. Обычно это очень мощные </a:t>
            </a:r>
            <a:r>
              <a:rPr lang="ru-RU" dirty="0" smtClean="0"/>
              <a:t>вихри. </a:t>
            </a:r>
            <a:r>
              <a:rPr lang="ru-RU" dirty="0"/>
              <a:t>Наносят огромный ущерб ввиду больших размеров и очень высокой скорости ветра.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530080" cy="47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6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Составные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4176464" cy="4525963"/>
          </a:xfrm>
        </p:spPr>
        <p:txBody>
          <a:bodyPr/>
          <a:lstStyle/>
          <a:p>
            <a:r>
              <a:rPr lang="ru-RU" dirty="0"/>
              <a:t>Могут состоять из двух и более отдельных тромбов вокруг главного центрального смерча. Подобные торнадо могут быть практически любой мощности, однако, чаще всего это очень мощные смерчи. Они наносят значительный ущерб на обширных территориях.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4279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6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Огненные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844824"/>
            <a:ext cx="3970784" cy="4525963"/>
          </a:xfrm>
        </p:spPr>
        <p:txBody>
          <a:bodyPr/>
          <a:lstStyle/>
          <a:p>
            <a:pPr algn="r"/>
            <a:r>
              <a:rPr lang="ru-RU" dirty="0" smtClean="0"/>
              <a:t>Обычные </a:t>
            </a:r>
            <a:r>
              <a:rPr lang="ru-RU" dirty="0"/>
              <a:t>смерчи, порождаемые облаком, образованным в результате сильного пожара или извержения вулкана. "Впитывают" в себя языки пламени, которые вытягиваются к материнскому облаку, образуя огненный смерч. Может разносить пожар на десятки километров.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3204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Водные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4114800" cy="47583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Смерчи</a:t>
            </a:r>
            <a:r>
              <a:rPr lang="ru-RU" dirty="0"/>
              <a:t>, которые образовались над поверхностью океанов, морей, в редком случае озёр. Они "впитывают" в себя воду </a:t>
            </a:r>
            <a:r>
              <a:rPr lang="ru-RU" dirty="0" smtClean="0"/>
              <a:t>и </a:t>
            </a:r>
            <a:r>
              <a:rPr lang="ru-RU" dirty="0"/>
              <a:t>образовывают водные </a:t>
            </a:r>
            <a:r>
              <a:rPr lang="ru-RU" dirty="0" smtClean="0"/>
              <a:t>смерчи. Также </a:t>
            </a:r>
            <a:r>
              <a:rPr lang="ru-RU" dirty="0"/>
              <a:t>" </a:t>
            </a:r>
            <a:r>
              <a:rPr lang="ru-RU" dirty="0" smtClean="0"/>
              <a:t>впитывают</a:t>
            </a:r>
            <a:r>
              <a:rPr lang="ru-RU" dirty="0"/>
              <a:t>" в себя волны и воду, образовывая, в некоторых случаях, водовороты, которые вытягиваются к материнскому облаку, образуя водный смерч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4572000" cy="54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4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Земляные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772816"/>
            <a:ext cx="4546848" cy="4525963"/>
          </a:xfrm>
        </p:spPr>
        <p:txBody>
          <a:bodyPr/>
          <a:lstStyle/>
          <a:p>
            <a:pPr algn="r"/>
            <a:r>
              <a:rPr lang="ru-RU" dirty="0" smtClean="0"/>
              <a:t>Смерчи </a:t>
            </a:r>
            <a:r>
              <a:rPr lang="ru-RU" dirty="0"/>
              <a:t>очень редкие, образовываются во время разрушительных </a:t>
            </a:r>
            <a:r>
              <a:rPr lang="ru-RU" dirty="0" err="1"/>
              <a:t>катоклизмов</a:t>
            </a:r>
            <a:r>
              <a:rPr lang="ru-RU" dirty="0"/>
              <a:t> или </a:t>
            </a:r>
            <a:r>
              <a:rPr lang="ru-RU" dirty="0" smtClean="0"/>
              <a:t>оползней, </a:t>
            </a:r>
            <a:r>
              <a:rPr lang="ru-RU" dirty="0"/>
              <a:t>очень высокие перепады давления, сильно разряжен </a:t>
            </a:r>
            <a:r>
              <a:rPr lang="ru-RU" dirty="0" smtClean="0"/>
              <a:t>воздух. Расположен </a:t>
            </a:r>
            <a:r>
              <a:rPr lang="ru-RU" dirty="0"/>
              <a:t>"</a:t>
            </a:r>
            <a:r>
              <a:rPr lang="ru-RU" dirty="0" smtClean="0"/>
              <a:t>морковкой</a:t>
            </a:r>
            <a:r>
              <a:rPr lang="ru-RU" dirty="0"/>
              <a:t> "</a:t>
            </a:r>
            <a:r>
              <a:rPr lang="ru-RU" dirty="0" smtClean="0"/>
              <a:t>, </a:t>
            </a:r>
            <a:r>
              <a:rPr lang="ru-RU" dirty="0"/>
              <a:t>толстой частью к земле, внутри плотной воронки, тонкая струйка земли </a:t>
            </a:r>
            <a:r>
              <a:rPr lang="ru-RU" dirty="0" smtClean="0"/>
              <a:t>внутри. В </a:t>
            </a:r>
            <a:r>
              <a:rPr lang="ru-RU" dirty="0"/>
              <a:t>случае с землетрясениями поднимает камни, что очень опасно.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176464" cy="45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1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/>
              <a:t>Снежные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820687"/>
          </a:xfrm>
        </p:spPr>
        <p:txBody>
          <a:bodyPr/>
          <a:lstStyle/>
          <a:p>
            <a:pPr algn="ctr"/>
            <a:r>
              <a:rPr lang="ru-RU" dirty="0"/>
              <a:t>Это снежные торнадо во время сильной метели.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20080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29243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79</TotalTime>
  <Words>337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Презентация PowerPoint</vt:lpstr>
      <vt:lpstr>Классификация</vt:lpstr>
      <vt:lpstr>Бичеподобные</vt:lpstr>
      <vt:lpstr>Расплывчатые</vt:lpstr>
      <vt:lpstr>Составные</vt:lpstr>
      <vt:lpstr>Огненные</vt:lpstr>
      <vt:lpstr>Водные</vt:lpstr>
      <vt:lpstr>Земляные</vt:lpstr>
      <vt:lpstr>Снежные</vt:lpstr>
      <vt:lpstr>Последствия торнадо</vt:lpstr>
      <vt:lpstr>Кто несёт ответственность?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Смерчи</dc:title>
  <dc:creator>Admin</dc:creator>
  <cp:lastModifiedBy>Eliza Bet</cp:lastModifiedBy>
  <cp:revision>9</cp:revision>
  <dcterms:created xsi:type="dcterms:W3CDTF">2012-12-18T16:37:19Z</dcterms:created>
  <dcterms:modified xsi:type="dcterms:W3CDTF">2014-06-04T09:30:47Z</dcterms:modified>
</cp:coreProperties>
</file>