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16632"/>
            <a:ext cx="6342856" cy="1728192"/>
          </a:xfrm>
        </p:spPr>
        <p:txBody>
          <a:bodyPr/>
          <a:lstStyle/>
          <a:p>
            <a:r>
              <a:rPr lang="uk-UA" dirty="0" smtClean="0"/>
              <a:t>Держава Ізраїль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3" y="2348880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54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6"/>
          <a:stretch/>
        </p:blipFill>
        <p:spPr bwMode="auto">
          <a:xfrm>
            <a:off x="178" y="-1"/>
            <a:ext cx="9143822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64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" y="28987"/>
            <a:ext cx="9140908" cy="685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4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24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" y="0"/>
            <a:ext cx="9134725" cy="685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4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" y="-1"/>
            <a:ext cx="9137639" cy="685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457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38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38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63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9"/>
          <a:stretch/>
        </p:blipFill>
        <p:spPr bwMode="auto">
          <a:xfrm>
            <a:off x="0" y="17868"/>
            <a:ext cx="9144000" cy="684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73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</TotalTime>
  <Words>2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Держава Ізраїль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Держава Ізраїль</dc:title>
  <dc:creator>Yulya</dc:creator>
  <cp:lastModifiedBy>Yulya</cp:lastModifiedBy>
  <cp:revision>3</cp:revision>
  <dcterms:created xsi:type="dcterms:W3CDTF">2014-05-07T18:52:45Z</dcterms:created>
  <dcterms:modified xsi:type="dcterms:W3CDTF">2014-05-07T19:23:48Z</dcterms:modified>
</cp:coreProperties>
</file>