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81EE-02A8-4580-85C9-97E1DA0A9FE9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5764-5FA8-4A68-A24B-F5761238B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3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764-5FA8-4A68-A24B-F5761238B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6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5764-5FA8-4A68-A24B-F5761238B5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35196-A2BA-401A-A204-21CEC8069D2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D49D9-040A-4880-A67D-6DE22DAE1D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80108"/>
          </a:xfrm>
        </p:spPr>
        <p:txBody>
          <a:bodyPr>
            <a:normAutofit/>
          </a:bodyPr>
          <a:lstStyle/>
          <a:p>
            <a:pPr algn="ctr"/>
            <a:r>
              <a:rPr lang="uk-UA" sz="8000" b="1" i="1" dirty="0" smtClean="0">
                <a:solidFill>
                  <a:schemeClr val="accent5">
                    <a:lumMod val="75000"/>
                  </a:schemeClr>
                </a:solidFill>
              </a:rPr>
              <a:t>Італія</a:t>
            </a:r>
            <a:endParaRPr lang="ru-RU" sz="8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492896"/>
            <a:ext cx="5472608" cy="414811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Загальні відомості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Столиця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</a:rPr>
              <a:t>:</a:t>
            </a:r>
            <a:r>
              <a:rPr lang="uk-UA" sz="1800" dirty="0" smtClean="0">
                <a:solidFill>
                  <a:schemeClr val="bg1"/>
                </a:solidFill>
              </a:rPr>
              <a:t> Рим,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Офіційна мова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</a:rPr>
              <a:t>:</a:t>
            </a:r>
            <a:r>
              <a:rPr lang="uk-UA" sz="1800" dirty="0" smtClean="0">
                <a:solidFill>
                  <a:schemeClr val="bg1"/>
                </a:solidFill>
              </a:rPr>
              <a:t> Італійська,</a:t>
            </a:r>
          </a:p>
          <a:p>
            <a:pPr algn="l"/>
            <a:r>
              <a:rPr lang="uk-UA" sz="1800" b="1" dirty="0">
                <a:solidFill>
                  <a:schemeClr val="bg1"/>
                </a:solidFill>
              </a:rPr>
              <a:t>Державний </a:t>
            </a:r>
            <a:r>
              <a:rPr lang="uk-UA" sz="1800" b="1" dirty="0" smtClean="0">
                <a:solidFill>
                  <a:schemeClr val="bg1"/>
                </a:solidFill>
              </a:rPr>
              <a:t>устрій :</a:t>
            </a:r>
            <a:r>
              <a:rPr lang="uk-UA" sz="1800" dirty="0" smtClean="0">
                <a:solidFill>
                  <a:schemeClr val="bg1"/>
                </a:solidFill>
              </a:rPr>
              <a:t> Республіка,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Форма правління : </a:t>
            </a:r>
            <a:r>
              <a:rPr lang="uk-UA" sz="1800" dirty="0" smtClean="0">
                <a:solidFill>
                  <a:schemeClr val="bg1"/>
                </a:solidFill>
              </a:rPr>
              <a:t>Парламентсько-президентська,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Площа : 3</a:t>
            </a:r>
            <a:r>
              <a:rPr lang="ru-RU" sz="1800" dirty="0" smtClean="0">
                <a:solidFill>
                  <a:schemeClr val="bg1"/>
                </a:solidFill>
              </a:rPr>
              <a:t>01 </a:t>
            </a:r>
            <a:r>
              <a:rPr lang="ru-RU" sz="1800" dirty="0">
                <a:solidFill>
                  <a:schemeClr val="bg1"/>
                </a:solidFill>
              </a:rPr>
              <a:t>340 км²</a:t>
            </a:r>
            <a:r>
              <a:rPr lang="ru-RU" sz="1800" dirty="0" smtClean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Населення : </a:t>
            </a:r>
            <a:r>
              <a:rPr lang="uk-UA" sz="1800" dirty="0" smtClean="0">
                <a:solidFill>
                  <a:schemeClr val="bg1"/>
                </a:solidFill>
              </a:rPr>
              <a:t>61,2 млн. осіб,</a:t>
            </a:r>
          </a:p>
          <a:p>
            <a:pPr algn="l"/>
            <a:r>
              <a:rPr lang="uk-UA" sz="1800" b="1" dirty="0" smtClean="0">
                <a:solidFill>
                  <a:schemeClr val="bg1"/>
                </a:solidFill>
              </a:rPr>
              <a:t>Валюта : </a:t>
            </a:r>
            <a:r>
              <a:rPr lang="uk-UA" sz="1800" dirty="0" smtClean="0">
                <a:solidFill>
                  <a:schemeClr val="bg1"/>
                </a:solidFill>
              </a:rPr>
              <a:t>Євро.</a:t>
            </a:r>
            <a:endParaRPr lang="uk-UA" sz="1800" b="1" dirty="0" smtClean="0">
              <a:solidFill>
                <a:schemeClr val="bg1"/>
              </a:solidFill>
            </a:endParaRPr>
          </a:p>
          <a:p>
            <a:pPr algn="l"/>
            <a:endParaRPr lang="uk-UA" sz="18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4586"/>
            <a:ext cx="304227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0810"/>
            <a:ext cx="3027022" cy="21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080" y="1844824"/>
            <a:ext cx="8966991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b="1" dirty="0" smtClean="0"/>
              <a:t>Пантеон</a:t>
            </a:r>
            <a:r>
              <a:rPr lang="uk-UA" sz="1400" dirty="0" smtClean="0"/>
              <a:t> — </a:t>
            </a:r>
            <a:r>
              <a:rPr lang="ru-RU" sz="1400" dirty="0" err="1"/>
              <a:t>будівля</a:t>
            </a:r>
            <a:r>
              <a:rPr lang="ru-RU" sz="1400" dirty="0"/>
              <a:t> в </a:t>
            </a:r>
            <a:r>
              <a:rPr lang="ru-RU" sz="1400" dirty="0" err="1" smtClean="0"/>
              <a:t>Римі</a:t>
            </a:r>
            <a:r>
              <a:rPr lang="ru-RU" sz="1400" dirty="0" smtClean="0"/>
              <a:t>, </a:t>
            </a:r>
            <a:r>
              <a:rPr lang="ru-RU" sz="1400" dirty="0" err="1"/>
              <a:t>збудована</a:t>
            </a:r>
            <a:r>
              <a:rPr lang="ru-RU" sz="1400" dirty="0"/>
              <a:t>  як «храм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богів</a:t>
            </a:r>
            <a:r>
              <a:rPr lang="ru-RU" sz="1400" dirty="0"/>
              <a:t>», і </a:t>
            </a:r>
            <a:r>
              <a:rPr lang="ru-RU" sz="1400" dirty="0" err="1"/>
              <a:t>відбудована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пожежі</a:t>
            </a:r>
            <a:r>
              <a:rPr lang="ru-RU" sz="1400" dirty="0"/>
              <a:t>  </a:t>
            </a:r>
            <a:r>
              <a:rPr lang="ru-RU" sz="1400" dirty="0" err="1"/>
              <a:t>близько</a:t>
            </a:r>
            <a:r>
              <a:rPr lang="ru-RU" sz="1400" dirty="0"/>
              <a:t> </a:t>
            </a:r>
            <a:r>
              <a:rPr lang="ru-RU" sz="1400" dirty="0" smtClean="0"/>
              <a:t>126 року.</a:t>
            </a:r>
          </a:p>
          <a:p>
            <a:pPr marL="0" indent="0">
              <a:buNone/>
            </a:pPr>
            <a:r>
              <a:rPr lang="ru-RU" sz="1400" b="1" dirty="0" err="1"/>
              <a:t>Міланський</a:t>
            </a:r>
            <a:r>
              <a:rPr lang="ru-RU" sz="1400" b="1" dirty="0"/>
              <a:t> собор</a:t>
            </a:r>
            <a:r>
              <a:rPr lang="ru-RU" sz="1400" dirty="0"/>
              <a:t> </a:t>
            </a:r>
            <a:r>
              <a:rPr lang="en-US" sz="1400" dirty="0" smtClean="0"/>
              <a:t> </a:t>
            </a:r>
            <a:r>
              <a:rPr lang="en-US" sz="1400" dirty="0"/>
              <a:t>— </a:t>
            </a:r>
            <a:r>
              <a:rPr lang="ru-RU" sz="1400" dirty="0" err="1"/>
              <a:t>кафедральний</a:t>
            </a:r>
            <a:r>
              <a:rPr lang="ru-RU" sz="1400" dirty="0"/>
              <a:t> собор в </a:t>
            </a:r>
            <a:r>
              <a:rPr lang="ru-RU" sz="1400" dirty="0" err="1" smtClean="0"/>
              <a:t>Мілані</a:t>
            </a:r>
            <a:r>
              <a:rPr lang="ru-RU" sz="1400" dirty="0" smtClean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присвячений</a:t>
            </a:r>
            <a:r>
              <a:rPr lang="ru-RU" sz="1400" dirty="0"/>
              <a:t> </a:t>
            </a:r>
            <a:r>
              <a:rPr lang="ru-RU" sz="1400" dirty="0" err="1"/>
              <a:t>різдву</a:t>
            </a:r>
            <a:r>
              <a:rPr lang="ru-RU" sz="1400" dirty="0"/>
              <a:t> </a:t>
            </a:r>
            <a:r>
              <a:rPr lang="ru-RU" sz="1400" dirty="0" err="1"/>
              <a:t>святої</a:t>
            </a:r>
            <a:r>
              <a:rPr lang="ru-RU" sz="1400" dirty="0"/>
              <a:t> </a:t>
            </a:r>
            <a:r>
              <a:rPr lang="ru-RU" sz="1400" dirty="0" err="1"/>
              <a:t>Діви</a:t>
            </a:r>
            <a:r>
              <a:rPr lang="ru-RU" sz="1400" dirty="0"/>
              <a:t> </a:t>
            </a:r>
            <a:r>
              <a:rPr lang="ru-RU" sz="1400" dirty="0" err="1"/>
              <a:t>Марії</a:t>
            </a:r>
            <a:r>
              <a:rPr lang="ru-RU" sz="1400" dirty="0"/>
              <a:t>. </a:t>
            </a:r>
            <a:r>
              <a:rPr lang="ru-RU" sz="1400" dirty="0" err="1"/>
              <a:t>Побудований</a:t>
            </a:r>
            <a:r>
              <a:rPr lang="ru-RU" sz="1400" dirty="0"/>
              <a:t> в </a:t>
            </a:r>
            <a:r>
              <a:rPr lang="ru-RU" sz="1400" dirty="0" err="1"/>
              <a:t>готичному</a:t>
            </a:r>
            <a:r>
              <a:rPr lang="ru-RU" sz="1400" dirty="0"/>
              <a:t> </a:t>
            </a:r>
            <a:r>
              <a:rPr lang="ru-RU" sz="1400" dirty="0" err="1"/>
              <a:t>стилі</a:t>
            </a:r>
            <a:r>
              <a:rPr lang="ru-RU" sz="1400" dirty="0"/>
              <a:t> з </a:t>
            </a:r>
            <a:r>
              <a:rPr lang="ru-RU" sz="1400" dirty="0" err="1"/>
              <a:t>білого</a:t>
            </a:r>
            <a:r>
              <a:rPr lang="ru-RU" sz="1400" dirty="0"/>
              <a:t> </a:t>
            </a:r>
            <a:r>
              <a:rPr lang="ru-RU" sz="1400" dirty="0" err="1"/>
              <a:t>мармуру</a:t>
            </a:r>
            <a:r>
              <a:rPr lang="ru-RU" sz="1400" dirty="0"/>
              <a:t>.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2139"/>
            <a:ext cx="4444549" cy="3205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2139"/>
            <a:ext cx="4716015" cy="320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</a:rPr>
              <a:t>Туризм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548680"/>
            <a:ext cx="5610047" cy="6192688"/>
          </a:xfrm>
        </p:spPr>
        <p:txBody>
          <a:bodyPr>
            <a:normAutofit/>
          </a:bodyPr>
          <a:lstStyle/>
          <a:p>
            <a:r>
              <a:rPr lang="ru-RU" sz="1200" dirty="0"/>
              <a:t>Туризм </a:t>
            </a:r>
            <a:r>
              <a:rPr lang="ru-RU" sz="1200" dirty="0" err="1"/>
              <a:t>має</a:t>
            </a:r>
            <a:r>
              <a:rPr lang="ru-RU" sz="1200" dirty="0"/>
              <a:t> </a:t>
            </a:r>
            <a:r>
              <a:rPr lang="ru-RU" sz="1200" dirty="0" err="1"/>
              <a:t>надзвичайно</a:t>
            </a:r>
            <a:r>
              <a:rPr lang="ru-RU" sz="1200" dirty="0"/>
              <a:t> </a:t>
            </a:r>
            <a:r>
              <a:rPr lang="ru-RU" sz="1200" dirty="0" err="1"/>
              <a:t>велике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в </a:t>
            </a:r>
            <a:r>
              <a:rPr lang="ru-RU" sz="1200" dirty="0" err="1"/>
              <a:t>житті</a:t>
            </a:r>
            <a:r>
              <a:rPr lang="ru-RU" sz="1200" dirty="0"/>
              <a:t> </a:t>
            </a:r>
            <a:r>
              <a:rPr lang="ru-RU" sz="1200" dirty="0" err="1" smtClean="0"/>
              <a:t>Італії</a:t>
            </a:r>
            <a:r>
              <a:rPr lang="ru-RU" sz="1200" dirty="0" smtClean="0"/>
              <a:t>. </a:t>
            </a:r>
            <a:r>
              <a:rPr lang="ru-RU" sz="1200" dirty="0"/>
              <a:t>Туризм - один з </a:t>
            </a:r>
            <a:r>
              <a:rPr lang="ru-RU" sz="1200" dirty="0" err="1"/>
              <a:t>найбільших</a:t>
            </a:r>
            <a:r>
              <a:rPr lang="ru-RU" sz="1200" dirty="0"/>
              <a:t> та </a:t>
            </a:r>
            <a:r>
              <a:rPr lang="ru-RU" sz="1200" dirty="0" err="1"/>
              <a:t>швидкоростучих</a:t>
            </a:r>
            <a:r>
              <a:rPr lang="ru-RU" sz="1200" dirty="0"/>
              <a:t> </a:t>
            </a:r>
            <a:r>
              <a:rPr lang="ru-RU" sz="1200" dirty="0" err="1"/>
              <a:t>галузей</a:t>
            </a:r>
            <a:r>
              <a:rPr lang="ru-RU" sz="1200" dirty="0"/>
              <a:t> </a:t>
            </a:r>
            <a:r>
              <a:rPr lang="ru-RU" sz="1200" dirty="0" err="1"/>
              <a:t>італійської</a:t>
            </a:r>
            <a:r>
              <a:rPr lang="ru-RU" sz="1200" dirty="0"/>
              <a:t> </a:t>
            </a:r>
            <a:r>
              <a:rPr lang="ru-RU" sz="1200" dirty="0" err="1"/>
              <a:t>економіки</a:t>
            </a:r>
            <a:r>
              <a:rPr lang="ru-RU" sz="1200" dirty="0"/>
              <a:t>. </a:t>
            </a:r>
            <a:r>
              <a:rPr lang="ru-RU" sz="1200" dirty="0" err="1"/>
              <a:t>Щороку</a:t>
            </a:r>
            <a:r>
              <a:rPr lang="ru-RU" sz="1200" dirty="0"/>
              <a:t> </a:t>
            </a:r>
            <a:r>
              <a:rPr lang="ru-RU" sz="1200" dirty="0" err="1"/>
              <a:t>біля</a:t>
            </a:r>
            <a:r>
              <a:rPr lang="ru-RU" sz="1200" dirty="0"/>
              <a:t> 44 </a:t>
            </a:r>
            <a:r>
              <a:rPr lang="ru-RU" sz="1200" dirty="0" err="1"/>
              <a:t>млн.осіб</a:t>
            </a:r>
            <a:r>
              <a:rPr lang="ru-RU" sz="1200" dirty="0"/>
              <a:t> </a:t>
            </a:r>
            <a:r>
              <a:rPr lang="ru-RU" sz="1200" dirty="0" err="1"/>
              <a:t>відвідують</a:t>
            </a:r>
            <a:r>
              <a:rPr lang="ru-RU" sz="1200" dirty="0"/>
              <a:t> </a:t>
            </a:r>
            <a:r>
              <a:rPr lang="ru-RU" sz="1200" dirty="0" err="1"/>
              <a:t>Італію</a:t>
            </a:r>
            <a:r>
              <a:rPr lang="ru-RU" sz="1200" dirty="0"/>
              <a:t> з </a:t>
            </a:r>
            <a:r>
              <a:rPr lang="ru-RU" sz="1200" dirty="0" err="1"/>
              <a:t>туристичною</a:t>
            </a:r>
            <a:r>
              <a:rPr lang="ru-RU" sz="1200" dirty="0"/>
              <a:t> метою,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приосить</a:t>
            </a:r>
            <a:r>
              <a:rPr lang="ru-RU" sz="1200" dirty="0"/>
              <a:t> </a:t>
            </a:r>
            <a:r>
              <a:rPr lang="ru-RU" sz="1200" dirty="0" err="1"/>
              <a:t>прибуток</a:t>
            </a:r>
            <a:r>
              <a:rPr lang="ru-RU" sz="1200" dirty="0"/>
              <a:t> у </a:t>
            </a:r>
            <a:r>
              <a:rPr lang="ru-RU" sz="1200" dirty="0" err="1"/>
              <a:t>розмірі</a:t>
            </a:r>
            <a:r>
              <a:rPr lang="ru-RU" sz="1200" dirty="0"/>
              <a:t> 43 </a:t>
            </a:r>
            <a:r>
              <a:rPr lang="ru-RU" sz="1200" dirty="0" err="1"/>
              <a:t>млрд.доларів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виводить</a:t>
            </a:r>
            <a:r>
              <a:rPr lang="ru-RU" sz="1200" dirty="0"/>
              <a:t> </a:t>
            </a:r>
            <a:r>
              <a:rPr lang="ru-RU" sz="1200" dirty="0" err="1"/>
              <a:t>Італію</a:t>
            </a:r>
            <a:r>
              <a:rPr lang="ru-RU" sz="1200" dirty="0"/>
              <a:t> на 4 </a:t>
            </a:r>
            <a:r>
              <a:rPr lang="ru-RU" sz="1200" dirty="0" err="1"/>
              <a:t>місце</a:t>
            </a:r>
            <a:r>
              <a:rPr lang="ru-RU" sz="1200" dirty="0"/>
              <a:t> в </a:t>
            </a:r>
            <a:r>
              <a:rPr lang="ru-RU" sz="1200" dirty="0" err="1"/>
              <a:t>світі</a:t>
            </a:r>
            <a:r>
              <a:rPr lang="ru-RU" sz="1200" dirty="0"/>
              <a:t> за </a:t>
            </a:r>
            <a:r>
              <a:rPr lang="ru-RU" sz="1200" dirty="0" err="1"/>
              <a:t>розвитком</a:t>
            </a:r>
            <a:r>
              <a:rPr lang="ru-RU" sz="1200" dirty="0"/>
              <a:t> </a:t>
            </a:r>
            <a:r>
              <a:rPr lang="ru-RU" sz="1200" dirty="0" smtClean="0"/>
              <a:t>туризму. </a:t>
            </a:r>
            <a:r>
              <a:rPr lang="ru-RU" sz="1200" dirty="0" err="1"/>
              <a:t>Всесвітньо</a:t>
            </a:r>
            <a:r>
              <a:rPr lang="ru-RU" sz="1200" dirty="0"/>
              <a:t> </a:t>
            </a:r>
            <a:r>
              <a:rPr lang="ru-RU" sz="1200" dirty="0" err="1"/>
              <a:t>відома</a:t>
            </a:r>
            <a:r>
              <a:rPr lang="ru-RU" sz="1200" dirty="0"/>
              <a:t> </a:t>
            </a:r>
            <a:r>
              <a:rPr lang="ru-RU" sz="1200" dirty="0" err="1"/>
              <a:t>історія</a:t>
            </a:r>
            <a:r>
              <a:rPr lang="ru-RU" sz="1200" dirty="0"/>
              <a:t> </a:t>
            </a:r>
            <a:r>
              <a:rPr lang="ru-RU" sz="1200" dirty="0" err="1" smtClean="0"/>
              <a:t>Італії</a:t>
            </a:r>
            <a:r>
              <a:rPr lang="ru-RU" sz="1200" dirty="0" smtClean="0"/>
              <a:t>, </a:t>
            </a:r>
            <a:r>
              <a:rPr lang="ru-RU" sz="1200" dirty="0"/>
              <a:t>краса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природи</a:t>
            </a:r>
            <a:r>
              <a:rPr lang="ru-RU" sz="1200" dirty="0"/>
              <a:t>, твори </a:t>
            </a:r>
            <a:r>
              <a:rPr lang="ru-RU" sz="1200" dirty="0" err="1"/>
              <a:t>мистецтва</a:t>
            </a:r>
            <a:r>
              <a:rPr lang="ru-RU" sz="1200" dirty="0"/>
              <a:t>, </a:t>
            </a:r>
            <a:r>
              <a:rPr lang="ru-RU" sz="1200" dirty="0" err="1"/>
              <a:t>культурні</a:t>
            </a:r>
            <a:r>
              <a:rPr lang="ru-RU" sz="1200" dirty="0"/>
              <a:t> </a:t>
            </a:r>
            <a:r>
              <a:rPr lang="ru-RU" sz="1200" dirty="0" err="1"/>
              <a:t>пам'ятники</a:t>
            </a:r>
            <a:r>
              <a:rPr lang="ru-RU" sz="1200" dirty="0"/>
              <a:t>, </a:t>
            </a:r>
            <a:r>
              <a:rPr lang="ru-RU" sz="1200" dirty="0" err="1"/>
              <a:t>релігійні</a:t>
            </a:r>
            <a:r>
              <a:rPr lang="ru-RU" sz="1200" dirty="0"/>
              <a:t> свята, мода й </a:t>
            </a:r>
            <a:r>
              <a:rPr lang="ru-RU" sz="1200" dirty="0" err="1"/>
              <a:t>італійський</a:t>
            </a:r>
            <a:r>
              <a:rPr lang="ru-RU" sz="1200" dirty="0"/>
              <a:t> стиль </a:t>
            </a:r>
            <a:r>
              <a:rPr lang="ru-RU" sz="1200" dirty="0" err="1"/>
              <a:t>життя</a:t>
            </a:r>
            <a:r>
              <a:rPr lang="ru-RU" sz="1200" dirty="0"/>
              <a:t>, вино й </a:t>
            </a:r>
            <a:r>
              <a:rPr lang="ru-RU" sz="1200" dirty="0" err="1"/>
              <a:t>гастрономія</a:t>
            </a:r>
            <a:r>
              <a:rPr lang="ru-RU" sz="1200" dirty="0"/>
              <a:t> — ось </a:t>
            </a:r>
            <a:r>
              <a:rPr lang="ru-RU" sz="1200" dirty="0" err="1"/>
              <a:t>ті</a:t>
            </a:r>
            <a:r>
              <a:rPr lang="ru-RU" sz="1200" dirty="0"/>
              <a:t> </a:t>
            </a:r>
            <a:r>
              <a:rPr lang="ru-RU" sz="1200" dirty="0" err="1"/>
              <a:t>ключові</a:t>
            </a:r>
            <a:r>
              <a:rPr lang="ru-RU" sz="1200" dirty="0"/>
              <a:t> </a:t>
            </a:r>
            <a:r>
              <a:rPr lang="ru-RU" sz="1200" dirty="0" err="1"/>
              <a:t>пункти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зробили</a:t>
            </a:r>
            <a:r>
              <a:rPr lang="ru-RU" sz="1200" dirty="0"/>
              <a:t> </a:t>
            </a:r>
            <a:r>
              <a:rPr lang="ru-RU" sz="1200" dirty="0" err="1"/>
              <a:t>Італію</a:t>
            </a:r>
            <a:r>
              <a:rPr lang="ru-RU" sz="1200" dirty="0"/>
              <a:t> </a:t>
            </a:r>
            <a:r>
              <a:rPr lang="ru-RU" sz="1200" dirty="0" err="1"/>
              <a:t>важливим</a:t>
            </a:r>
            <a:r>
              <a:rPr lang="ru-RU" sz="1200" dirty="0"/>
              <a:t> </a:t>
            </a:r>
            <a:r>
              <a:rPr lang="ru-RU" sz="1200" dirty="0" err="1"/>
              <a:t>туристичним</a:t>
            </a:r>
            <a:r>
              <a:rPr lang="ru-RU" sz="1200" dirty="0"/>
              <a:t> центром </a:t>
            </a:r>
            <a:r>
              <a:rPr lang="ru-RU" sz="1200" dirty="0" err="1"/>
              <a:t>світового</a:t>
            </a:r>
            <a:r>
              <a:rPr lang="ru-RU" sz="1200" dirty="0"/>
              <a:t> </a:t>
            </a:r>
            <a:r>
              <a:rPr lang="ru-RU" sz="1200" dirty="0" err="1"/>
              <a:t>рівня</a:t>
            </a:r>
            <a:r>
              <a:rPr lang="ru-RU" sz="1200" dirty="0"/>
              <a:t>. </a:t>
            </a:r>
            <a:r>
              <a:rPr lang="ru-RU" sz="1200" dirty="0" err="1"/>
              <a:t>Туристів</a:t>
            </a:r>
            <a:r>
              <a:rPr lang="ru-RU" sz="1200" dirty="0"/>
              <a:t> </a:t>
            </a:r>
            <a:r>
              <a:rPr lang="ru-RU" sz="1200" dirty="0" err="1"/>
              <a:t>приваблюють</a:t>
            </a:r>
            <a:r>
              <a:rPr lang="ru-RU" sz="1200" dirty="0"/>
              <a:t> і </a:t>
            </a:r>
            <a:r>
              <a:rPr lang="ru-RU" sz="1200" dirty="0" err="1"/>
              <a:t>сонячні</a:t>
            </a:r>
            <a:r>
              <a:rPr lang="ru-RU" sz="1200" dirty="0"/>
              <a:t> </a:t>
            </a:r>
            <a:r>
              <a:rPr lang="ru-RU" sz="1200" dirty="0" err="1"/>
              <a:t>пляжі</a:t>
            </a:r>
            <a:r>
              <a:rPr lang="ru-RU" sz="1200" dirty="0"/>
              <a:t> </a:t>
            </a:r>
            <a:r>
              <a:rPr lang="ru-RU" sz="1200" dirty="0" err="1"/>
              <a:t>Середземномор'я</a:t>
            </a:r>
            <a:r>
              <a:rPr lang="ru-RU" sz="1200" dirty="0"/>
              <a:t>, і </a:t>
            </a:r>
            <a:r>
              <a:rPr lang="ru-RU" sz="1200" dirty="0" err="1"/>
              <a:t>краєвиди</a:t>
            </a:r>
            <a:r>
              <a:rPr lang="ru-RU" sz="1200" dirty="0"/>
              <a:t>, і </a:t>
            </a:r>
            <a:r>
              <a:rPr lang="ru-RU" sz="1200" dirty="0" err="1"/>
              <a:t>зимові</a:t>
            </a:r>
            <a:r>
              <a:rPr lang="ru-RU" sz="1200" dirty="0"/>
              <a:t> </a:t>
            </a:r>
            <a:r>
              <a:rPr lang="ru-RU" sz="1200" dirty="0" err="1"/>
              <a:t>види</a:t>
            </a:r>
            <a:r>
              <a:rPr lang="ru-RU" sz="1200" dirty="0"/>
              <a:t> спорту в Альпах. </a:t>
            </a:r>
            <a:r>
              <a:rPr lang="ru-RU" sz="1200" dirty="0" err="1"/>
              <a:t>Італійська</a:t>
            </a:r>
            <a:r>
              <a:rPr lang="ru-RU" sz="1200" dirty="0"/>
              <a:t> </a:t>
            </a:r>
            <a:r>
              <a:rPr lang="ru-RU" sz="1200" dirty="0" err="1"/>
              <a:t>Рив'єра</a:t>
            </a:r>
            <a:r>
              <a:rPr lang="ru-RU" sz="1200" dirty="0"/>
              <a:t> в </a:t>
            </a:r>
            <a:r>
              <a:rPr lang="ru-RU" sz="1200" dirty="0" err="1"/>
              <a:t>Лігурії</a:t>
            </a:r>
            <a:r>
              <a:rPr lang="ru-RU" sz="1200" dirty="0"/>
              <a:t> є одним </a:t>
            </a:r>
            <a:r>
              <a:rPr lang="ru-RU" sz="1200" dirty="0" err="1"/>
              <a:t>цілим</a:t>
            </a:r>
            <a:r>
              <a:rPr lang="ru-RU" sz="1200" dirty="0"/>
              <a:t> з </a:t>
            </a:r>
            <a:r>
              <a:rPr lang="ru-RU" sz="1200" dirty="0" err="1"/>
              <a:t>французькою</a:t>
            </a:r>
            <a:r>
              <a:rPr lang="ru-RU" sz="1200" dirty="0"/>
              <a:t>,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доповнюють</a:t>
            </a:r>
            <a:r>
              <a:rPr lang="ru-RU" sz="1200" dirty="0"/>
              <a:t> </a:t>
            </a:r>
            <a:r>
              <a:rPr lang="ru-RU" sz="1200" dirty="0" err="1"/>
              <a:t>пляжі</a:t>
            </a:r>
            <a:r>
              <a:rPr lang="ru-RU" sz="1200" dirty="0"/>
              <a:t> </a:t>
            </a:r>
            <a:r>
              <a:rPr lang="ru-RU" sz="1200" dirty="0" err="1"/>
              <a:t>Сардинії</a:t>
            </a:r>
            <a:r>
              <a:rPr lang="ru-RU" sz="1200" dirty="0"/>
              <a:t> та </a:t>
            </a:r>
            <a:r>
              <a:rPr lang="ru-RU" sz="1200" dirty="0" err="1"/>
              <a:t>Адріатики</a:t>
            </a:r>
            <a:r>
              <a:rPr lang="ru-RU" sz="1200" dirty="0" smtClean="0"/>
              <a:t>.</a:t>
            </a:r>
            <a:r>
              <a:rPr lang="ru-RU" sz="1200" dirty="0"/>
              <a:t> </a:t>
            </a:r>
            <a:r>
              <a:rPr lang="ru-RU" sz="1200" dirty="0" err="1"/>
              <a:t>Італійські</a:t>
            </a:r>
            <a:r>
              <a:rPr lang="ru-RU" sz="1200" dirty="0"/>
              <a:t> </a:t>
            </a:r>
            <a:r>
              <a:rPr lang="ru-RU" sz="1200" dirty="0" err="1"/>
              <a:t>міста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</a:t>
            </a:r>
            <a:r>
              <a:rPr lang="ru-RU" sz="1200" dirty="0" err="1"/>
              <a:t>світову</a:t>
            </a:r>
            <a:r>
              <a:rPr lang="ru-RU" sz="1200" dirty="0"/>
              <a:t> славу </a:t>
            </a:r>
            <a:r>
              <a:rPr lang="ru-RU" sz="1200" dirty="0" err="1"/>
              <a:t>центрів</a:t>
            </a:r>
            <a:r>
              <a:rPr lang="ru-RU" sz="1200" dirty="0"/>
              <a:t> туризму. </a:t>
            </a:r>
            <a:r>
              <a:rPr lang="ru-RU" sz="1200" dirty="0" err="1"/>
              <a:t>Багато</a:t>
            </a:r>
            <a:r>
              <a:rPr lang="ru-RU" sz="1200" dirty="0"/>
              <a:t> з них </a:t>
            </a:r>
            <a:r>
              <a:rPr lang="ru-RU" sz="1200" dirty="0" err="1"/>
              <a:t>існують</a:t>
            </a:r>
            <a:r>
              <a:rPr lang="ru-RU" sz="1200" dirty="0"/>
              <a:t> з </a:t>
            </a:r>
            <a:r>
              <a:rPr lang="ru-RU" sz="1200" dirty="0" err="1"/>
              <a:t>часів</a:t>
            </a:r>
            <a:r>
              <a:rPr lang="ru-RU" sz="1200" dirty="0"/>
              <a:t> </a:t>
            </a:r>
            <a:r>
              <a:rPr lang="ru-RU" sz="1200" dirty="0" err="1"/>
              <a:t>Стародавнього</a:t>
            </a:r>
            <a:r>
              <a:rPr lang="ru-RU" sz="1200" dirty="0"/>
              <a:t> Риму,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столицями</a:t>
            </a:r>
            <a:r>
              <a:rPr lang="ru-RU" sz="1200" dirty="0"/>
              <a:t> </a:t>
            </a:r>
            <a:r>
              <a:rPr lang="ru-RU" sz="1200" dirty="0" err="1"/>
              <a:t>середньовічних</a:t>
            </a:r>
            <a:r>
              <a:rPr lang="ru-RU" sz="1200" dirty="0"/>
              <a:t> </a:t>
            </a:r>
            <a:r>
              <a:rPr lang="ru-RU" sz="1200" dirty="0" err="1"/>
              <a:t>князівств</a:t>
            </a:r>
            <a:r>
              <a:rPr lang="ru-RU" sz="1200" dirty="0"/>
              <a:t> і зараз є </a:t>
            </a:r>
            <a:r>
              <a:rPr lang="ru-RU" sz="1200" dirty="0" err="1"/>
              <a:t>скарбницями</a:t>
            </a:r>
            <a:r>
              <a:rPr lang="ru-RU" sz="1200" dirty="0"/>
              <a:t> </a:t>
            </a:r>
            <a:r>
              <a:rPr lang="ru-RU" sz="1200" dirty="0" err="1"/>
              <a:t>творів</a:t>
            </a:r>
            <a:r>
              <a:rPr lang="ru-RU" sz="1200" dirty="0"/>
              <a:t> </a:t>
            </a:r>
            <a:r>
              <a:rPr lang="ru-RU" sz="1200" dirty="0" err="1"/>
              <a:t>мистецтва</a:t>
            </a:r>
            <a:r>
              <a:rPr lang="ru-RU" sz="1200" dirty="0"/>
              <a:t>, </a:t>
            </a:r>
            <a:r>
              <a:rPr lang="ru-RU" sz="1200" dirty="0" err="1"/>
              <a:t>історичних</a:t>
            </a:r>
            <a:r>
              <a:rPr lang="ru-RU" sz="1200" dirty="0"/>
              <a:t> і </a:t>
            </a:r>
            <a:r>
              <a:rPr lang="ru-RU" sz="1200" dirty="0" err="1"/>
              <a:t>архітектурних</a:t>
            </a:r>
            <a:r>
              <a:rPr lang="ru-RU" sz="1200" dirty="0"/>
              <a:t> </a:t>
            </a:r>
            <a:r>
              <a:rPr lang="ru-RU" sz="1200" dirty="0" err="1"/>
              <a:t>пам'яток</a:t>
            </a:r>
            <a:r>
              <a:rPr lang="ru-RU" sz="1200" dirty="0"/>
              <a:t>. </a:t>
            </a:r>
            <a:r>
              <a:rPr lang="ru-RU" sz="1200" dirty="0" err="1"/>
              <a:t>Серед</a:t>
            </a:r>
            <a:r>
              <a:rPr lang="ru-RU" sz="1200" dirty="0"/>
              <a:t> них Болонья, Падуя, Парма, </a:t>
            </a:r>
            <a:r>
              <a:rPr lang="ru-RU" sz="1200" dirty="0" err="1"/>
              <a:t>Піза</a:t>
            </a:r>
            <a:r>
              <a:rPr lang="ru-RU" sz="1200" dirty="0"/>
              <a:t>, Равенна і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інших</a:t>
            </a:r>
            <a:r>
              <a:rPr lang="ru-RU" sz="1200" dirty="0" smtClean="0"/>
              <a:t>. </a:t>
            </a:r>
            <a:r>
              <a:rPr lang="ru-RU" sz="1200" dirty="0" err="1"/>
              <a:t>Всього</a:t>
            </a:r>
            <a:r>
              <a:rPr lang="ru-RU" sz="1200" dirty="0"/>
              <a:t> на </a:t>
            </a:r>
            <a:r>
              <a:rPr lang="ru-RU" sz="1200" dirty="0" err="1"/>
              <a:t>території</a:t>
            </a:r>
            <a:r>
              <a:rPr lang="ru-RU" sz="1200" dirty="0"/>
              <a:t> </a:t>
            </a:r>
            <a:r>
              <a:rPr lang="ru-RU" sz="1200" dirty="0" err="1" smtClean="0"/>
              <a:t>Італії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розташовано</a:t>
            </a:r>
            <a:r>
              <a:rPr lang="ru-RU" sz="1200" dirty="0" smtClean="0"/>
              <a:t> </a:t>
            </a:r>
            <a:r>
              <a:rPr lang="ru-RU" sz="1200" dirty="0" err="1"/>
              <a:t>найбільше</a:t>
            </a:r>
            <a:r>
              <a:rPr lang="ru-RU" sz="1200" dirty="0"/>
              <a:t> в </a:t>
            </a:r>
            <a:r>
              <a:rPr lang="ru-RU" sz="1200" dirty="0" err="1"/>
              <a:t>світі</a:t>
            </a:r>
            <a:r>
              <a:rPr lang="ru-RU" sz="1200" dirty="0"/>
              <a:t> </a:t>
            </a:r>
            <a:r>
              <a:rPr lang="ru-RU" sz="1200" dirty="0" err="1"/>
              <a:t>пам'яток</a:t>
            </a:r>
            <a:r>
              <a:rPr lang="ru-RU" sz="1200" dirty="0"/>
              <a:t> </a:t>
            </a:r>
            <a:r>
              <a:rPr lang="ru-RU" sz="1200" dirty="0" err="1"/>
              <a:t>спадщини</a:t>
            </a:r>
            <a:r>
              <a:rPr lang="ru-RU" sz="1200" dirty="0"/>
              <a:t> ЮНЕСКО - 44</a:t>
            </a:r>
            <a:r>
              <a:rPr lang="ru-RU" sz="1200" dirty="0" smtClean="0"/>
              <a:t>. </a:t>
            </a:r>
            <a:r>
              <a:rPr lang="ru-RU" sz="1200" dirty="0" err="1"/>
              <a:t>Головний</a:t>
            </a:r>
            <a:r>
              <a:rPr lang="ru-RU" sz="1200" dirty="0"/>
              <a:t> район </a:t>
            </a:r>
            <a:r>
              <a:rPr lang="ru-RU" sz="1200" dirty="0" err="1"/>
              <a:t>іноземного</a:t>
            </a:r>
            <a:r>
              <a:rPr lang="ru-RU" sz="1200" dirty="0"/>
              <a:t> туризму - </a:t>
            </a:r>
            <a:r>
              <a:rPr lang="ru-RU" sz="1200" dirty="0" err="1"/>
              <a:t>північний</a:t>
            </a:r>
            <a:r>
              <a:rPr lang="ru-RU" sz="1200" dirty="0"/>
              <a:t> </a:t>
            </a:r>
            <a:r>
              <a:rPr lang="ru-RU" sz="1200" dirty="0" err="1"/>
              <a:t>схід</a:t>
            </a:r>
            <a:r>
              <a:rPr lang="ru-RU" sz="1200" dirty="0"/>
              <a:t>, особливо </a:t>
            </a:r>
            <a:r>
              <a:rPr lang="ru-RU" sz="1200" dirty="0" err="1"/>
              <a:t>області</a:t>
            </a:r>
            <a:r>
              <a:rPr lang="ru-RU" sz="1200" dirty="0"/>
              <a:t> </a:t>
            </a:r>
            <a:r>
              <a:rPr lang="ru-RU" sz="1200" dirty="0" err="1"/>
              <a:t>Трентіно-Альто-Адідже</a:t>
            </a:r>
            <a:r>
              <a:rPr lang="ru-RU" sz="1200" dirty="0"/>
              <a:t> та </a:t>
            </a:r>
            <a:r>
              <a:rPr lang="ru-RU" sz="1200" dirty="0" err="1"/>
              <a:t>Венето</a:t>
            </a:r>
            <a:r>
              <a:rPr lang="ru-RU" sz="1200" dirty="0"/>
              <a:t>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Центральна</a:t>
            </a:r>
            <a:r>
              <a:rPr lang="ru-RU" sz="1200" dirty="0"/>
              <a:t> </a:t>
            </a:r>
            <a:r>
              <a:rPr lang="ru-RU" sz="1200" dirty="0" err="1" smtClean="0"/>
              <a:t>Італії</a:t>
            </a:r>
            <a:r>
              <a:rPr lang="ru-RU" sz="1200" dirty="0"/>
              <a:t> (Рим, </a:t>
            </a:r>
            <a:r>
              <a:rPr lang="ru-RU" sz="1200" dirty="0" err="1"/>
              <a:t>Флоренція</a:t>
            </a:r>
            <a:r>
              <a:rPr lang="ru-RU" sz="1200" dirty="0"/>
              <a:t>, </a:t>
            </a:r>
            <a:r>
              <a:rPr lang="ru-RU" sz="1200" dirty="0" err="1"/>
              <a:t>Венеція</a:t>
            </a:r>
            <a:r>
              <a:rPr lang="ru-RU" sz="1200" dirty="0"/>
              <a:t>). </a:t>
            </a:r>
            <a:r>
              <a:rPr lang="ru-RU" sz="1200" dirty="0" err="1"/>
              <a:t>Столиця</a:t>
            </a:r>
            <a:r>
              <a:rPr lang="ru-RU" sz="1200" dirty="0"/>
              <a:t> </a:t>
            </a:r>
            <a:r>
              <a:rPr lang="ru-RU" sz="1200" dirty="0" err="1"/>
              <a:t>Італії</a:t>
            </a:r>
            <a:r>
              <a:rPr lang="ru-RU" sz="1200" dirty="0"/>
              <a:t>, Рим, є одним з </a:t>
            </a:r>
            <a:r>
              <a:rPr lang="ru-RU" sz="1200" dirty="0" err="1"/>
              <a:t>найбільш</a:t>
            </a:r>
            <a:r>
              <a:rPr lang="ru-RU" sz="1200" dirty="0"/>
              <a:t> </a:t>
            </a:r>
            <a:r>
              <a:rPr lang="ru-RU" sz="1200" dirty="0" err="1"/>
              <a:t>відвідуваних</a:t>
            </a:r>
            <a:r>
              <a:rPr lang="ru-RU" sz="1200" dirty="0"/>
              <a:t> </a:t>
            </a:r>
            <a:r>
              <a:rPr lang="ru-RU" sz="1200" dirty="0" err="1"/>
              <a:t>міст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 (7-10 млн. </a:t>
            </a:r>
            <a:r>
              <a:rPr lang="ru-RU" sz="1200" dirty="0" err="1"/>
              <a:t>туристів</a:t>
            </a:r>
            <a:r>
              <a:rPr lang="ru-RU" sz="1200" dirty="0"/>
              <a:t> на </a:t>
            </a:r>
            <a:r>
              <a:rPr lang="ru-RU" sz="1200" dirty="0" err="1"/>
              <a:t>рік</a:t>
            </a:r>
            <a:r>
              <a:rPr lang="ru-RU" sz="1200" dirty="0"/>
              <a:t>), а </a:t>
            </a:r>
            <a:r>
              <a:rPr lang="ru-RU" sz="1200" dirty="0" err="1"/>
              <a:t>римський</a:t>
            </a:r>
            <a:r>
              <a:rPr lang="ru-RU" sz="1200" dirty="0"/>
              <a:t> </a:t>
            </a:r>
            <a:r>
              <a:rPr lang="ru-RU" sz="1200" dirty="0" err="1"/>
              <a:t>Колізей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4-ма </a:t>
            </a:r>
            <a:r>
              <a:rPr lang="ru-RU" sz="1200" dirty="0" smtClean="0"/>
              <a:t>млн. </a:t>
            </a:r>
            <a:r>
              <a:rPr lang="ru-RU" sz="1200" dirty="0" err="1"/>
              <a:t>відвідувачів</a:t>
            </a:r>
            <a:r>
              <a:rPr lang="ru-RU" sz="1200" dirty="0"/>
              <a:t> на </a:t>
            </a:r>
            <a:r>
              <a:rPr lang="ru-RU" sz="1200" dirty="0" err="1"/>
              <a:t>рік</a:t>
            </a:r>
            <a:r>
              <a:rPr lang="ru-RU" sz="1200" dirty="0"/>
              <a:t> є </a:t>
            </a:r>
            <a:r>
              <a:rPr lang="ru-RU" sz="1200" dirty="0" err="1"/>
              <a:t>найбільш</a:t>
            </a:r>
            <a:r>
              <a:rPr lang="ru-RU" sz="1200" dirty="0"/>
              <a:t> </a:t>
            </a:r>
            <a:r>
              <a:rPr lang="ru-RU" sz="1200" dirty="0" err="1"/>
              <a:t>відвідуваною</a:t>
            </a:r>
            <a:r>
              <a:rPr lang="ru-RU" sz="1200" dirty="0"/>
              <a:t> </a:t>
            </a:r>
            <a:r>
              <a:rPr lang="ru-RU" sz="1200" dirty="0" err="1"/>
              <a:t>туристичною</a:t>
            </a:r>
            <a:r>
              <a:rPr lang="ru-RU" sz="1200" dirty="0"/>
              <a:t> </a:t>
            </a:r>
            <a:r>
              <a:rPr lang="ru-RU" sz="1200" dirty="0" err="1"/>
              <a:t>дестинацією</a:t>
            </a:r>
            <a:r>
              <a:rPr lang="ru-RU" sz="1200" dirty="0"/>
              <a:t> </a:t>
            </a:r>
            <a:r>
              <a:rPr lang="ru-RU" sz="1200" dirty="0" err="1"/>
              <a:t>світу</a:t>
            </a:r>
            <a:r>
              <a:rPr lang="ru-RU" sz="1200" dirty="0"/>
              <a:t>. Тут же </a:t>
            </a:r>
            <a:r>
              <a:rPr lang="ru-RU" sz="1200" dirty="0" err="1"/>
              <a:t>процвітає</a:t>
            </a:r>
            <a:r>
              <a:rPr lang="ru-RU" sz="1200" dirty="0"/>
              <a:t> і </a:t>
            </a:r>
            <a:r>
              <a:rPr lang="ru-RU" sz="1200" dirty="0" err="1"/>
              <a:t>релігійний</a:t>
            </a:r>
            <a:r>
              <a:rPr lang="ru-RU" sz="1200" dirty="0"/>
              <a:t> туризм - </a:t>
            </a:r>
            <a:r>
              <a:rPr lang="ru-RU" sz="1200" dirty="0" err="1"/>
              <a:t>завдяки</a:t>
            </a:r>
            <a:r>
              <a:rPr lang="ru-RU" sz="1200" dirty="0"/>
              <a:t> </a:t>
            </a:r>
            <a:r>
              <a:rPr lang="ru-RU" sz="1200" dirty="0" err="1"/>
              <a:t>розташуванню</a:t>
            </a:r>
            <a:r>
              <a:rPr lang="ru-RU" sz="1200" dirty="0"/>
              <a:t> в межах Рима </a:t>
            </a:r>
            <a:r>
              <a:rPr lang="ru-RU" sz="1200" dirty="0" err="1"/>
              <a:t>держави</a:t>
            </a:r>
            <a:r>
              <a:rPr lang="ru-RU" sz="1200" dirty="0"/>
              <a:t> </a:t>
            </a:r>
            <a:r>
              <a:rPr lang="ru-RU" sz="1200" dirty="0" smtClean="0"/>
              <a:t>Ватикан.</a:t>
            </a:r>
            <a:r>
              <a:rPr lang="ru-RU" sz="1200" dirty="0"/>
              <a:t> </a:t>
            </a:r>
            <a:r>
              <a:rPr lang="ru-RU" sz="1200" dirty="0" err="1"/>
              <a:t>Італійські</a:t>
            </a:r>
            <a:r>
              <a:rPr lang="ru-RU" sz="1200" dirty="0"/>
              <a:t> </a:t>
            </a:r>
            <a:r>
              <a:rPr lang="ru-RU" sz="1200" dirty="0" err="1"/>
              <a:t>області</a:t>
            </a:r>
            <a:r>
              <a:rPr lang="ru-RU" sz="1200" dirty="0"/>
              <a:t> </a:t>
            </a:r>
            <a:r>
              <a:rPr lang="ru-RU" sz="1200" dirty="0" err="1"/>
              <a:t>мають</a:t>
            </a:r>
            <a:r>
              <a:rPr lang="ru-RU" sz="1200" dirty="0"/>
              <a:t> у </a:t>
            </a:r>
            <a:r>
              <a:rPr lang="ru-RU" sz="1200" dirty="0" err="1"/>
              <a:t>своєму</a:t>
            </a:r>
            <a:r>
              <a:rPr lang="ru-RU" sz="1200" dirty="0"/>
              <a:t> </a:t>
            </a:r>
            <a:r>
              <a:rPr lang="ru-RU" sz="1200" dirty="0" err="1"/>
              <a:t>розпорядженні</a:t>
            </a:r>
            <a:r>
              <a:rPr lang="ru-RU" sz="1200" dirty="0"/>
              <a:t> </a:t>
            </a:r>
            <a:r>
              <a:rPr lang="ru-RU" sz="1200" dirty="0" err="1"/>
              <a:t>незліченну</a:t>
            </a:r>
            <a:r>
              <a:rPr lang="ru-RU" sz="1200" dirty="0"/>
              <a:t>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автономних</a:t>
            </a:r>
            <a:r>
              <a:rPr lang="ru-RU" sz="1200" dirty="0"/>
              <a:t> </a:t>
            </a:r>
            <a:r>
              <a:rPr lang="ru-RU" sz="1200" dirty="0" err="1"/>
              <a:t>спортивних</a:t>
            </a:r>
            <a:r>
              <a:rPr lang="ru-RU" sz="1200" dirty="0"/>
              <a:t> </a:t>
            </a:r>
            <a:r>
              <a:rPr lang="ru-RU" sz="1200" dirty="0" err="1"/>
              <a:t>споруджень</a:t>
            </a:r>
            <a:r>
              <a:rPr lang="ru-RU" sz="1200" dirty="0"/>
              <a:t> і </a:t>
            </a:r>
            <a:r>
              <a:rPr lang="ru-RU" sz="1200" dirty="0" err="1"/>
              <a:t>розважальних</a:t>
            </a:r>
            <a:r>
              <a:rPr lang="ru-RU" sz="1200" dirty="0"/>
              <a:t> </a:t>
            </a:r>
            <a:r>
              <a:rPr lang="ru-RU" sz="1200" dirty="0" err="1"/>
              <a:t>комплексів</a:t>
            </a:r>
            <a:r>
              <a:rPr lang="ru-RU" sz="1200" dirty="0"/>
              <a:t>, </a:t>
            </a:r>
            <a:r>
              <a:rPr lang="ru-RU" sz="1200" dirty="0" err="1"/>
              <a:t>стадіонів</a:t>
            </a:r>
            <a:r>
              <a:rPr lang="ru-RU" sz="1200" dirty="0"/>
              <a:t>, </a:t>
            </a:r>
            <a:r>
              <a:rPr lang="ru-RU" sz="1200" dirty="0" err="1"/>
              <a:t>гімнастичних</a:t>
            </a:r>
            <a:r>
              <a:rPr lang="ru-RU" sz="1200" dirty="0"/>
              <a:t> </a:t>
            </a:r>
            <a:r>
              <a:rPr lang="ru-RU" sz="1200" dirty="0" err="1"/>
              <a:t>залів</a:t>
            </a:r>
            <a:r>
              <a:rPr lang="ru-RU" sz="1200" dirty="0"/>
              <a:t>, </a:t>
            </a:r>
            <a:r>
              <a:rPr lang="ru-RU" sz="1200" dirty="0" err="1"/>
              <a:t>басейнів</a:t>
            </a:r>
            <a:r>
              <a:rPr lang="ru-RU" sz="1200" dirty="0"/>
              <a:t>, </a:t>
            </a:r>
            <a:r>
              <a:rPr lang="ru-RU" sz="1200" dirty="0" err="1"/>
              <a:t>ковзанок</a:t>
            </a:r>
            <a:r>
              <a:rPr lang="ru-RU" sz="1200" dirty="0"/>
              <a:t> і </a:t>
            </a:r>
            <a:r>
              <a:rPr lang="ru-RU" sz="1200" dirty="0" err="1"/>
              <a:t>велодоріжок</a:t>
            </a:r>
            <a:r>
              <a:rPr lang="ru-RU" sz="1200" dirty="0"/>
              <a:t>, </a:t>
            </a:r>
            <a:r>
              <a:rPr lang="ru-RU" sz="1200" dirty="0" err="1"/>
              <a:t>танцювальних</a:t>
            </a:r>
            <a:r>
              <a:rPr lang="ru-RU" sz="1200" dirty="0"/>
              <a:t> </a:t>
            </a:r>
            <a:r>
              <a:rPr lang="ru-RU" sz="1200" dirty="0" err="1"/>
              <a:t>залів</a:t>
            </a:r>
            <a:r>
              <a:rPr lang="ru-RU" sz="1200" dirty="0"/>
              <a:t> й </a:t>
            </a:r>
            <a:r>
              <a:rPr lang="ru-RU" sz="1200" dirty="0" err="1"/>
              <a:t>атракціонів</a:t>
            </a:r>
            <a:r>
              <a:rPr lang="ru-RU" sz="1200" dirty="0"/>
              <a:t>, </a:t>
            </a:r>
            <a:r>
              <a:rPr lang="ru-RU" sz="1200" dirty="0" err="1"/>
              <a:t>церков</a:t>
            </a:r>
            <a:r>
              <a:rPr lang="ru-RU" sz="1200" dirty="0"/>
              <a:t> і </a:t>
            </a:r>
            <a:r>
              <a:rPr lang="ru-RU" sz="1200" dirty="0" err="1"/>
              <a:t>монастирів</a:t>
            </a:r>
            <a:r>
              <a:rPr lang="ru-RU" sz="1200" dirty="0"/>
              <a:t>, </a:t>
            </a:r>
            <a:r>
              <a:rPr lang="ru-RU" sz="1200" dirty="0" err="1"/>
              <a:t>замків</a:t>
            </a:r>
            <a:r>
              <a:rPr lang="ru-RU" sz="1200" dirty="0"/>
              <a:t> і </a:t>
            </a:r>
            <a:r>
              <a:rPr lang="ru-RU" sz="1200" dirty="0" err="1"/>
              <a:t>фортець</a:t>
            </a:r>
            <a:r>
              <a:rPr lang="ru-RU" sz="1200" dirty="0"/>
              <a:t>, </a:t>
            </a:r>
            <a:r>
              <a:rPr lang="ru-RU" sz="1200" dirty="0" err="1"/>
              <a:t>цирків</a:t>
            </a:r>
            <a:r>
              <a:rPr lang="ru-RU" sz="1200" dirty="0"/>
              <a:t> </a:t>
            </a:r>
            <a:r>
              <a:rPr lang="ru-RU" sz="1200" dirty="0" err="1"/>
              <a:t>шапіто</a:t>
            </a:r>
            <a:r>
              <a:rPr lang="ru-RU" sz="1200" dirty="0"/>
              <a:t> й </a:t>
            </a:r>
            <a:r>
              <a:rPr lang="ru-RU" sz="1200" dirty="0" err="1"/>
              <a:t>цілодобових</a:t>
            </a:r>
            <a:r>
              <a:rPr lang="ru-RU" sz="1200" dirty="0"/>
              <a:t> </a:t>
            </a:r>
            <a:r>
              <a:rPr lang="ru-RU" sz="1200" dirty="0" err="1"/>
              <a:t>критих</a:t>
            </a:r>
            <a:r>
              <a:rPr lang="ru-RU" sz="1200" dirty="0"/>
              <a:t> </a:t>
            </a:r>
            <a:r>
              <a:rPr lang="ru-RU" sz="1200" dirty="0" err="1"/>
              <a:t>павільйонів</a:t>
            </a:r>
            <a:r>
              <a:rPr lang="ru-RU" sz="1200" dirty="0"/>
              <a:t>, </a:t>
            </a:r>
            <a:r>
              <a:rPr lang="ru-RU" sz="1200" dirty="0" err="1"/>
              <a:t>площ</a:t>
            </a:r>
            <a:r>
              <a:rPr lang="ru-RU" sz="1200" dirty="0"/>
              <a:t> й </a:t>
            </a:r>
            <a:r>
              <a:rPr lang="ru-RU" sz="1200" dirty="0" err="1"/>
              <a:t>обладнаних</a:t>
            </a:r>
            <a:r>
              <a:rPr lang="ru-RU" sz="1200" dirty="0"/>
              <a:t> </a:t>
            </a:r>
            <a:r>
              <a:rPr lang="ru-RU" sz="1200" dirty="0" err="1"/>
              <a:t>приміщень</a:t>
            </a:r>
            <a:r>
              <a:rPr lang="ru-RU" sz="1200" dirty="0"/>
              <a:t> для </a:t>
            </a:r>
            <a:r>
              <a:rPr lang="ru-RU" sz="1200" dirty="0" err="1"/>
              <a:t>проведення</a:t>
            </a:r>
            <a:r>
              <a:rPr lang="ru-RU" sz="1200" dirty="0"/>
              <a:t> </a:t>
            </a:r>
            <a:r>
              <a:rPr lang="ru-RU" sz="1200" dirty="0" err="1"/>
              <a:t>громадських</a:t>
            </a:r>
            <a:r>
              <a:rPr lang="ru-RU" sz="1200" dirty="0"/>
              <a:t> </a:t>
            </a:r>
            <a:r>
              <a:rPr lang="ru-RU" sz="1200" dirty="0" err="1"/>
              <a:t>видовищних</a:t>
            </a:r>
            <a:r>
              <a:rPr lang="ru-RU" sz="1200" dirty="0"/>
              <a:t> </a:t>
            </a:r>
            <a:r>
              <a:rPr lang="ru-RU" sz="1200" dirty="0" err="1"/>
              <a:t>заходів</a:t>
            </a:r>
            <a:r>
              <a:rPr lang="ru-RU" sz="1200" dirty="0"/>
              <a:t> за </a:t>
            </a:r>
            <a:r>
              <a:rPr lang="ru-RU" sz="1200" dirty="0" err="1"/>
              <a:t>всіх</a:t>
            </a:r>
            <a:r>
              <a:rPr lang="ru-RU" sz="1200" dirty="0"/>
              <a:t> </a:t>
            </a:r>
            <a:r>
              <a:rPr lang="ru-RU" sz="1200" dirty="0" err="1"/>
              <a:t>пір</a:t>
            </a:r>
            <a:r>
              <a:rPr lang="ru-RU" sz="1200" dirty="0"/>
              <a:t> </a:t>
            </a:r>
            <a:r>
              <a:rPr lang="ru-RU" sz="1200" dirty="0" smtClean="0"/>
              <a:t>року.</a:t>
            </a:r>
            <a:r>
              <a:rPr lang="ru-RU" sz="1200" dirty="0"/>
              <a:t> </a:t>
            </a:r>
            <a:r>
              <a:rPr lang="ru-RU" sz="1200" dirty="0" err="1"/>
              <a:t>Прибувають</a:t>
            </a:r>
            <a:r>
              <a:rPr lang="ru-RU" sz="1200" dirty="0"/>
              <a:t> </a:t>
            </a:r>
            <a:r>
              <a:rPr lang="ru-RU" sz="1200" dirty="0" err="1"/>
              <a:t>туристи</a:t>
            </a:r>
            <a:r>
              <a:rPr lang="ru-RU" sz="1200" dirty="0"/>
              <a:t> до </a:t>
            </a:r>
            <a:r>
              <a:rPr lang="ru-RU" sz="1200" dirty="0" err="1"/>
              <a:t>Італії</a:t>
            </a:r>
            <a:r>
              <a:rPr lang="ru-RU" sz="1200" dirty="0"/>
              <a:t> </a:t>
            </a:r>
            <a:r>
              <a:rPr lang="ru-RU" sz="1200" dirty="0" err="1"/>
              <a:t>переважно</a:t>
            </a:r>
            <a:r>
              <a:rPr lang="ru-RU" sz="1200" dirty="0"/>
              <a:t> з ФРН, </a:t>
            </a:r>
            <a:r>
              <a:rPr lang="ru-RU" sz="1200" dirty="0" err="1"/>
              <a:t>Франції</a:t>
            </a:r>
            <a:r>
              <a:rPr lang="ru-RU" sz="1200" dirty="0"/>
              <a:t>, </a:t>
            </a:r>
            <a:r>
              <a:rPr lang="ru-RU" sz="1200" dirty="0" err="1"/>
              <a:t>Австрії</a:t>
            </a:r>
            <a:r>
              <a:rPr lang="ru-RU" sz="1200" dirty="0"/>
              <a:t>, </a:t>
            </a:r>
            <a:r>
              <a:rPr lang="ru-RU" sz="1200" dirty="0" err="1"/>
              <a:t>Швейцарії</a:t>
            </a:r>
            <a:r>
              <a:rPr lang="ru-RU" sz="1200" dirty="0"/>
              <a:t> і </a:t>
            </a:r>
            <a:r>
              <a:rPr lang="ru-RU" sz="1200" dirty="0" err="1"/>
              <a:t>Іспанії</a:t>
            </a:r>
            <a:r>
              <a:rPr lang="ru-RU" sz="1200" dirty="0"/>
              <a:t>, а </a:t>
            </a:r>
            <a:r>
              <a:rPr lang="ru-RU" sz="1200" dirty="0" err="1"/>
              <a:t>також</a:t>
            </a:r>
            <a:r>
              <a:rPr lang="ru-RU" sz="1200" dirty="0"/>
              <a:t> з </a:t>
            </a:r>
            <a:r>
              <a:rPr lang="ru-RU" sz="1200" dirty="0" err="1"/>
              <a:t>інших</a:t>
            </a:r>
            <a:r>
              <a:rPr lang="ru-RU" sz="1200" dirty="0"/>
              <a:t> </a:t>
            </a:r>
            <a:r>
              <a:rPr lang="ru-RU" sz="1200" dirty="0" err="1"/>
              <a:t>країн</a:t>
            </a:r>
            <a:r>
              <a:rPr lang="ru-RU" sz="1200" dirty="0"/>
              <a:t> </a:t>
            </a:r>
            <a:r>
              <a:rPr lang="ru-RU" sz="1200" dirty="0" err="1"/>
              <a:t>Європи</a:t>
            </a:r>
            <a:r>
              <a:rPr lang="ru-RU" sz="1200" dirty="0"/>
              <a:t>, США.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47" y="0"/>
            <a:ext cx="3495108" cy="1986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47" y="1986493"/>
            <a:ext cx="3473133" cy="2187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59" y="4174441"/>
            <a:ext cx="3495108" cy="26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Кухня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5148064" cy="5877272"/>
          </a:xfrm>
        </p:spPr>
        <p:txBody>
          <a:bodyPr>
            <a:normAutofit/>
          </a:bodyPr>
          <a:lstStyle/>
          <a:p>
            <a:r>
              <a:rPr lang="ru-RU" sz="1400" dirty="0"/>
              <a:t>Бути в </a:t>
            </a:r>
            <a:r>
              <a:rPr lang="ru-RU" sz="1400" dirty="0" err="1"/>
              <a:t>Італії</a:t>
            </a:r>
            <a:r>
              <a:rPr lang="ru-RU" sz="1400" dirty="0"/>
              <a:t> і не </a:t>
            </a:r>
            <a:r>
              <a:rPr lang="ru-RU" sz="1400" dirty="0" err="1"/>
              <a:t>спробувати</a:t>
            </a:r>
            <a:r>
              <a:rPr lang="ru-RU" sz="1400" dirty="0"/>
              <a:t>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італійської</a:t>
            </a:r>
            <a:r>
              <a:rPr lang="ru-RU" sz="1400" dirty="0"/>
              <a:t> </a:t>
            </a:r>
            <a:r>
              <a:rPr lang="ru-RU" sz="1400" dirty="0" err="1"/>
              <a:t>кухні</a:t>
            </a:r>
            <a:r>
              <a:rPr lang="ru-RU" sz="1400" dirty="0"/>
              <a:t> - значить, не </a:t>
            </a:r>
            <a:r>
              <a:rPr lang="ru-RU" sz="1400" dirty="0" err="1"/>
              <a:t>дізнатися</a:t>
            </a:r>
            <a:r>
              <a:rPr lang="ru-RU" sz="1400" dirty="0"/>
              <a:t> про той, </a:t>
            </a:r>
            <a:r>
              <a:rPr lang="ru-RU" sz="1400" dirty="0" err="1"/>
              <a:t>хто</a:t>
            </a:r>
            <a:r>
              <a:rPr lang="ru-RU" sz="1400" dirty="0"/>
              <a:t> ж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італійці</a:t>
            </a:r>
            <a:r>
              <a:rPr lang="ru-RU" sz="1400" dirty="0"/>
              <a:t>. </a:t>
            </a:r>
            <a:r>
              <a:rPr lang="ru-RU" sz="1400" dirty="0" err="1"/>
              <a:t>Національні</a:t>
            </a:r>
            <a:r>
              <a:rPr lang="ru-RU" sz="1400" dirty="0"/>
              <a:t> блюда і </a:t>
            </a:r>
            <a:r>
              <a:rPr lang="ru-RU" sz="1400" dirty="0" err="1"/>
              <a:t>напої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, так </a:t>
            </a:r>
            <a:r>
              <a:rPr lang="ru-RU" sz="1400" dirty="0" err="1"/>
              <a:t>звану</a:t>
            </a:r>
            <a:r>
              <a:rPr lang="ru-RU" sz="1400" dirty="0"/>
              <a:t> </a:t>
            </a:r>
            <a:r>
              <a:rPr lang="en-US" sz="1400" dirty="0"/>
              <a:t>la </a:t>
            </a:r>
            <a:r>
              <a:rPr lang="en-US" sz="1400" dirty="0" err="1"/>
              <a:t>cucina</a:t>
            </a:r>
            <a:r>
              <a:rPr lang="en-US" sz="1400" dirty="0"/>
              <a:t> </a:t>
            </a:r>
            <a:r>
              <a:rPr lang="en-US" sz="1400" dirty="0" err="1"/>
              <a:t>Romana</a:t>
            </a:r>
            <a:r>
              <a:rPr lang="en-US" sz="1400" dirty="0"/>
              <a:t> - </a:t>
            </a:r>
            <a:r>
              <a:rPr lang="ru-RU" sz="1400" dirty="0" err="1"/>
              <a:t>це</a:t>
            </a:r>
            <a:r>
              <a:rPr lang="ru-RU" sz="1400" dirty="0"/>
              <a:t> кухня, </a:t>
            </a:r>
            <a:r>
              <a:rPr lang="ru-RU" sz="1400" dirty="0" err="1"/>
              <a:t>становлення</a:t>
            </a:r>
            <a:r>
              <a:rPr lang="ru-RU" sz="1400" dirty="0"/>
              <a:t>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відбувалося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</a:t>
            </a:r>
            <a:r>
              <a:rPr lang="ru-RU" sz="1400" dirty="0" err="1"/>
              <a:t>тривалого</a:t>
            </a:r>
            <a:r>
              <a:rPr lang="ru-RU" sz="1400" dirty="0"/>
              <a:t> часу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оточували</a:t>
            </a:r>
            <a:r>
              <a:rPr lang="ru-RU" sz="1400" dirty="0"/>
              <a:t> </a:t>
            </a:r>
            <a:r>
              <a:rPr lang="ru-RU" sz="1400" dirty="0" err="1"/>
              <a:t>Італію</a:t>
            </a:r>
            <a:r>
              <a:rPr lang="ru-RU" sz="1400" dirty="0"/>
              <a:t>. </a:t>
            </a:r>
            <a:r>
              <a:rPr lang="ru-RU" sz="1400" dirty="0" err="1"/>
              <a:t>Італійці</a:t>
            </a:r>
            <a:r>
              <a:rPr lang="ru-RU" sz="1400" dirty="0"/>
              <a:t> </a:t>
            </a:r>
            <a:r>
              <a:rPr lang="ru-RU" sz="1400" dirty="0" err="1"/>
              <a:t>зберегли</a:t>
            </a:r>
            <a:r>
              <a:rPr lang="ru-RU" sz="1400" dirty="0"/>
              <a:t> </a:t>
            </a:r>
            <a:r>
              <a:rPr lang="ru-RU" sz="1400" dirty="0" err="1"/>
              <a:t>відношення</a:t>
            </a:r>
            <a:r>
              <a:rPr lang="ru-RU" sz="1400" dirty="0"/>
              <a:t> до </a:t>
            </a:r>
            <a:r>
              <a:rPr lang="ru-RU" sz="1400" dirty="0" err="1"/>
              <a:t>їжі</a:t>
            </a:r>
            <a:r>
              <a:rPr lang="ru-RU" sz="1400" dirty="0"/>
              <a:t> як до театрального </a:t>
            </a:r>
            <a:r>
              <a:rPr lang="ru-RU" sz="1400" dirty="0" err="1"/>
              <a:t>дійства</a:t>
            </a:r>
            <a:r>
              <a:rPr lang="ru-RU" sz="1400" dirty="0"/>
              <a:t>. Для </a:t>
            </a:r>
            <a:r>
              <a:rPr lang="ru-RU" sz="1400" dirty="0" err="1"/>
              <a:t>італійця</a:t>
            </a:r>
            <a:r>
              <a:rPr lang="ru-RU" sz="1400" dirty="0"/>
              <a:t> </a:t>
            </a:r>
            <a:r>
              <a:rPr lang="ru-RU" sz="1400" dirty="0" err="1"/>
              <a:t>їжа</a:t>
            </a:r>
            <a:r>
              <a:rPr lang="ru-RU" sz="1400" dirty="0"/>
              <a:t> - свято </a:t>
            </a:r>
            <a:r>
              <a:rPr lang="ru-RU" sz="1400" dirty="0" err="1"/>
              <a:t>життя</a:t>
            </a:r>
            <a:r>
              <a:rPr lang="ru-RU" sz="1400" dirty="0"/>
              <a:t>, не </a:t>
            </a:r>
            <a:r>
              <a:rPr lang="ru-RU" sz="1400" dirty="0" err="1"/>
              <a:t>мистецтво</a:t>
            </a:r>
            <a:r>
              <a:rPr lang="ru-RU" sz="1400" dirty="0"/>
              <a:t> кухаря, а </a:t>
            </a:r>
            <a:r>
              <a:rPr lang="ru-RU" sz="1400" dirty="0" err="1"/>
              <a:t>щедрий</a:t>
            </a:r>
            <a:r>
              <a:rPr lang="ru-RU" sz="1400" dirty="0"/>
              <a:t> </a:t>
            </a:r>
            <a:r>
              <a:rPr lang="ru-RU" sz="1400" dirty="0" err="1"/>
              <a:t>подарунок</a:t>
            </a:r>
            <a:r>
              <a:rPr lang="ru-RU" sz="1400" dirty="0"/>
              <a:t>, посланий </a:t>
            </a:r>
            <a:r>
              <a:rPr lang="ru-RU" sz="1400" dirty="0" err="1"/>
              <a:t>провидінням</a:t>
            </a:r>
            <a:r>
              <a:rPr lang="ru-RU" sz="1400" dirty="0"/>
              <a:t>.</a:t>
            </a:r>
            <a:br>
              <a:rPr lang="ru-RU" sz="1400" dirty="0"/>
            </a:br>
            <a:r>
              <a:rPr lang="ru-RU" sz="1400" dirty="0" err="1"/>
              <a:t>Італійська</a:t>
            </a:r>
            <a:r>
              <a:rPr lang="ru-RU" sz="1400" dirty="0"/>
              <a:t> кухня </a:t>
            </a:r>
            <a:r>
              <a:rPr lang="ru-RU" sz="1400" dirty="0" err="1"/>
              <a:t>визнана</a:t>
            </a:r>
            <a:r>
              <a:rPr lang="ru-RU" sz="1400" dirty="0"/>
              <a:t> не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одній</a:t>
            </a:r>
            <a:r>
              <a:rPr lang="ru-RU" sz="1400" dirty="0"/>
              <a:t> з </a:t>
            </a:r>
            <a:r>
              <a:rPr lang="ru-RU" sz="1400" dirty="0" err="1"/>
              <a:t>кращих</a:t>
            </a:r>
            <a:r>
              <a:rPr lang="ru-RU" sz="1400" dirty="0"/>
              <a:t> в </a:t>
            </a:r>
            <a:r>
              <a:rPr lang="ru-RU" sz="1400" dirty="0" err="1"/>
              <a:t>світі</a:t>
            </a:r>
            <a:r>
              <a:rPr lang="ru-RU" sz="1400" dirty="0"/>
              <a:t>, але і </a:t>
            </a:r>
            <a:r>
              <a:rPr lang="ru-RU" sz="1400" dirty="0" err="1"/>
              <a:t>одній</a:t>
            </a:r>
            <a:r>
              <a:rPr lang="ru-RU" sz="1400" dirty="0"/>
              <a:t> з </a:t>
            </a:r>
            <a:r>
              <a:rPr lang="ru-RU" sz="1400" dirty="0" err="1"/>
              <a:t>наймодніших</a:t>
            </a:r>
            <a:r>
              <a:rPr lang="ru-RU" sz="1400" dirty="0"/>
              <a:t> в </a:t>
            </a:r>
            <a:r>
              <a:rPr lang="ru-RU" sz="1400" dirty="0" err="1"/>
              <a:t>даний</a:t>
            </a:r>
            <a:r>
              <a:rPr lang="ru-RU" sz="1400" dirty="0"/>
              <a:t> час. Вона </a:t>
            </a:r>
            <a:r>
              <a:rPr lang="ru-RU" sz="1400" dirty="0" err="1"/>
              <a:t>використовує</a:t>
            </a:r>
            <a:r>
              <a:rPr lang="ru-RU" sz="1400" dirty="0"/>
              <a:t> </a:t>
            </a:r>
            <a:r>
              <a:rPr lang="ru-RU" sz="1400" dirty="0" err="1"/>
              <a:t>найрізноманітніші</a:t>
            </a:r>
            <a:r>
              <a:rPr lang="ru-RU" sz="1400" dirty="0"/>
              <a:t> </a:t>
            </a:r>
            <a:r>
              <a:rPr lang="ru-RU" sz="1400" dirty="0" err="1"/>
              <a:t>продукти</a:t>
            </a:r>
            <a:r>
              <a:rPr lang="ru-RU" sz="1400" dirty="0"/>
              <a:t> </a:t>
            </a:r>
            <a:r>
              <a:rPr lang="ru-RU" sz="1400" dirty="0" err="1"/>
              <a:t>харчування</a:t>
            </a:r>
            <a:r>
              <a:rPr lang="ru-RU" sz="1400" dirty="0"/>
              <a:t>: </a:t>
            </a:r>
            <a:r>
              <a:rPr lang="ru-RU" sz="1400" dirty="0" err="1"/>
              <a:t>овочі</a:t>
            </a:r>
            <a:r>
              <a:rPr lang="ru-RU" sz="1400" dirty="0"/>
              <a:t>, </a:t>
            </a:r>
            <a:r>
              <a:rPr lang="ru-RU" sz="1400" dirty="0" err="1"/>
              <a:t>рибу</a:t>
            </a:r>
            <a:r>
              <a:rPr lang="ru-RU" sz="1400" dirty="0"/>
              <a:t>, </a:t>
            </a:r>
            <a:r>
              <a:rPr lang="ru-RU" sz="1400" dirty="0" err="1"/>
              <a:t>продукти</a:t>
            </a:r>
            <a:r>
              <a:rPr lang="ru-RU" sz="1400" dirty="0"/>
              <a:t> морить, </a:t>
            </a:r>
            <a:r>
              <a:rPr lang="ru-RU" sz="1400" dirty="0" err="1"/>
              <a:t>яловичину</a:t>
            </a:r>
            <a:r>
              <a:rPr lang="ru-RU" sz="1400" dirty="0"/>
              <a:t> і </a:t>
            </a:r>
            <a:r>
              <a:rPr lang="ru-RU" sz="1400" dirty="0" err="1"/>
              <a:t>нежирну</a:t>
            </a:r>
            <a:r>
              <a:rPr lang="ru-RU" sz="1400" dirty="0"/>
              <a:t> свинину, птаха, </a:t>
            </a:r>
            <a:r>
              <a:rPr lang="ru-RU" sz="1400" dirty="0" err="1"/>
              <a:t>фрукти</a:t>
            </a:r>
            <a:r>
              <a:rPr lang="ru-RU" sz="1400" dirty="0"/>
              <a:t> і </a:t>
            </a:r>
            <a:r>
              <a:rPr lang="ru-RU" sz="1400" dirty="0" err="1"/>
              <a:t>ягоди</a:t>
            </a:r>
            <a:r>
              <a:rPr lang="ru-RU" sz="1400" dirty="0"/>
              <a:t>, </a:t>
            </a:r>
            <a:r>
              <a:rPr lang="ru-RU" sz="1400" dirty="0" err="1"/>
              <a:t>сирий</a:t>
            </a:r>
            <a:r>
              <a:rPr lang="ru-RU" sz="1400" dirty="0"/>
              <a:t>, </a:t>
            </a:r>
            <a:r>
              <a:rPr lang="ru-RU" sz="1400" dirty="0" err="1"/>
              <a:t>боби</a:t>
            </a:r>
            <a:r>
              <a:rPr lang="ru-RU" sz="1400" dirty="0"/>
              <a:t>, мал. Для </a:t>
            </a:r>
            <a:r>
              <a:rPr lang="ru-RU" sz="1400" dirty="0" err="1"/>
              <a:t>приготування</a:t>
            </a:r>
            <a:r>
              <a:rPr lang="ru-RU" sz="1400" dirty="0"/>
              <a:t> блюд </a:t>
            </a:r>
            <a:r>
              <a:rPr lang="ru-RU" sz="1400" dirty="0" err="1"/>
              <a:t>італійські</a:t>
            </a:r>
            <a:r>
              <a:rPr lang="ru-RU" sz="1400" dirty="0"/>
              <a:t> </a:t>
            </a:r>
            <a:r>
              <a:rPr lang="ru-RU" sz="1400" dirty="0" err="1"/>
              <a:t>кулінари</a:t>
            </a:r>
            <a:r>
              <a:rPr lang="ru-RU" sz="1400" dirty="0"/>
              <a:t> </a:t>
            </a:r>
            <a:r>
              <a:rPr lang="ru-RU" sz="1400" dirty="0" err="1"/>
              <a:t>вживають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різноманітних</a:t>
            </a:r>
            <a:r>
              <a:rPr lang="ru-RU" sz="1400" dirty="0"/>
              <a:t> </a:t>
            </a:r>
            <a:r>
              <a:rPr lang="ru-RU" sz="1400" dirty="0" err="1"/>
              <a:t>спецій</a:t>
            </a:r>
            <a:r>
              <a:rPr lang="ru-RU" sz="1400" dirty="0"/>
              <a:t> і приправ. </a:t>
            </a:r>
            <a:r>
              <a:rPr lang="ru-RU" sz="1400" dirty="0" err="1"/>
              <a:t>Причому</a:t>
            </a:r>
            <a:r>
              <a:rPr lang="ru-RU" sz="1400" dirty="0"/>
              <a:t> вони </a:t>
            </a:r>
            <a:r>
              <a:rPr lang="ru-RU" sz="1400" dirty="0" err="1"/>
              <a:t>віддають</a:t>
            </a:r>
            <a:r>
              <a:rPr lang="ru-RU" sz="1400" dirty="0"/>
              <a:t> </a:t>
            </a:r>
            <a:r>
              <a:rPr lang="ru-RU" sz="1400" dirty="0" err="1"/>
              <a:t>перевагу</a:t>
            </a:r>
            <a:r>
              <a:rPr lang="ru-RU" sz="1400" dirty="0"/>
              <a:t> продуктам не </a:t>
            </a:r>
            <a:r>
              <a:rPr lang="ru-RU" sz="1400" dirty="0" err="1"/>
              <a:t>варити</a:t>
            </a:r>
            <a:r>
              <a:rPr lang="ru-RU" sz="1400" dirty="0"/>
              <a:t>, а </a:t>
            </a:r>
            <a:r>
              <a:rPr lang="ru-RU" sz="1400" dirty="0" err="1"/>
              <a:t>гасити</a:t>
            </a:r>
            <a:r>
              <a:rPr lang="ru-RU" sz="1400" dirty="0"/>
              <a:t> у </a:t>
            </a:r>
            <a:r>
              <a:rPr lang="ru-RU" sz="1400" dirty="0" err="1"/>
              <a:t>власному</a:t>
            </a:r>
            <a:r>
              <a:rPr lang="ru-RU" sz="1400" dirty="0"/>
              <a:t> соку </a:t>
            </a:r>
            <a:r>
              <a:rPr lang="ru-RU" sz="1400" dirty="0" err="1"/>
              <a:t>або</a:t>
            </a:r>
            <a:r>
              <a:rPr lang="ru-RU" sz="1400" dirty="0"/>
              <a:t> з </a:t>
            </a:r>
            <a:r>
              <a:rPr lang="ru-RU" sz="1400" dirty="0" err="1"/>
              <a:t>додаванням</a:t>
            </a:r>
            <a:r>
              <a:rPr lang="ru-RU" sz="1400" dirty="0"/>
              <a:t> оливкового масла і вина,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якнайкраще</a:t>
            </a:r>
            <a:r>
              <a:rPr lang="ru-RU" sz="1400" dirty="0"/>
              <a:t> </a:t>
            </a:r>
            <a:r>
              <a:rPr lang="ru-RU" sz="1400" dirty="0" err="1"/>
              <a:t>передати</a:t>
            </a:r>
            <a:r>
              <a:rPr lang="ru-RU" sz="1400" dirty="0"/>
              <a:t> аромат і </a:t>
            </a:r>
            <a:r>
              <a:rPr lang="ru-RU" sz="1400" dirty="0" err="1"/>
              <a:t>специфічний</a:t>
            </a:r>
            <a:r>
              <a:rPr lang="ru-RU" sz="1400" dirty="0"/>
              <a:t> смак того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іншого</a:t>
            </a:r>
            <a:r>
              <a:rPr lang="ru-RU" sz="1400" dirty="0"/>
              <a:t> продукту. </a:t>
            </a:r>
            <a:r>
              <a:rPr lang="ru-RU" sz="1400" dirty="0" err="1"/>
              <a:t>Улюблені</a:t>
            </a:r>
            <a:r>
              <a:rPr lang="ru-RU" sz="1400" dirty="0"/>
              <a:t> </a:t>
            </a:r>
            <a:r>
              <a:rPr lang="ru-RU" sz="1400" dirty="0" err="1"/>
              <a:t>інгредієнти</a:t>
            </a:r>
            <a:r>
              <a:rPr lang="ru-RU" sz="1400" dirty="0"/>
              <a:t> </a:t>
            </a:r>
            <a:r>
              <a:rPr lang="ru-RU" sz="1400" dirty="0" err="1"/>
              <a:t>італійських</a:t>
            </a:r>
            <a:r>
              <a:rPr lang="ru-RU" sz="1400" dirty="0"/>
              <a:t> блюд - </a:t>
            </a:r>
            <a:r>
              <a:rPr lang="ru-RU" sz="1400" dirty="0" err="1"/>
              <a:t>часник</a:t>
            </a:r>
            <a:r>
              <a:rPr lang="ru-RU" sz="1400" dirty="0"/>
              <a:t>, </a:t>
            </a:r>
            <a:r>
              <a:rPr lang="ru-RU" sz="1400" dirty="0" err="1"/>
              <a:t>мускатний</a:t>
            </a:r>
            <a:r>
              <a:rPr lang="ru-RU" sz="1400" dirty="0"/>
              <a:t> </a:t>
            </a:r>
            <a:r>
              <a:rPr lang="ru-RU" sz="1400" dirty="0" err="1"/>
              <a:t>горіх</a:t>
            </a:r>
            <a:r>
              <a:rPr lang="ru-RU" sz="1400" dirty="0"/>
              <a:t> і </a:t>
            </a:r>
            <a:r>
              <a:rPr lang="ru-RU" sz="1400" dirty="0" err="1"/>
              <a:t>каперси</a:t>
            </a:r>
            <a:r>
              <a:rPr lang="ru-RU" sz="1400" dirty="0"/>
              <a:t>; оливки і </a:t>
            </a:r>
            <a:r>
              <a:rPr lang="ru-RU" sz="1400" dirty="0" err="1"/>
              <a:t>горіхи</a:t>
            </a:r>
            <a:r>
              <a:rPr lang="ru-RU" sz="1400" dirty="0"/>
              <a:t> </a:t>
            </a:r>
            <a:r>
              <a:rPr lang="ru-RU" sz="1400" dirty="0" err="1"/>
              <a:t>додають</a:t>
            </a:r>
            <a:r>
              <a:rPr lang="ru-RU" sz="1400" dirty="0"/>
              <a:t> </a:t>
            </a:r>
            <a:r>
              <a:rPr lang="ru-RU" sz="1400" dirty="0" err="1"/>
              <a:t>чудовий</a:t>
            </a:r>
            <a:r>
              <a:rPr lang="ru-RU" sz="1400" dirty="0"/>
              <a:t> </a:t>
            </a:r>
            <a:r>
              <a:rPr lang="ru-RU" sz="1400" dirty="0" err="1"/>
              <a:t>присмак</a:t>
            </a:r>
            <a:r>
              <a:rPr lang="ru-RU" sz="1400" dirty="0"/>
              <a:t> </a:t>
            </a:r>
            <a:r>
              <a:rPr lang="ru-RU" sz="1400" dirty="0" err="1"/>
              <a:t>багатьом</a:t>
            </a:r>
            <a:r>
              <a:rPr lang="ru-RU" sz="1400" dirty="0"/>
              <a:t> </a:t>
            </a:r>
            <a:r>
              <a:rPr lang="ru-RU" sz="1400" dirty="0" err="1"/>
              <a:t>стравам</a:t>
            </a:r>
            <a:r>
              <a:rPr lang="ru-RU" sz="1400" dirty="0" smtClean="0"/>
              <a:t>. Будучи в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спробувати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страви як Лазанья, </a:t>
            </a:r>
            <a:r>
              <a:rPr lang="ru-RU" sz="1400" dirty="0" err="1" smtClean="0"/>
              <a:t>Равіолі</a:t>
            </a:r>
            <a:r>
              <a:rPr lang="ru-RU" sz="1400" dirty="0" smtClean="0"/>
              <a:t>, </a:t>
            </a:r>
            <a:r>
              <a:rPr lang="ru-RU" sz="1400" dirty="0" err="1" smtClean="0"/>
              <a:t>Різото</a:t>
            </a:r>
            <a:r>
              <a:rPr lang="ru-RU" sz="1400" dirty="0" smtClean="0"/>
              <a:t>, суп </a:t>
            </a:r>
            <a:r>
              <a:rPr lang="ru-RU" sz="1400" dirty="0" err="1" smtClean="0"/>
              <a:t>Мінестроне</a:t>
            </a:r>
            <a:r>
              <a:rPr lang="ru-RU" sz="1400" dirty="0" smtClean="0"/>
              <a:t>, </a:t>
            </a:r>
            <a:r>
              <a:rPr lang="ru-RU" sz="1400" dirty="0" err="1" smtClean="0"/>
              <a:t>Брускете</a:t>
            </a:r>
            <a:r>
              <a:rPr lang="ru-RU" sz="1400" dirty="0" smtClean="0"/>
              <a:t>, </a:t>
            </a:r>
            <a:r>
              <a:rPr lang="ru-RU" sz="1400" dirty="0" err="1" smtClean="0"/>
              <a:t>Прошуто</a:t>
            </a:r>
            <a:r>
              <a:rPr lang="ru-RU" sz="1400" dirty="0" smtClean="0"/>
              <a:t>, </a:t>
            </a:r>
            <a:r>
              <a:rPr lang="ru-RU" sz="1400" dirty="0" err="1" smtClean="0"/>
              <a:t>сири</a:t>
            </a:r>
            <a:r>
              <a:rPr lang="ru-RU" sz="1400" dirty="0" smtClean="0"/>
              <a:t> </a:t>
            </a:r>
            <a:r>
              <a:rPr lang="ru-RU" sz="1400" dirty="0" err="1" smtClean="0"/>
              <a:t>Моцарелла</a:t>
            </a:r>
            <a:r>
              <a:rPr lang="ru-RU" sz="1400" dirty="0" smtClean="0"/>
              <a:t> і </a:t>
            </a:r>
            <a:r>
              <a:rPr lang="ru-RU" sz="1400" dirty="0" err="1" smtClean="0"/>
              <a:t>Горгонзола</a:t>
            </a:r>
            <a:r>
              <a:rPr lang="ru-RU" sz="1400" dirty="0" smtClean="0"/>
              <a:t>, і </a:t>
            </a:r>
            <a:r>
              <a:rPr lang="ru-RU" sz="1400" dirty="0" err="1" smtClean="0"/>
              <a:t>звичайно</a:t>
            </a:r>
            <a:r>
              <a:rPr lang="ru-RU" sz="1400" dirty="0" smtClean="0"/>
              <a:t> ж </a:t>
            </a:r>
            <a:r>
              <a:rPr lang="ru-RU" sz="1400" dirty="0" err="1" smtClean="0"/>
              <a:t>піццу</a:t>
            </a:r>
            <a:r>
              <a:rPr lang="ru-RU" sz="1400" dirty="0" smtClean="0"/>
              <a:t> і </a:t>
            </a:r>
            <a:r>
              <a:rPr lang="ru-RU" sz="1400" dirty="0" err="1" smtClean="0"/>
              <a:t>спагетті</a:t>
            </a:r>
            <a:r>
              <a:rPr lang="ru-RU" sz="1400" dirty="0" smtClean="0"/>
              <a:t>. З </a:t>
            </a:r>
            <a:r>
              <a:rPr lang="ru-RU" sz="1400" dirty="0" err="1" smtClean="0"/>
              <a:t>напоїв</a:t>
            </a:r>
            <a:r>
              <a:rPr lang="ru-RU" sz="1400" dirty="0" smtClean="0"/>
              <a:t> в </a:t>
            </a:r>
            <a:r>
              <a:rPr lang="ru-RU" sz="1400" dirty="0" err="1" smtClean="0"/>
              <a:t>Італії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популярністю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користуються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кава</a:t>
            </a:r>
            <a:r>
              <a:rPr lang="ru-RU" sz="1400" dirty="0" smtClean="0"/>
              <a:t> </a:t>
            </a:r>
            <a:r>
              <a:rPr lang="ru-RU" sz="1400" dirty="0" err="1" smtClean="0"/>
              <a:t>еспрессо</a:t>
            </a:r>
            <a:r>
              <a:rPr lang="ru-RU" sz="1400" dirty="0" smtClean="0"/>
              <a:t>, вино та </a:t>
            </a:r>
            <a:r>
              <a:rPr lang="ru-RU" sz="1400" dirty="0" err="1" smtClean="0"/>
              <a:t>Лімончено</a:t>
            </a:r>
            <a:r>
              <a:rPr lang="ru-RU" sz="1400" smtClean="0"/>
              <a:t>.</a:t>
            </a:r>
            <a:endParaRPr lang="ru-RU" sz="1400" b="1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9" y="908720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8" y="3705289"/>
            <a:ext cx="3727973" cy="20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Спорт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>
            <a:normAutofit/>
          </a:bodyPr>
          <a:lstStyle/>
          <a:p>
            <a:r>
              <a:rPr lang="ru-RU" sz="1400" dirty="0"/>
              <a:t>У </a:t>
            </a:r>
            <a:r>
              <a:rPr lang="ru-RU" sz="1400" dirty="0" err="1"/>
              <a:t>країні</a:t>
            </a:r>
            <a:r>
              <a:rPr lang="ru-RU" sz="1400" dirty="0"/>
              <a:t> </a:t>
            </a:r>
            <a:r>
              <a:rPr lang="ru-RU" sz="1400" dirty="0" err="1"/>
              <a:t>розвинуті</a:t>
            </a:r>
            <a:r>
              <a:rPr lang="ru-RU" sz="1400" dirty="0"/>
              <a:t>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/>
              <a:t>усі</a:t>
            </a:r>
            <a:r>
              <a:rPr lang="ru-RU" sz="1400" dirty="0"/>
              <a:t> </a:t>
            </a:r>
            <a:r>
              <a:rPr lang="ru-RU" sz="1400" dirty="0" err="1"/>
              <a:t>види</a:t>
            </a:r>
            <a:r>
              <a:rPr lang="ru-RU" sz="1400" dirty="0"/>
              <a:t> спорту, але </a:t>
            </a:r>
            <a:r>
              <a:rPr lang="ru-RU" sz="1400" dirty="0" err="1"/>
              <a:t>італійці</a:t>
            </a:r>
            <a:r>
              <a:rPr lang="ru-RU" sz="1400" dirty="0"/>
              <a:t>, як </a:t>
            </a:r>
            <a:r>
              <a:rPr lang="ru-RU" sz="1400" dirty="0" err="1"/>
              <a:t>нація</a:t>
            </a:r>
            <a:r>
              <a:rPr lang="ru-RU" sz="1400" dirty="0"/>
              <a:t> в </a:t>
            </a:r>
            <a:r>
              <a:rPr lang="ru-RU" sz="1400" dirty="0" err="1"/>
              <a:t>цілому</a:t>
            </a:r>
            <a:r>
              <a:rPr lang="ru-RU" sz="1400" dirty="0"/>
              <a:t>,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вболівальники</a:t>
            </a:r>
            <a:r>
              <a:rPr lang="ru-RU" sz="1400" dirty="0"/>
              <a:t> футболу. </a:t>
            </a:r>
            <a:r>
              <a:rPr lang="ru-RU" sz="1400" dirty="0" err="1"/>
              <a:t>Італійське</a:t>
            </a:r>
            <a:r>
              <a:rPr lang="ru-RU" sz="1400" dirty="0"/>
              <a:t> «</a:t>
            </a:r>
            <a:r>
              <a:rPr lang="en-US" sz="1400" dirty="0" err="1"/>
              <a:t>tifosi</a:t>
            </a:r>
            <a:r>
              <a:rPr lang="en-US" sz="1400" dirty="0"/>
              <a:t>» — </a:t>
            </a:r>
            <a:r>
              <a:rPr lang="ru-RU" sz="1400" dirty="0"/>
              <a:t>в </a:t>
            </a:r>
            <a:r>
              <a:rPr lang="ru-RU" sz="1400" dirty="0" err="1"/>
              <a:t>перекладі</a:t>
            </a:r>
            <a:r>
              <a:rPr lang="ru-RU" sz="1400" dirty="0"/>
              <a:t> </a:t>
            </a:r>
            <a:r>
              <a:rPr lang="ru-RU" sz="1400" dirty="0" err="1"/>
              <a:t>означає</a:t>
            </a:r>
            <a:r>
              <a:rPr lang="ru-RU" sz="1400" dirty="0"/>
              <a:t> — </a:t>
            </a:r>
            <a:r>
              <a:rPr lang="ru-RU" sz="1400" dirty="0" err="1"/>
              <a:t>вболівальник</a:t>
            </a:r>
            <a:r>
              <a:rPr lang="ru-RU" sz="1400" dirty="0"/>
              <a:t>, часто </a:t>
            </a:r>
            <a:r>
              <a:rPr lang="ru-RU" sz="1400" dirty="0" err="1"/>
              <a:t>це</a:t>
            </a:r>
            <a:r>
              <a:rPr lang="ru-RU" sz="1400" dirty="0"/>
              <a:t> слово </a:t>
            </a:r>
            <a:r>
              <a:rPr lang="ru-RU" sz="1400" dirty="0" err="1"/>
              <a:t>вживають</a:t>
            </a:r>
            <a:r>
              <a:rPr lang="ru-RU" sz="1400" dirty="0"/>
              <a:t> у </a:t>
            </a:r>
            <a:r>
              <a:rPr lang="ru-RU" sz="1400" dirty="0" err="1"/>
              <a:t>світі</a:t>
            </a:r>
            <a:r>
              <a:rPr lang="ru-RU" sz="1400" dirty="0"/>
              <a:t> для </a:t>
            </a:r>
            <a:r>
              <a:rPr lang="ru-RU" sz="1400" dirty="0" err="1"/>
              <a:t>опису</a:t>
            </a:r>
            <a:r>
              <a:rPr lang="ru-RU" sz="1400" dirty="0"/>
              <a:t> </a:t>
            </a:r>
            <a:r>
              <a:rPr lang="ru-RU" sz="1400" dirty="0" err="1"/>
              <a:t>відданих</a:t>
            </a:r>
            <a:r>
              <a:rPr lang="ru-RU" sz="1400" dirty="0"/>
              <a:t> та </a:t>
            </a:r>
            <a:r>
              <a:rPr lang="ru-RU" sz="1400" dirty="0" err="1"/>
              <a:t>палких</a:t>
            </a:r>
            <a:r>
              <a:rPr lang="ru-RU" sz="1400" dirty="0"/>
              <a:t> </a:t>
            </a:r>
            <a:r>
              <a:rPr lang="ru-RU" sz="1400" dirty="0" err="1"/>
              <a:t>фанів</a:t>
            </a:r>
            <a:r>
              <a:rPr lang="ru-RU" sz="1400" dirty="0"/>
              <a:t>. Але </a:t>
            </a:r>
            <a:r>
              <a:rPr lang="ru-RU" sz="1400" dirty="0" err="1"/>
              <a:t>італійці</a:t>
            </a:r>
            <a:r>
              <a:rPr lang="ru-RU" sz="1400" dirty="0"/>
              <a:t> </a:t>
            </a:r>
            <a:r>
              <a:rPr lang="ru-RU" sz="1400" dirty="0" err="1"/>
              <a:t>вболівають</a:t>
            </a:r>
            <a:r>
              <a:rPr lang="ru-RU" sz="1400" dirty="0"/>
              <a:t> не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тоді</a:t>
            </a:r>
            <a:r>
              <a:rPr lang="ru-RU" sz="1400" dirty="0"/>
              <a:t> коли </a:t>
            </a:r>
            <a:r>
              <a:rPr lang="ru-RU" sz="1400" dirty="0" err="1"/>
              <a:t>грає</a:t>
            </a:r>
            <a:r>
              <a:rPr lang="ru-RU" sz="1400" dirty="0"/>
              <a:t> </a:t>
            </a:r>
            <a:r>
              <a:rPr lang="ru-RU" sz="1400" dirty="0" err="1"/>
              <a:t>національна</a:t>
            </a:r>
            <a:r>
              <a:rPr lang="ru-RU" sz="1400" dirty="0"/>
              <a:t> </a:t>
            </a:r>
            <a:r>
              <a:rPr lang="ru-RU" sz="1400" dirty="0" err="1"/>
              <a:t>збірна</a:t>
            </a:r>
            <a:r>
              <a:rPr lang="ru-RU" sz="1400" dirty="0"/>
              <a:t>,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команди</a:t>
            </a:r>
            <a:r>
              <a:rPr lang="ru-RU" sz="1400" dirty="0"/>
              <a:t>. У кожному, </a:t>
            </a:r>
            <a:r>
              <a:rPr lang="ru-RU" sz="1400" dirty="0" err="1"/>
              <a:t>навіть</a:t>
            </a:r>
            <a:r>
              <a:rPr lang="ru-RU" sz="1400" dirty="0"/>
              <a:t> </a:t>
            </a:r>
            <a:r>
              <a:rPr lang="ru-RU" sz="1400" dirty="0" err="1"/>
              <a:t>найменшому</a:t>
            </a:r>
            <a:r>
              <a:rPr lang="ru-RU" sz="1400" dirty="0"/>
              <a:t> </a:t>
            </a:r>
            <a:r>
              <a:rPr lang="ru-RU" sz="1400" dirty="0" err="1"/>
              <a:t>населеному</a:t>
            </a:r>
            <a:r>
              <a:rPr lang="ru-RU" sz="1400" dirty="0"/>
              <a:t> </a:t>
            </a:r>
            <a:r>
              <a:rPr lang="ru-RU" sz="1400" dirty="0" err="1"/>
              <a:t>пункті</a:t>
            </a:r>
            <a:r>
              <a:rPr lang="ru-RU" sz="1400" dirty="0"/>
              <a:t> є своя </a:t>
            </a:r>
            <a:r>
              <a:rPr lang="ru-RU" sz="1400" dirty="0" err="1"/>
              <a:t>футбольна</a:t>
            </a:r>
            <a:r>
              <a:rPr lang="ru-RU" sz="1400" dirty="0"/>
              <a:t> команда</a:t>
            </a:r>
            <a:r>
              <a:rPr lang="ru-RU" sz="1400" dirty="0" smtClean="0"/>
              <a:t>. В</a:t>
            </a:r>
            <a:r>
              <a:rPr lang="uk-UA" sz="1400" dirty="0" smtClean="0"/>
              <a:t>і</a:t>
            </a:r>
            <a:r>
              <a:rPr lang="ru-RU" sz="1400" dirty="0" err="1" smtClean="0"/>
              <a:t>домими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італійськими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футбольними</a:t>
            </a:r>
            <a:r>
              <a:rPr lang="ru-RU" sz="1400" dirty="0" smtClean="0"/>
              <a:t> клубами є </a:t>
            </a:r>
            <a:r>
              <a:rPr lang="ru-RU" sz="1400" dirty="0" err="1" smtClean="0"/>
              <a:t>Мілан</a:t>
            </a:r>
            <a:r>
              <a:rPr lang="ru-RU" sz="1400" dirty="0" smtClean="0"/>
              <a:t>, </a:t>
            </a:r>
            <a:r>
              <a:rPr lang="ru-RU" sz="1400" dirty="0" err="1" smtClean="0"/>
              <a:t>Інтер</a:t>
            </a:r>
            <a:r>
              <a:rPr lang="ru-RU" sz="1400" dirty="0" smtClean="0"/>
              <a:t>, Ювентус та Рома.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196663" cy="41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6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 положення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124744"/>
            <a:ext cx="4139953" cy="4446309"/>
          </a:xfrm>
        </p:spPr>
      </p:pic>
      <p:sp>
        <p:nvSpPr>
          <p:cNvPr id="11" name="TextBox 10"/>
          <p:cNvSpPr txBox="1"/>
          <p:nvPr/>
        </p:nvSpPr>
        <p:spPr>
          <a:xfrm>
            <a:off x="0" y="980728"/>
            <a:ext cx="50040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Італія — держава на </a:t>
            </a:r>
            <a:r>
              <a:rPr lang="ru-RU" sz="1400" dirty="0" err="1"/>
              <a:t>півдні</a:t>
            </a:r>
            <a:r>
              <a:rPr lang="ru-RU" sz="1400" dirty="0"/>
              <a:t> </a:t>
            </a:r>
            <a:r>
              <a:rPr lang="ru-RU" sz="1400" dirty="0" err="1"/>
              <a:t>Європи</a:t>
            </a:r>
            <a:r>
              <a:rPr lang="ru-RU" sz="1400" dirty="0"/>
              <a:t>. На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виділити</a:t>
            </a:r>
            <a:r>
              <a:rPr lang="ru-RU" sz="1400" dirty="0"/>
              <a:t> три </a:t>
            </a:r>
            <a:r>
              <a:rPr lang="ru-RU" sz="1400" dirty="0" err="1"/>
              <a:t>частини</a:t>
            </a:r>
            <a:r>
              <a:rPr lang="ru-RU" sz="1400" dirty="0"/>
              <a:t>: </a:t>
            </a:r>
            <a:r>
              <a:rPr lang="ru-RU" sz="1400" dirty="0" err="1"/>
              <a:t>материкову</a:t>
            </a:r>
            <a:r>
              <a:rPr lang="ru-RU" sz="1400" dirty="0"/>
              <a:t> (</a:t>
            </a:r>
            <a:r>
              <a:rPr lang="ru-RU" sz="1400" dirty="0" err="1"/>
              <a:t>близько</a:t>
            </a:r>
            <a:r>
              <a:rPr lang="ru-RU" sz="1400" dirty="0"/>
              <a:t> 1/3 </a:t>
            </a:r>
            <a:r>
              <a:rPr lang="ru-RU" sz="1400" dirty="0" err="1"/>
              <a:t>площі</a:t>
            </a:r>
            <a:r>
              <a:rPr lang="ru-RU" sz="1400" dirty="0"/>
              <a:t>), </a:t>
            </a:r>
            <a:r>
              <a:rPr lang="ru-RU" sz="1400" dirty="0" err="1"/>
              <a:t>півострівну</a:t>
            </a:r>
            <a:r>
              <a:rPr lang="ru-RU" sz="1400" dirty="0"/>
              <a:t> (</a:t>
            </a:r>
            <a:r>
              <a:rPr lang="ru-RU" sz="1400" dirty="0" err="1"/>
              <a:t>Апеннінський</a:t>
            </a:r>
            <a:r>
              <a:rPr lang="ru-RU" sz="1400" dirty="0"/>
              <a:t> </a:t>
            </a:r>
            <a:r>
              <a:rPr lang="ru-RU" sz="1400" dirty="0" err="1"/>
              <a:t>півострів</a:t>
            </a:r>
            <a:r>
              <a:rPr lang="ru-RU" sz="1400" dirty="0"/>
              <a:t>) й </a:t>
            </a:r>
            <a:r>
              <a:rPr lang="ru-RU" sz="1400" dirty="0" err="1"/>
              <a:t>острівну</a:t>
            </a:r>
            <a:r>
              <a:rPr lang="ru-RU" sz="1400" dirty="0"/>
              <a:t> (</a:t>
            </a:r>
            <a:r>
              <a:rPr lang="ru-RU" sz="1400" dirty="0" err="1"/>
              <a:t>острови</a:t>
            </a:r>
            <a:r>
              <a:rPr lang="ru-RU" sz="1400" dirty="0"/>
              <a:t> </a:t>
            </a:r>
            <a:r>
              <a:rPr lang="ru-RU" sz="1400" dirty="0" err="1"/>
              <a:t>Сицилія</a:t>
            </a:r>
            <a:r>
              <a:rPr lang="ru-RU" sz="1400" dirty="0"/>
              <a:t>, </a:t>
            </a:r>
            <a:r>
              <a:rPr lang="ru-RU" sz="1400" dirty="0" err="1"/>
              <a:t>Сардинія</a:t>
            </a:r>
            <a:r>
              <a:rPr lang="ru-RU" sz="1400" dirty="0"/>
              <a:t> й низка </a:t>
            </a:r>
            <a:r>
              <a:rPr lang="ru-RU" sz="1400" dirty="0" err="1"/>
              <a:t>дрібних</a:t>
            </a:r>
            <a:r>
              <a:rPr lang="ru-RU" sz="1400" dirty="0"/>
              <a:t> </a:t>
            </a:r>
            <a:r>
              <a:rPr lang="ru-RU" sz="1400" dirty="0" err="1"/>
              <a:t>островів</a:t>
            </a:r>
            <a:r>
              <a:rPr lang="ru-RU" sz="1400" dirty="0"/>
              <a:t>). Італія — </a:t>
            </a:r>
            <a:r>
              <a:rPr lang="ru-RU" sz="1400" dirty="0" err="1"/>
              <a:t>морська</a:t>
            </a:r>
            <a:r>
              <a:rPr lang="ru-RU" sz="1400" dirty="0"/>
              <a:t> </a:t>
            </a:r>
            <a:r>
              <a:rPr lang="ru-RU" sz="1400" dirty="0" err="1"/>
              <a:t>країна</a:t>
            </a:r>
            <a:r>
              <a:rPr lang="ru-RU" sz="1400" dirty="0"/>
              <a:t>, </a:t>
            </a:r>
            <a:r>
              <a:rPr lang="ru-RU" sz="1400" dirty="0" err="1"/>
              <a:t>близько</a:t>
            </a:r>
            <a:r>
              <a:rPr lang="ru-RU" sz="1400" dirty="0"/>
              <a:t> 80 %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кордонів</a:t>
            </a:r>
            <a:r>
              <a:rPr lang="ru-RU" sz="1400" dirty="0"/>
              <a:t> — </a:t>
            </a:r>
            <a:r>
              <a:rPr lang="ru-RU" sz="1400" dirty="0" err="1"/>
              <a:t>морські</a:t>
            </a:r>
            <a:r>
              <a:rPr lang="ru-RU" sz="1400" dirty="0"/>
              <a:t>. Береги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омивають</a:t>
            </a:r>
            <a:r>
              <a:rPr lang="ru-RU" sz="1400" dirty="0"/>
              <a:t> </a:t>
            </a:r>
            <a:r>
              <a:rPr lang="ru-RU" sz="1400" dirty="0" err="1"/>
              <a:t>п'ять</a:t>
            </a:r>
            <a:r>
              <a:rPr lang="ru-RU" sz="1400" dirty="0"/>
              <a:t> </a:t>
            </a:r>
            <a:r>
              <a:rPr lang="ru-RU" sz="1400" dirty="0" err="1"/>
              <a:t>морів</a:t>
            </a:r>
            <a:r>
              <a:rPr lang="ru-RU" sz="1400" dirty="0"/>
              <a:t>: </a:t>
            </a:r>
            <a:r>
              <a:rPr lang="ru-RU" sz="1400" dirty="0" err="1"/>
              <a:t>Ліґурійське</a:t>
            </a:r>
            <a:r>
              <a:rPr lang="ru-RU" sz="1400" dirty="0"/>
              <a:t>, </a:t>
            </a:r>
            <a:r>
              <a:rPr lang="ru-RU" sz="1400" dirty="0" err="1"/>
              <a:t>Тірренське</a:t>
            </a:r>
            <a:r>
              <a:rPr lang="ru-RU" sz="1400" dirty="0"/>
              <a:t>, </a:t>
            </a:r>
            <a:r>
              <a:rPr lang="ru-RU" sz="1400" dirty="0" err="1"/>
              <a:t>Іонічне</a:t>
            </a:r>
            <a:r>
              <a:rPr lang="ru-RU" sz="1400" dirty="0"/>
              <a:t>, </a:t>
            </a:r>
            <a:r>
              <a:rPr lang="ru-RU" sz="1400" dirty="0" err="1"/>
              <a:t>Адріатичне</a:t>
            </a:r>
            <a:r>
              <a:rPr lang="ru-RU" sz="1400" dirty="0"/>
              <a:t> </a:t>
            </a:r>
            <a:r>
              <a:rPr lang="ru-RU" sz="1400" dirty="0" err="1"/>
              <a:t>іі</a:t>
            </a:r>
            <a:r>
              <a:rPr lang="ru-RU" sz="1400" dirty="0"/>
              <a:t> </a:t>
            </a:r>
            <a:r>
              <a:rPr lang="ru-RU" sz="1400" dirty="0" err="1"/>
              <a:t>Середземне</a:t>
            </a:r>
            <a:r>
              <a:rPr lang="ru-RU" sz="1400" dirty="0"/>
              <a:t>. </a:t>
            </a:r>
            <a:r>
              <a:rPr lang="ru-RU" sz="1400" dirty="0" err="1"/>
              <a:t>Найвіддаленіші</a:t>
            </a:r>
            <a:r>
              <a:rPr lang="ru-RU" sz="1400" dirty="0"/>
              <a:t> </a:t>
            </a:r>
            <a:r>
              <a:rPr lang="ru-RU" sz="1400" dirty="0" err="1"/>
              <a:t>райони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</a:t>
            </a:r>
            <a:r>
              <a:rPr lang="ru-RU" sz="1400" dirty="0" err="1"/>
              <a:t>розташовані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узбережжя</a:t>
            </a:r>
            <a:r>
              <a:rPr lang="ru-RU" sz="1400" dirty="0"/>
              <a:t> не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ніж</a:t>
            </a:r>
            <a:r>
              <a:rPr lang="ru-RU" sz="1400" dirty="0"/>
              <a:t> на 200—300 км. На </a:t>
            </a:r>
            <a:r>
              <a:rPr lang="ru-RU" sz="1400" dirty="0" err="1"/>
              <a:t>північному</a:t>
            </a:r>
            <a:r>
              <a:rPr lang="ru-RU" sz="1400" dirty="0"/>
              <a:t> </a:t>
            </a:r>
            <a:r>
              <a:rPr lang="ru-RU" sz="1400" dirty="0" err="1"/>
              <a:t>заході</a:t>
            </a:r>
            <a:r>
              <a:rPr lang="ru-RU" sz="1400" dirty="0"/>
              <a:t> Італія </a:t>
            </a:r>
            <a:r>
              <a:rPr lang="ru-RU" sz="1400" dirty="0" err="1"/>
              <a:t>межує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 smtClean="0"/>
              <a:t>Францією</a:t>
            </a:r>
            <a:r>
              <a:rPr lang="ru-RU" sz="1400" dirty="0" smtClean="0"/>
              <a:t> , </a:t>
            </a:r>
            <a:r>
              <a:rPr lang="ru-RU" sz="1400" dirty="0"/>
              <a:t>на </a:t>
            </a:r>
            <a:r>
              <a:rPr lang="ru-RU" sz="1400" dirty="0" err="1"/>
              <a:t>півночі</a:t>
            </a:r>
            <a:r>
              <a:rPr lang="ru-RU" sz="1400" dirty="0"/>
              <a:t> —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Швейцарією</a:t>
            </a:r>
            <a:r>
              <a:rPr lang="ru-RU" sz="1400" dirty="0"/>
              <a:t> </a:t>
            </a:r>
            <a:r>
              <a:rPr lang="ru-RU" sz="1400" dirty="0" smtClean="0"/>
              <a:t>та </a:t>
            </a:r>
            <a:r>
              <a:rPr lang="ru-RU" sz="1400" dirty="0" err="1"/>
              <a:t>Австрією</a:t>
            </a:r>
            <a:r>
              <a:rPr lang="ru-RU" sz="1400" dirty="0"/>
              <a:t> </a:t>
            </a:r>
            <a:r>
              <a:rPr lang="ru-RU" sz="1400" dirty="0" smtClean="0"/>
              <a:t>і </a:t>
            </a:r>
            <a:r>
              <a:rPr lang="ru-RU" sz="1400" dirty="0"/>
              <a:t>на </a:t>
            </a:r>
            <a:r>
              <a:rPr lang="ru-RU" sz="1400" dirty="0" err="1"/>
              <a:t>північному</a:t>
            </a:r>
            <a:r>
              <a:rPr lang="ru-RU" sz="1400" dirty="0"/>
              <a:t> </a:t>
            </a:r>
            <a:r>
              <a:rPr lang="ru-RU" sz="1400" dirty="0" err="1"/>
              <a:t>сході</a:t>
            </a:r>
            <a:r>
              <a:rPr lang="ru-RU" sz="1400" dirty="0"/>
              <a:t> —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 smtClean="0"/>
              <a:t>Словенією</a:t>
            </a:r>
            <a:r>
              <a:rPr lang="ru-RU" sz="1400" dirty="0" smtClean="0"/>
              <a:t>. </a:t>
            </a:r>
            <a:r>
              <a:rPr lang="ru-RU" sz="1400" dirty="0"/>
              <a:t>У межах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існують</a:t>
            </a:r>
            <a:r>
              <a:rPr lang="ru-RU" sz="1400" dirty="0"/>
              <a:t> </a:t>
            </a:r>
            <a:r>
              <a:rPr lang="ru-RU" sz="1400" dirty="0" err="1"/>
              <a:t>дві</a:t>
            </a:r>
            <a:r>
              <a:rPr lang="ru-RU" sz="1400" dirty="0"/>
              <a:t> </a:t>
            </a:r>
            <a:r>
              <a:rPr lang="ru-RU" sz="1400" dirty="0" err="1"/>
              <a:t>анклавні</a:t>
            </a:r>
            <a:r>
              <a:rPr lang="ru-RU" sz="1400" dirty="0"/>
              <a:t> </a:t>
            </a:r>
            <a:r>
              <a:rPr lang="ru-RU" sz="1400" dirty="0" err="1"/>
              <a:t>держави</a:t>
            </a:r>
            <a:r>
              <a:rPr lang="ru-RU" sz="1400" dirty="0"/>
              <a:t> — Ватикан </a:t>
            </a:r>
            <a:r>
              <a:rPr lang="ru-RU" sz="1400" dirty="0" smtClean="0"/>
              <a:t>і Сан-Марино.</a:t>
            </a:r>
          </a:p>
          <a:p>
            <a:r>
              <a:rPr lang="ru-RU" sz="1400" dirty="0" smtClean="0"/>
              <a:t>Італія </a:t>
            </a:r>
            <a:r>
              <a:rPr lang="ru-RU" sz="1400" dirty="0" err="1" smtClean="0"/>
              <a:t>поділяється</a:t>
            </a:r>
            <a:r>
              <a:rPr lang="ru-RU" sz="1400" dirty="0" smtClean="0"/>
              <a:t> на 20 областей (</a:t>
            </a:r>
            <a:r>
              <a:rPr lang="ru-RU" sz="1400" dirty="0" err="1" smtClean="0"/>
              <a:t>Валле</a:t>
            </a:r>
            <a:r>
              <a:rPr lang="ru-RU" sz="1400" dirty="0" smtClean="0"/>
              <a:t> </a:t>
            </a:r>
            <a:r>
              <a:rPr lang="ru-RU" sz="1400" dirty="0" err="1" smtClean="0"/>
              <a:t>д'Аоста</a:t>
            </a:r>
            <a:r>
              <a:rPr lang="ru-RU" sz="1400" dirty="0" smtClean="0"/>
              <a:t>, </a:t>
            </a:r>
            <a:r>
              <a:rPr lang="ru-RU" sz="1400" dirty="0" err="1" smtClean="0"/>
              <a:t>Ломбардія</a:t>
            </a:r>
            <a:r>
              <a:rPr lang="ru-RU" sz="1400" dirty="0" smtClean="0"/>
              <a:t>, </a:t>
            </a:r>
            <a:r>
              <a:rPr lang="ru-RU" sz="1400" dirty="0" err="1" smtClean="0"/>
              <a:t>Трентіно-Альто</a:t>
            </a:r>
            <a:r>
              <a:rPr lang="ru-RU" sz="1400" dirty="0" smtClean="0"/>
              <a:t> </a:t>
            </a:r>
            <a:r>
              <a:rPr lang="ru-RU" sz="1400" dirty="0" err="1" smtClean="0"/>
              <a:t>Адідже</a:t>
            </a:r>
            <a:r>
              <a:rPr lang="ru-RU" sz="1400" dirty="0" smtClean="0"/>
              <a:t>, </a:t>
            </a:r>
            <a:r>
              <a:rPr lang="ru-RU" sz="1400" dirty="0" err="1" smtClean="0"/>
              <a:t>Фріулі-Венеція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Джулія</a:t>
            </a:r>
            <a:r>
              <a:rPr lang="ru-RU" sz="1400" dirty="0" smtClean="0"/>
              <a:t>, </a:t>
            </a:r>
            <a:r>
              <a:rPr lang="ru-RU" sz="1400" dirty="0" err="1" smtClean="0"/>
              <a:t>П'ємонт</a:t>
            </a:r>
            <a:r>
              <a:rPr lang="ru-RU" sz="1400" dirty="0" smtClean="0"/>
              <a:t>, </a:t>
            </a:r>
            <a:r>
              <a:rPr lang="ru-RU" sz="1400" dirty="0" err="1" smtClean="0"/>
              <a:t>Лігурія,Венето</a:t>
            </a:r>
            <a:r>
              <a:rPr lang="ru-RU" sz="1400" dirty="0" smtClean="0"/>
              <a:t>, Тоскана, </a:t>
            </a:r>
            <a:r>
              <a:rPr lang="ru-RU" sz="1400" dirty="0" err="1" smtClean="0"/>
              <a:t>Умбрія</a:t>
            </a:r>
            <a:r>
              <a:rPr lang="ru-RU" sz="1400" dirty="0" smtClean="0"/>
              <a:t>, </a:t>
            </a:r>
            <a:r>
              <a:rPr lang="ru-RU" sz="1400" dirty="0" err="1" smtClean="0"/>
              <a:t>Емілія</a:t>
            </a:r>
            <a:r>
              <a:rPr lang="ru-RU" sz="1400" dirty="0" smtClean="0"/>
              <a:t> </a:t>
            </a:r>
            <a:r>
              <a:rPr lang="ru-RU" sz="1400" dirty="0" err="1" smtClean="0"/>
              <a:t>Романія</a:t>
            </a:r>
            <a:r>
              <a:rPr lang="ru-RU" sz="1400" dirty="0" smtClean="0"/>
              <a:t>, Марке, </a:t>
            </a:r>
            <a:r>
              <a:rPr lang="ru-RU" sz="1400" dirty="0" err="1" smtClean="0"/>
              <a:t>Абруццо</a:t>
            </a:r>
            <a:r>
              <a:rPr lang="ru-RU" sz="1400" dirty="0" smtClean="0"/>
              <a:t>, </a:t>
            </a:r>
            <a:r>
              <a:rPr lang="ru-RU" sz="1400" dirty="0" err="1" smtClean="0"/>
              <a:t>Лаціо</a:t>
            </a:r>
            <a:r>
              <a:rPr lang="ru-RU" sz="1400" dirty="0" smtClean="0"/>
              <a:t>, </a:t>
            </a:r>
            <a:r>
              <a:rPr lang="ru-RU" sz="1400" dirty="0" err="1" smtClean="0"/>
              <a:t>Молізе</a:t>
            </a:r>
            <a:r>
              <a:rPr lang="ru-RU" sz="1400" dirty="0" smtClean="0"/>
              <a:t>, </a:t>
            </a:r>
            <a:r>
              <a:rPr lang="ru-RU" sz="1400" dirty="0" err="1" smtClean="0"/>
              <a:t>Базіліката</a:t>
            </a:r>
            <a:r>
              <a:rPr lang="ru-RU" sz="1400" dirty="0" smtClean="0"/>
              <a:t>, </a:t>
            </a:r>
            <a:r>
              <a:rPr lang="ru-RU" sz="1400" dirty="0" err="1" smtClean="0"/>
              <a:t>Кампанія</a:t>
            </a:r>
            <a:r>
              <a:rPr lang="ru-RU" sz="1400" dirty="0" smtClean="0"/>
              <a:t>, </a:t>
            </a:r>
            <a:r>
              <a:rPr lang="ru-RU" sz="1400" dirty="0" err="1" smtClean="0"/>
              <a:t>Калабрія</a:t>
            </a:r>
            <a:r>
              <a:rPr lang="ru-RU" sz="1400" dirty="0" smtClean="0"/>
              <a:t>, </a:t>
            </a:r>
            <a:r>
              <a:rPr lang="ru-RU" sz="1400" dirty="0" err="1" smtClean="0"/>
              <a:t>Апулія</a:t>
            </a:r>
            <a:r>
              <a:rPr lang="ru-RU" sz="1400" dirty="0" smtClean="0"/>
              <a:t>, </a:t>
            </a:r>
            <a:r>
              <a:rPr lang="ru-RU" sz="1400" dirty="0" err="1" smtClean="0"/>
              <a:t>Сардинія</a:t>
            </a:r>
            <a:r>
              <a:rPr lang="ru-RU" sz="1400" dirty="0" smtClean="0"/>
              <a:t> і </a:t>
            </a:r>
            <a:r>
              <a:rPr lang="ru-RU" sz="1400" dirty="0" err="1" smtClean="0"/>
              <a:t>Сицилія</a:t>
            </a:r>
            <a:r>
              <a:rPr lang="ru-RU" sz="1400" dirty="0" smtClean="0"/>
              <a:t>,),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 з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— </a:t>
            </a:r>
            <a:r>
              <a:rPr lang="ru-RU" sz="1400" dirty="0" err="1" smtClean="0"/>
              <a:t>Сицилія</a:t>
            </a:r>
            <a:r>
              <a:rPr lang="ru-RU" sz="1400" dirty="0" smtClean="0"/>
              <a:t>, </a:t>
            </a:r>
            <a:r>
              <a:rPr lang="ru-RU" sz="1400" dirty="0" err="1" smtClean="0"/>
              <a:t>Сардинія</a:t>
            </a:r>
            <a:r>
              <a:rPr lang="ru-RU" sz="1400" dirty="0" smtClean="0"/>
              <a:t>, </a:t>
            </a:r>
            <a:r>
              <a:rPr lang="ru-RU" sz="1400" dirty="0" err="1" smtClean="0"/>
              <a:t>Трентіно-Альто-Адідже</a:t>
            </a:r>
            <a:r>
              <a:rPr lang="ru-RU" sz="1400" dirty="0" smtClean="0"/>
              <a:t>, </a:t>
            </a:r>
            <a:r>
              <a:rPr lang="ru-RU" sz="1400" dirty="0" err="1" smtClean="0"/>
              <a:t>Валле-д'Аоста</a:t>
            </a:r>
            <a:r>
              <a:rPr lang="ru-RU" sz="1400" dirty="0" smtClean="0"/>
              <a:t> та </a:t>
            </a:r>
            <a:r>
              <a:rPr lang="ru-RU" sz="1400" dirty="0" err="1" smtClean="0"/>
              <a:t>Фріулі-Венеція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Джулія</a:t>
            </a:r>
            <a:r>
              <a:rPr lang="ru-RU" sz="1400" dirty="0" smtClean="0"/>
              <a:t> —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особливий</a:t>
            </a:r>
            <a:r>
              <a:rPr lang="ru-RU" sz="1400" dirty="0" smtClean="0"/>
              <a:t> статус. </a:t>
            </a:r>
            <a:r>
              <a:rPr lang="ru-RU" sz="1400" dirty="0" err="1" smtClean="0"/>
              <a:t>Області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поділені</a:t>
            </a:r>
            <a:r>
              <a:rPr lang="ru-RU" sz="1400" dirty="0" smtClean="0"/>
              <a:t> на 110 </a:t>
            </a:r>
            <a:r>
              <a:rPr lang="ru-RU" sz="1400" dirty="0" err="1" smtClean="0"/>
              <a:t>провінцій</a:t>
            </a:r>
            <a:r>
              <a:rPr lang="ru-RU" sz="1400" dirty="0" smtClean="0"/>
              <a:t>. </a:t>
            </a:r>
            <a:r>
              <a:rPr lang="ru-RU" sz="1400" dirty="0" err="1" smtClean="0"/>
              <a:t>Провінції</a:t>
            </a:r>
            <a:r>
              <a:rPr lang="ru-RU" sz="1400" dirty="0" smtClean="0"/>
              <a:t> у свою </a:t>
            </a:r>
            <a:r>
              <a:rPr lang="ru-RU" sz="1400" dirty="0" err="1" smtClean="0"/>
              <a:t>чергу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поділяються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комуни</a:t>
            </a:r>
            <a:r>
              <a:rPr lang="ru-RU" sz="1400" dirty="0" smtClean="0"/>
              <a:t>. </a:t>
            </a:r>
            <a:r>
              <a:rPr lang="ru-RU" sz="1400" dirty="0" err="1" smtClean="0"/>
              <a:t>Загальна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комун</a:t>
            </a:r>
            <a:r>
              <a:rPr lang="ru-RU" sz="1400" dirty="0" smtClean="0"/>
              <a:t> — 8101. </a:t>
            </a:r>
            <a:r>
              <a:rPr lang="ru-RU" sz="1400" dirty="0" err="1" smtClean="0"/>
              <a:t>Області</a:t>
            </a:r>
            <a:r>
              <a:rPr lang="ru-RU" sz="1400" dirty="0" smtClean="0"/>
              <a:t> з </a:t>
            </a:r>
            <a:r>
              <a:rPr lang="ru-RU" sz="1400" dirty="0" err="1" smtClean="0"/>
              <a:t>особливим</a:t>
            </a:r>
            <a:r>
              <a:rPr lang="ru-RU" sz="1400" dirty="0" smtClean="0"/>
              <a:t> статусом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парламенти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обласні</a:t>
            </a:r>
            <a:r>
              <a:rPr lang="ru-RU" sz="1400" dirty="0" smtClean="0"/>
              <a:t> ради та уряди — </a:t>
            </a:r>
            <a:r>
              <a:rPr lang="ru-RU" sz="1400" dirty="0" err="1" smtClean="0"/>
              <a:t>джунти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мають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повноваження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питаннях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місцевого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самоврядування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1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3422">
            <a:off x="5753116" y="745205"/>
            <a:ext cx="3237456" cy="21097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656">
            <a:off x="4679511" y="2313790"/>
            <a:ext cx="3163211" cy="23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099">
            <a:off x="5704427" y="4357513"/>
            <a:ext cx="3061817" cy="2296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980728"/>
            <a:ext cx="45365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є </a:t>
            </a:r>
            <a:r>
              <a:rPr lang="ru-RU" sz="1400" dirty="0" err="1"/>
              <a:t>оптимальні</a:t>
            </a:r>
            <a:r>
              <a:rPr lang="ru-RU" sz="1400" dirty="0"/>
              <a:t> </a:t>
            </a:r>
            <a:r>
              <a:rPr lang="ru-RU" sz="1400" dirty="0" err="1"/>
              <a:t>кліматичні</a:t>
            </a:r>
            <a:r>
              <a:rPr lang="ru-RU" sz="1400" dirty="0"/>
              <a:t> умови для будь-</a:t>
            </a:r>
            <a:r>
              <a:rPr lang="ru-RU" sz="1400" dirty="0" err="1"/>
              <a:t>якого</a:t>
            </a:r>
            <a:r>
              <a:rPr lang="ru-RU" sz="1400" dirty="0"/>
              <a:t> виду </a:t>
            </a:r>
            <a:r>
              <a:rPr lang="ru-RU" sz="1400" dirty="0" err="1"/>
              <a:t>відпочинку</a:t>
            </a:r>
            <a:r>
              <a:rPr lang="ru-RU" sz="1400" dirty="0"/>
              <a:t>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   </a:t>
            </a:r>
            <a:r>
              <a:rPr lang="ru-RU" sz="1400" dirty="0" err="1"/>
              <a:t>Внаслідок</a:t>
            </a:r>
            <a:r>
              <a:rPr lang="ru-RU" sz="1400" dirty="0"/>
              <a:t> </a:t>
            </a:r>
            <a:r>
              <a:rPr lang="ru-RU" sz="1400" dirty="0" err="1"/>
              <a:t>видовженості</a:t>
            </a:r>
            <a:r>
              <a:rPr lang="ru-RU" sz="1400" dirty="0"/>
              <a:t>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з </a:t>
            </a:r>
            <a:r>
              <a:rPr lang="ru-RU" sz="1400" dirty="0" err="1"/>
              <a:t>півночі</a:t>
            </a:r>
            <a:r>
              <a:rPr lang="ru-RU" sz="1400" dirty="0"/>
              <a:t> на </a:t>
            </a:r>
            <a:r>
              <a:rPr lang="ru-RU" sz="1400" dirty="0" err="1"/>
              <a:t>південь</a:t>
            </a:r>
            <a:r>
              <a:rPr lang="ru-RU" sz="1400" dirty="0"/>
              <a:t> </a:t>
            </a:r>
            <a:r>
              <a:rPr lang="ru-RU" sz="1400" dirty="0" err="1"/>
              <a:t>існують</a:t>
            </a:r>
            <a:r>
              <a:rPr lang="ru-RU" sz="1400" dirty="0"/>
              <a:t> </a:t>
            </a:r>
            <a:r>
              <a:rPr lang="ru-RU" sz="1400" dirty="0" err="1"/>
              <a:t>значні</a:t>
            </a:r>
            <a:r>
              <a:rPr lang="ru-RU" sz="1400" dirty="0"/>
              <a:t> </a:t>
            </a:r>
            <a:r>
              <a:rPr lang="ru-RU" sz="1400" dirty="0" err="1"/>
              <a:t>кліматичні</a:t>
            </a:r>
            <a:r>
              <a:rPr lang="ru-RU" sz="1400" dirty="0"/>
              <a:t> </a:t>
            </a:r>
            <a:r>
              <a:rPr lang="ru-RU" sz="1400" dirty="0" err="1"/>
              <a:t>відмінності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окремими</a:t>
            </a:r>
            <a:r>
              <a:rPr lang="ru-RU" sz="1400" dirty="0"/>
              <a:t> районами </a:t>
            </a:r>
            <a:r>
              <a:rPr lang="ru-RU" sz="1400" dirty="0" err="1"/>
              <a:t>країни</a:t>
            </a:r>
            <a:r>
              <a:rPr lang="ru-RU" sz="1400" dirty="0"/>
              <a:t> —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помірного</a:t>
            </a:r>
            <a:r>
              <a:rPr lang="ru-RU" sz="1400" dirty="0"/>
              <a:t> </a:t>
            </a:r>
            <a:r>
              <a:rPr lang="ru-RU" sz="1400" dirty="0" err="1" smtClean="0"/>
              <a:t>клімату</a:t>
            </a:r>
            <a:r>
              <a:rPr lang="ru-RU" sz="1400" dirty="0" smtClean="0"/>
              <a:t> </a:t>
            </a:r>
            <a:r>
              <a:rPr lang="ru-RU" sz="1400" dirty="0" err="1"/>
              <a:t>Паданської</a:t>
            </a:r>
            <a:r>
              <a:rPr lang="ru-RU" sz="1400" dirty="0"/>
              <a:t> </a:t>
            </a:r>
            <a:r>
              <a:rPr lang="ru-RU" sz="1400" dirty="0" err="1"/>
              <a:t>рівнини</a:t>
            </a:r>
            <a:r>
              <a:rPr lang="ru-RU" sz="1400" dirty="0"/>
              <a:t> до </a:t>
            </a:r>
            <a:r>
              <a:rPr lang="ru-RU" sz="1400" dirty="0" err="1"/>
              <a:t>яскраво</a:t>
            </a:r>
            <a:r>
              <a:rPr lang="ru-RU" sz="1400" dirty="0"/>
              <a:t> </a:t>
            </a:r>
            <a:r>
              <a:rPr lang="ru-RU" sz="1400" dirty="0" err="1"/>
              <a:t>вираженого</a:t>
            </a:r>
            <a:r>
              <a:rPr lang="ru-RU" sz="1400" dirty="0"/>
              <a:t> </a:t>
            </a:r>
            <a:r>
              <a:rPr lang="ru-RU" sz="1400" dirty="0" err="1"/>
              <a:t>субтропічного</a:t>
            </a:r>
            <a:r>
              <a:rPr lang="ru-RU" sz="1400" dirty="0"/>
              <a:t> у </a:t>
            </a:r>
            <a:r>
              <a:rPr lang="ru-RU" sz="1400" dirty="0" err="1"/>
              <a:t>Сицілії</a:t>
            </a:r>
            <a:r>
              <a:rPr lang="ru-RU" sz="1400" dirty="0"/>
              <a:t>. У </a:t>
            </a:r>
            <a:r>
              <a:rPr lang="ru-RU" sz="1400" dirty="0" err="1"/>
              <a:t>кліматичному</a:t>
            </a:r>
            <a:r>
              <a:rPr lang="ru-RU" sz="1400" dirty="0"/>
              <a:t> </a:t>
            </a:r>
            <a:r>
              <a:rPr lang="ru-RU" sz="1400" dirty="0" err="1"/>
              <a:t>відношенні</a:t>
            </a:r>
            <a:r>
              <a:rPr lang="ru-RU" sz="1400" dirty="0"/>
              <a:t> </a:t>
            </a:r>
            <a:r>
              <a:rPr lang="ru-RU" sz="1400" dirty="0" err="1"/>
              <a:t>територію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поділити</a:t>
            </a:r>
            <a:r>
              <a:rPr lang="ru-RU" sz="1400" dirty="0"/>
              <a:t> на три </a:t>
            </a:r>
            <a:r>
              <a:rPr lang="ru-RU" sz="1400" dirty="0" err="1"/>
              <a:t>частини</a:t>
            </a:r>
            <a:r>
              <a:rPr lang="ru-RU" sz="1400" dirty="0"/>
              <a:t>: </a:t>
            </a:r>
            <a:r>
              <a:rPr lang="ru-RU" sz="1400" dirty="0" err="1"/>
              <a:t>Апеннінський</a:t>
            </a:r>
            <a:r>
              <a:rPr lang="ru-RU" sz="1400" dirty="0"/>
              <a:t> </a:t>
            </a:r>
            <a:r>
              <a:rPr lang="ru-RU" sz="1400" dirty="0" err="1"/>
              <a:t>півострів</a:t>
            </a:r>
            <a:r>
              <a:rPr lang="ru-RU" sz="1400" dirty="0"/>
              <a:t> і </a:t>
            </a:r>
            <a:r>
              <a:rPr lang="ru-RU" sz="1400" dirty="0" err="1"/>
              <a:t>острови</a:t>
            </a:r>
            <a:r>
              <a:rPr lang="ru-RU" sz="1400" dirty="0"/>
              <a:t>, </a:t>
            </a:r>
            <a:r>
              <a:rPr lang="ru-RU" sz="1400" dirty="0" err="1"/>
              <a:t>Паданськая</a:t>
            </a:r>
            <a:r>
              <a:rPr lang="ru-RU" sz="1400" dirty="0"/>
              <a:t> </a:t>
            </a:r>
            <a:r>
              <a:rPr lang="ru-RU" sz="1400" dirty="0" err="1"/>
              <a:t>рівнина</a:t>
            </a:r>
            <a:r>
              <a:rPr lang="ru-RU" sz="1400" dirty="0"/>
              <a:t> та </a:t>
            </a:r>
            <a:r>
              <a:rPr lang="ru-RU" sz="1400" dirty="0" err="1"/>
              <a:t>Італійські</a:t>
            </a:r>
            <a:r>
              <a:rPr lang="ru-RU" sz="1400" dirty="0"/>
              <a:t> </a:t>
            </a:r>
            <a:r>
              <a:rPr lang="ru-RU" sz="1400" dirty="0" err="1"/>
              <a:t>Альпи</a:t>
            </a:r>
            <a:r>
              <a:rPr lang="ru-RU" sz="1400" dirty="0"/>
              <a:t>. </a:t>
            </a:r>
            <a:r>
              <a:rPr lang="ru-RU" sz="1400" dirty="0" err="1" smtClean="0"/>
              <a:t>Клімат</a:t>
            </a:r>
            <a:r>
              <a:rPr lang="ru-RU" sz="1400" dirty="0" smtClean="0"/>
              <a:t> </a:t>
            </a:r>
            <a:r>
              <a:rPr lang="ru-RU" sz="1400" dirty="0"/>
              <a:t>Альп </a:t>
            </a:r>
            <a:r>
              <a:rPr lang="ru-RU" sz="1400" dirty="0" err="1"/>
              <a:t>змінюється</a:t>
            </a:r>
            <a:r>
              <a:rPr lang="ru-RU" sz="1400" dirty="0"/>
              <a:t> </a:t>
            </a:r>
            <a:r>
              <a:rPr lang="ru-RU" sz="1400" dirty="0" err="1"/>
              <a:t>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висот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помірно</a:t>
            </a:r>
            <a:r>
              <a:rPr lang="ru-RU" sz="1400" dirty="0"/>
              <a:t> теплого до холодного, в горах </a:t>
            </a:r>
            <a:r>
              <a:rPr lang="ru-RU" sz="1400" dirty="0" err="1"/>
              <a:t>сніг</a:t>
            </a:r>
            <a:r>
              <a:rPr lang="ru-RU" sz="1400" dirty="0"/>
              <a:t> </a:t>
            </a:r>
            <a:r>
              <a:rPr lang="ru-RU" sz="1400" dirty="0" err="1"/>
              <a:t>лежить</a:t>
            </a:r>
            <a:r>
              <a:rPr lang="ru-RU" sz="1400" dirty="0"/>
              <a:t> </a:t>
            </a:r>
            <a:r>
              <a:rPr lang="ru-RU" sz="1400" dirty="0" err="1"/>
              <a:t>декілька</a:t>
            </a:r>
            <a:r>
              <a:rPr lang="ru-RU" sz="1400" dirty="0"/>
              <a:t> </a:t>
            </a:r>
            <a:r>
              <a:rPr lang="ru-RU" sz="1400" dirty="0" err="1"/>
              <a:t>місяців</a:t>
            </a:r>
            <a:r>
              <a:rPr lang="ru-RU" sz="1400" dirty="0"/>
              <a:t> на </a:t>
            </a:r>
            <a:r>
              <a:rPr lang="ru-RU" sz="1400" dirty="0" err="1"/>
              <a:t>рік</a:t>
            </a:r>
            <a:r>
              <a:rPr lang="ru-RU" sz="1400" dirty="0"/>
              <a:t>, а на вершинах </a:t>
            </a:r>
            <a:r>
              <a:rPr lang="ru-RU" sz="1400" dirty="0" err="1"/>
              <a:t>гір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ніколи</a:t>
            </a:r>
            <a:r>
              <a:rPr lang="ru-RU" sz="1400" dirty="0"/>
              <a:t> не </a:t>
            </a:r>
            <a:r>
              <a:rPr lang="ru-RU" sz="1400" dirty="0" err="1"/>
              <a:t>тане</a:t>
            </a:r>
            <a:r>
              <a:rPr lang="ru-RU" sz="1400" dirty="0"/>
              <a:t>.  </a:t>
            </a:r>
            <a:endParaRPr lang="ru-RU" sz="1400" dirty="0" smtClean="0"/>
          </a:p>
          <a:p>
            <a:r>
              <a:rPr lang="ru-RU" sz="1400" dirty="0"/>
              <a:t>      </a:t>
            </a:r>
            <a:r>
              <a:rPr lang="ru-RU" sz="1400" dirty="0" err="1"/>
              <a:t>Приморські</a:t>
            </a:r>
            <a:r>
              <a:rPr lang="ru-RU" sz="1400" dirty="0"/>
              <a:t> </a:t>
            </a:r>
            <a:r>
              <a:rPr lang="ru-RU" sz="1400" dirty="0" err="1"/>
              <a:t>райони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, </a:t>
            </a:r>
            <a:r>
              <a:rPr lang="ru-RU" sz="1400" dirty="0" err="1"/>
              <a:t>зокрема</a:t>
            </a:r>
            <a:r>
              <a:rPr lang="ru-RU" sz="1400" dirty="0"/>
              <a:t> </a:t>
            </a:r>
            <a:r>
              <a:rPr lang="ru-RU" sz="1400" dirty="0" err="1"/>
              <a:t>Лігурійська</a:t>
            </a:r>
            <a:r>
              <a:rPr lang="ru-RU" sz="1400" dirty="0"/>
              <a:t> </a:t>
            </a:r>
            <a:r>
              <a:rPr lang="ru-RU" sz="1400" dirty="0" err="1"/>
              <a:t>Рів'єра</a:t>
            </a:r>
            <a:r>
              <a:rPr lang="ru-RU" sz="1400" dirty="0"/>
              <a:t>, </a:t>
            </a:r>
            <a:r>
              <a:rPr lang="ru-RU" sz="1400" dirty="0" err="1"/>
              <a:t>узбережжя</a:t>
            </a:r>
            <a:r>
              <a:rPr lang="ru-RU" sz="1400" dirty="0"/>
              <a:t> </a:t>
            </a:r>
            <a:r>
              <a:rPr lang="ru-RU" sz="1400" dirty="0" err="1"/>
              <a:t>Іонічного</a:t>
            </a:r>
            <a:r>
              <a:rPr lang="ru-RU" sz="1400" dirty="0"/>
              <a:t> моря, </a:t>
            </a:r>
            <a:r>
              <a:rPr lang="ru-RU" sz="1400" dirty="0" err="1"/>
              <a:t>островів</a:t>
            </a:r>
            <a:r>
              <a:rPr lang="ru-RU" sz="1400" dirty="0"/>
              <a:t> </a:t>
            </a:r>
            <a:r>
              <a:rPr lang="ru-RU" sz="1400" dirty="0" err="1"/>
              <a:t>Сицілія</a:t>
            </a:r>
            <a:r>
              <a:rPr lang="ru-RU" sz="1400" dirty="0"/>
              <a:t> та </a:t>
            </a:r>
            <a:r>
              <a:rPr lang="ru-RU" sz="1400" dirty="0" err="1"/>
              <a:t>Сардинія</a:t>
            </a:r>
            <a:r>
              <a:rPr lang="ru-RU" sz="1400" dirty="0"/>
              <a:t>, </a:t>
            </a:r>
            <a:r>
              <a:rPr lang="ru-RU" sz="1400" dirty="0" err="1"/>
              <a:t>вирізняються</a:t>
            </a:r>
            <a:r>
              <a:rPr lang="ru-RU" sz="1400" dirty="0"/>
              <a:t> особливо </a:t>
            </a:r>
            <a:r>
              <a:rPr lang="ru-RU" sz="1400" dirty="0" err="1"/>
              <a:t>м'яким</a:t>
            </a:r>
            <a:r>
              <a:rPr lang="ru-RU" sz="1400" dirty="0"/>
              <a:t> </a:t>
            </a:r>
            <a:r>
              <a:rPr lang="ru-RU" sz="1400" dirty="0" err="1"/>
              <a:t>кліматом</a:t>
            </a:r>
            <a:r>
              <a:rPr lang="ru-RU" sz="1400" dirty="0"/>
              <a:t>. Тут </a:t>
            </a:r>
            <a:r>
              <a:rPr lang="ru-RU" sz="1400" dirty="0" err="1"/>
              <a:t>коливання</a:t>
            </a:r>
            <a:r>
              <a:rPr lang="ru-RU" sz="1400" dirty="0"/>
              <a:t> </a:t>
            </a:r>
            <a:r>
              <a:rPr lang="ru-RU" sz="1400" dirty="0" err="1"/>
              <a:t>середніх</a:t>
            </a:r>
            <a:r>
              <a:rPr lang="ru-RU" sz="1400" dirty="0"/>
              <a:t> температур </a:t>
            </a:r>
            <a:r>
              <a:rPr lang="ru-RU" sz="1400" dirty="0" err="1"/>
              <a:t>найхолоднішого</a:t>
            </a:r>
            <a:r>
              <a:rPr lang="ru-RU" sz="1400" dirty="0"/>
              <a:t> </a:t>
            </a:r>
            <a:r>
              <a:rPr lang="ru-RU" sz="1400" dirty="0" err="1"/>
              <a:t>місяця</a:t>
            </a:r>
            <a:r>
              <a:rPr lang="ru-RU" sz="1400" dirty="0"/>
              <a:t> (</a:t>
            </a:r>
            <a:r>
              <a:rPr lang="ru-RU" sz="1400" dirty="0" err="1"/>
              <a:t>січня</a:t>
            </a:r>
            <a:r>
              <a:rPr lang="ru-RU" sz="1400" dirty="0"/>
              <a:t>) і </a:t>
            </a:r>
            <a:r>
              <a:rPr lang="ru-RU" sz="1400" dirty="0" err="1"/>
              <a:t>найжаркішого</a:t>
            </a:r>
            <a:r>
              <a:rPr lang="ru-RU" sz="1400" dirty="0"/>
              <a:t> (</a:t>
            </a:r>
            <a:r>
              <a:rPr lang="ru-RU" sz="1400" dirty="0" err="1"/>
              <a:t>липня</a:t>
            </a:r>
            <a:r>
              <a:rPr lang="ru-RU" sz="1400" dirty="0"/>
              <a:t>) становить </a:t>
            </a:r>
            <a:r>
              <a:rPr lang="ru-RU" sz="1400" dirty="0" err="1"/>
              <a:t>приблизно</a:t>
            </a:r>
            <a:r>
              <a:rPr lang="ru-RU" sz="1400" dirty="0"/>
              <a:t> 15°. Тому по </a:t>
            </a:r>
            <a:r>
              <a:rPr lang="ru-RU" sz="1400" dirty="0" err="1"/>
              <a:t>узбережжю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, особливо на </a:t>
            </a:r>
            <a:r>
              <a:rPr lang="ru-RU" sz="1400" dirty="0" err="1"/>
              <a:t>Лігурійській</a:t>
            </a:r>
            <a:r>
              <a:rPr lang="ru-RU" sz="1400" dirty="0"/>
              <a:t> </a:t>
            </a:r>
            <a:r>
              <a:rPr lang="ru-RU" sz="1400" dirty="0" err="1"/>
              <a:t>Рів'єрі</a:t>
            </a:r>
            <a:r>
              <a:rPr lang="ru-RU" sz="1400" dirty="0"/>
              <a:t>, </a:t>
            </a:r>
            <a:r>
              <a:rPr lang="ru-RU" sz="1400" dirty="0" err="1"/>
              <a:t>ланцюжком</a:t>
            </a:r>
            <a:r>
              <a:rPr lang="ru-RU" sz="1400" dirty="0"/>
              <a:t> </a:t>
            </a:r>
            <a:r>
              <a:rPr lang="ru-RU" sz="1400" dirty="0" err="1"/>
              <a:t>розташувалися</a:t>
            </a:r>
            <a:r>
              <a:rPr lang="ru-RU" sz="1400" dirty="0"/>
              <a:t> </a:t>
            </a:r>
            <a:r>
              <a:rPr lang="ru-RU" sz="1400" dirty="0" err="1"/>
              <a:t>відомі</a:t>
            </a:r>
            <a:r>
              <a:rPr lang="ru-RU" sz="1400" dirty="0"/>
              <a:t> </a:t>
            </a:r>
            <a:r>
              <a:rPr lang="ru-RU" sz="1400" dirty="0" err="1"/>
              <a:t>кліматичні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У </a:t>
            </a:r>
            <a:r>
              <a:rPr lang="ru-RU" sz="1400" dirty="0" err="1"/>
              <a:t>кліматі</a:t>
            </a:r>
            <a:r>
              <a:rPr lang="ru-RU" sz="1400" dirty="0"/>
              <a:t> </a:t>
            </a:r>
            <a:r>
              <a:rPr lang="ru-RU" sz="1400" dirty="0" err="1"/>
              <a:t>Паданської</a:t>
            </a:r>
            <a:r>
              <a:rPr lang="ru-RU" sz="1400" dirty="0"/>
              <a:t> </a:t>
            </a:r>
            <a:r>
              <a:rPr lang="ru-RU" sz="1400" dirty="0" err="1"/>
              <a:t>рівнини</a:t>
            </a:r>
            <a:r>
              <a:rPr lang="ru-RU" sz="1400" dirty="0"/>
              <a:t> </a:t>
            </a:r>
            <a:r>
              <a:rPr lang="ru-RU" sz="1400" dirty="0" err="1"/>
              <a:t>спостерігається</a:t>
            </a:r>
            <a:r>
              <a:rPr lang="ru-RU" sz="1400" dirty="0"/>
              <a:t> </a:t>
            </a:r>
            <a:r>
              <a:rPr lang="ru-RU" sz="1400" dirty="0" err="1"/>
              <a:t>таке</a:t>
            </a:r>
            <a:r>
              <a:rPr lang="ru-RU" sz="1400" dirty="0"/>
              <a:t> ж </a:t>
            </a:r>
            <a:r>
              <a:rPr lang="ru-RU" sz="1400" dirty="0" err="1"/>
              <a:t>спекотне</a:t>
            </a:r>
            <a:r>
              <a:rPr lang="ru-RU" sz="1400" dirty="0"/>
              <a:t> </a:t>
            </a:r>
            <a:r>
              <a:rPr lang="ru-RU" sz="1400" dirty="0" err="1"/>
              <a:t>літо</a:t>
            </a:r>
            <a:r>
              <a:rPr lang="ru-RU" sz="1400" dirty="0"/>
              <a:t>, як і на </a:t>
            </a:r>
            <a:r>
              <a:rPr lang="ru-RU" sz="1400" dirty="0" err="1"/>
              <a:t>Апеннінському</a:t>
            </a:r>
            <a:r>
              <a:rPr lang="ru-RU" sz="1400" dirty="0"/>
              <a:t> </a:t>
            </a:r>
            <a:r>
              <a:rPr lang="ru-RU" sz="1400" dirty="0" err="1"/>
              <a:t>півострові</a:t>
            </a:r>
            <a:r>
              <a:rPr lang="ru-RU" sz="1400" dirty="0"/>
              <a:t>, </a:t>
            </a:r>
            <a:r>
              <a:rPr lang="ru-RU" sz="1400" dirty="0" err="1"/>
              <a:t>проте</a:t>
            </a:r>
            <a:r>
              <a:rPr lang="ru-RU" sz="1400" dirty="0"/>
              <a:t> тут холодна і туманна зима,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клімат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вважати</a:t>
            </a:r>
            <a:r>
              <a:rPr lang="ru-RU" sz="1400" dirty="0"/>
              <a:t> </a:t>
            </a:r>
            <a:r>
              <a:rPr lang="ru-RU" sz="1400" dirty="0" err="1"/>
              <a:t>перехідним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субтропічного</a:t>
            </a:r>
            <a:r>
              <a:rPr lang="ru-RU" sz="1400" dirty="0"/>
              <a:t> до </a:t>
            </a:r>
            <a:r>
              <a:rPr lang="ru-RU" sz="1400" dirty="0" err="1"/>
              <a:t>помірного</a:t>
            </a:r>
            <a:r>
              <a:rPr lang="ru-RU" sz="1400" dirty="0"/>
              <a:t>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392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умови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48338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Італія </a:t>
            </a:r>
            <a:r>
              <a:rPr lang="ru-RU" sz="1400" dirty="0" err="1"/>
              <a:t>переважно</a:t>
            </a:r>
            <a:r>
              <a:rPr lang="ru-RU" sz="1400" dirty="0"/>
              <a:t> </a:t>
            </a:r>
            <a:r>
              <a:rPr lang="ru-RU" sz="1400" dirty="0" err="1"/>
              <a:t>гірська</a:t>
            </a:r>
            <a:r>
              <a:rPr lang="ru-RU" sz="1400" dirty="0"/>
              <a:t> </a:t>
            </a:r>
            <a:r>
              <a:rPr lang="ru-RU" sz="1400" dirty="0" err="1"/>
              <a:t>країна</a:t>
            </a:r>
            <a:r>
              <a:rPr lang="ru-RU" sz="1400" dirty="0"/>
              <a:t>. На </a:t>
            </a:r>
            <a:r>
              <a:rPr lang="ru-RU" sz="1400" dirty="0" err="1"/>
              <a:t>півночі</a:t>
            </a:r>
            <a:r>
              <a:rPr lang="ru-RU" sz="1400" dirty="0"/>
              <a:t> - </a:t>
            </a:r>
            <a:r>
              <a:rPr lang="ru-RU" sz="1400" dirty="0" err="1"/>
              <a:t>південні</a:t>
            </a:r>
            <a:r>
              <a:rPr lang="ru-RU" sz="1400" dirty="0"/>
              <a:t> </a:t>
            </a:r>
            <a:r>
              <a:rPr lang="ru-RU" sz="1400" dirty="0" err="1"/>
              <a:t>схили</a:t>
            </a:r>
            <a:r>
              <a:rPr lang="ru-RU" sz="1400" dirty="0"/>
              <a:t> Альп з </a:t>
            </a:r>
            <a:r>
              <a:rPr lang="ru-RU" sz="1400" dirty="0" err="1"/>
              <a:t>вищою</a:t>
            </a:r>
            <a:r>
              <a:rPr lang="ru-RU" sz="1400" dirty="0"/>
              <a:t> точкою </a:t>
            </a:r>
            <a:r>
              <a:rPr lang="ru-RU" sz="1400" dirty="0" err="1"/>
              <a:t>Західної</a:t>
            </a:r>
            <a:r>
              <a:rPr lang="ru-RU" sz="1400" dirty="0"/>
              <a:t> </a:t>
            </a:r>
            <a:r>
              <a:rPr lang="ru-RU" sz="1400" dirty="0" err="1"/>
              <a:t>Європи</a:t>
            </a:r>
            <a:r>
              <a:rPr lang="ru-RU" sz="1400" dirty="0"/>
              <a:t> - гора Монблан (4807 м), </a:t>
            </a:r>
            <a:r>
              <a:rPr lang="ru-RU" sz="1400" dirty="0" err="1"/>
              <a:t>південніше</a:t>
            </a:r>
            <a:r>
              <a:rPr lang="ru-RU" sz="1400" dirty="0"/>
              <a:t> -</a:t>
            </a:r>
            <a:r>
              <a:rPr lang="ru-RU" sz="1400" dirty="0" err="1"/>
              <a:t>Падуанська</a:t>
            </a:r>
            <a:r>
              <a:rPr lang="ru-RU" sz="1400" dirty="0"/>
              <a:t> </a:t>
            </a:r>
            <a:r>
              <a:rPr lang="ru-RU" sz="1400" dirty="0" err="1"/>
              <a:t>рівнина</a:t>
            </a:r>
            <a:r>
              <a:rPr lang="ru-RU" sz="1400" dirty="0"/>
              <a:t>; на </a:t>
            </a:r>
            <a:r>
              <a:rPr lang="ru-RU" sz="1400" dirty="0" err="1"/>
              <a:t>півострові</a:t>
            </a:r>
            <a:r>
              <a:rPr lang="ru-RU" sz="1400" dirty="0"/>
              <a:t> - гори </a:t>
            </a:r>
            <a:r>
              <a:rPr lang="ru-RU" sz="1400" dirty="0" err="1"/>
              <a:t>Апенніни</a:t>
            </a:r>
            <a:r>
              <a:rPr lang="ru-RU" sz="1400" dirty="0"/>
              <a:t> (</a:t>
            </a:r>
            <a:r>
              <a:rPr lang="ru-RU" sz="1400" dirty="0" err="1"/>
              <a:t>найвища</a:t>
            </a:r>
            <a:r>
              <a:rPr lang="ru-RU" sz="1400" dirty="0"/>
              <a:t> точка - гора </a:t>
            </a:r>
            <a:r>
              <a:rPr lang="ru-RU" sz="1400" dirty="0" err="1"/>
              <a:t>Корно</a:t>
            </a:r>
            <a:r>
              <a:rPr lang="ru-RU" sz="1400" dirty="0"/>
              <a:t>, 2914 м). </a:t>
            </a:r>
            <a:r>
              <a:rPr lang="ru-RU" sz="1400" dirty="0" err="1"/>
              <a:t>Діючі</a:t>
            </a:r>
            <a:r>
              <a:rPr lang="ru-RU" sz="1400" dirty="0"/>
              <a:t> </a:t>
            </a:r>
            <a:r>
              <a:rPr lang="ru-RU" sz="1400" dirty="0" err="1"/>
              <a:t>вулкани</a:t>
            </a:r>
            <a:r>
              <a:rPr lang="ru-RU" sz="1400" dirty="0"/>
              <a:t> - </a:t>
            </a:r>
            <a:r>
              <a:rPr lang="ru-RU" sz="1400" dirty="0" err="1"/>
              <a:t>Везувій</a:t>
            </a:r>
            <a:r>
              <a:rPr lang="ru-RU" sz="1400" dirty="0"/>
              <a:t>, Этна; </a:t>
            </a:r>
            <a:r>
              <a:rPr lang="ru-RU" sz="1400" dirty="0" err="1"/>
              <a:t>частими</a:t>
            </a:r>
            <a:r>
              <a:rPr lang="ru-RU" sz="1400" dirty="0"/>
              <a:t> є </a:t>
            </a:r>
            <a:r>
              <a:rPr lang="ru-RU" sz="1400" dirty="0" err="1"/>
              <a:t>землетруси</a:t>
            </a:r>
            <a:r>
              <a:rPr lang="ru-RU" sz="1400" dirty="0"/>
              <a:t>. На </a:t>
            </a:r>
            <a:r>
              <a:rPr lang="ru-RU" sz="1400" dirty="0" err="1"/>
              <a:t>півночі</a:t>
            </a:r>
            <a:r>
              <a:rPr lang="ru-RU" sz="1400" dirty="0"/>
              <a:t> </a:t>
            </a:r>
            <a:r>
              <a:rPr lang="ru-RU" sz="1400" dirty="0" err="1"/>
              <a:t>протікає</a:t>
            </a:r>
            <a:r>
              <a:rPr lang="ru-RU" sz="1400" dirty="0"/>
              <a:t> </a:t>
            </a:r>
            <a:r>
              <a:rPr lang="ru-RU" sz="1400" dirty="0" err="1"/>
              <a:t>найбільша</a:t>
            </a:r>
            <a:r>
              <a:rPr lang="ru-RU" sz="1400" dirty="0"/>
              <a:t> </a:t>
            </a:r>
            <a:r>
              <a:rPr lang="ru-RU" sz="1400" dirty="0" err="1"/>
              <a:t>річка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- По (652 км).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крупні</a:t>
            </a:r>
            <a:r>
              <a:rPr lang="ru-RU" sz="1400" dirty="0"/>
              <a:t> </a:t>
            </a:r>
            <a:r>
              <a:rPr lang="ru-RU" sz="1400" dirty="0" err="1"/>
              <a:t>річки</a:t>
            </a:r>
            <a:r>
              <a:rPr lang="ru-RU" sz="1400" dirty="0"/>
              <a:t>: </a:t>
            </a:r>
            <a:r>
              <a:rPr lang="ru-RU" sz="1400" dirty="0" err="1"/>
              <a:t>Арно</a:t>
            </a:r>
            <a:r>
              <a:rPr lang="ru-RU" sz="1400" dirty="0"/>
              <a:t> і </a:t>
            </a:r>
            <a:r>
              <a:rPr lang="ru-RU" sz="1400" dirty="0" err="1"/>
              <a:t>Тібр</a:t>
            </a:r>
            <a:r>
              <a:rPr lang="ru-RU" sz="1400" dirty="0"/>
              <a:t>. У </a:t>
            </a:r>
            <a:r>
              <a:rPr lang="ru-RU" sz="1400" dirty="0" err="1"/>
              <a:t>передгір'ях</a:t>
            </a:r>
            <a:r>
              <a:rPr lang="ru-RU" sz="1400" dirty="0"/>
              <a:t> </a:t>
            </a:r>
            <a:r>
              <a:rPr lang="ru-RU" sz="1400" dirty="0" err="1"/>
              <a:t>Ломбардних</a:t>
            </a:r>
            <a:r>
              <a:rPr lang="ru-RU" sz="1400" dirty="0"/>
              <a:t> Альп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судноплавних</a:t>
            </a:r>
            <a:r>
              <a:rPr lang="ru-RU" sz="1400" dirty="0"/>
              <a:t> озер, на </a:t>
            </a:r>
            <a:r>
              <a:rPr lang="ru-RU" sz="1400" dirty="0" err="1"/>
              <a:t>їх</a:t>
            </a:r>
            <a:r>
              <a:rPr lang="ru-RU" sz="1400" dirty="0"/>
              <a:t> берегах </a:t>
            </a:r>
            <a:r>
              <a:rPr lang="ru-RU" sz="1400" dirty="0" err="1"/>
              <a:t>розташовані</a:t>
            </a:r>
            <a:r>
              <a:rPr lang="ru-RU" sz="1400" dirty="0"/>
              <a:t> </a:t>
            </a:r>
            <a:r>
              <a:rPr lang="ru-RU" sz="1400" dirty="0" err="1"/>
              <a:t>відомі</a:t>
            </a:r>
            <a:r>
              <a:rPr lang="ru-RU" sz="1400" dirty="0"/>
              <a:t> </a:t>
            </a:r>
            <a:r>
              <a:rPr lang="ru-RU" sz="1400" dirty="0" err="1"/>
              <a:t>курорти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err="1"/>
              <a:t>Падано-Венеціянська</a:t>
            </a:r>
            <a:r>
              <a:rPr lang="ru-RU" sz="1400" dirty="0"/>
              <a:t> </a:t>
            </a:r>
            <a:r>
              <a:rPr lang="ru-RU" sz="1400" dirty="0" err="1"/>
              <a:t>рівнина</a:t>
            </a:r>
            <a:r>
              <a:rPr lang="ru-RU" sz="1400" dirty="0"/>
              <a:t>, </a:t>
            </a:r>
            <a:r>
              <a:rPr lang="ru-RU" sz="1400" dirty="0" err="1"/>
              <a:t>розташована</a:t>
            </a:r>
            <a:r>
              <a:rPr lang="ru-RU" sz="1400" dirty="0"/>
              <a:t> </a:t>
            </a:r>
            <a:r>
              <a:rPr lang="ru-RU" sz="1400" dirty="0" err="1"/>
              <a:t>проміж</a:t>
            </a:r>
            <a:r>
              <a:rPr lang="ru-RU" sz="1400" dirty="0"/>
              <a:t> </a:t>
            </a:r>
            <a:r>
              <a:rPr lang="ru-RU" sz="1400" dirty="0" err="1"/>
              <a:t>південними</a:t>
            </a:r>
            <a:r>
              <a:rPr lang="ru-RU" sz="1400" dirty="0"/>
              <a:t> </a:t>
            </a:r>
            <a:r>
              <a:rPr lang="ru-RU" sz="1400" dirty="0" err="1"/>
              <a:t>схилами</a:t>
            </a:r>
            <a:r>
              <a:rPr lang="ru-RU" sz="1400" dirty="0"/>
              <a:t> Альп та </a:t>
            </a:r>
            <a:r>
              <a:rPr lang="ru-RU" sz="1400" dirty="0" err="1"/>
              <a:t>північними</a:t>
            </a:r>
            <a:r>
              <a:rPr lang="ru-RU" sz="1400" dirty="0"/>
              <a:t> </a:t>
            </a:r>
            <a:r>
              <a:rPr lang="ru-RU" sz="1400" dirty="0" err="1"/>
              <a:t>передгір'ями</a:t>
            </a:r>
            <a:r>
              <a:rPr lang="ru-RU" sz="1400" dirty="0"/>
              <a:t> </a:t>
            </a:r>
            <a:r>
              <a:rPr lang="ru-RU" sz="1400" dirty="0" err="1"/>
              <a:t>Апеннін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площу</a:t>
            </a:r>
            <a:r>
              <a:rPr lang="ru-RU" sz="1400" dirty="0"/>
              <a:t> 46 тис.км</a:t>
            </a:r>
            <a:r>
              <a:rPr lang="ru-RU" sz="1400" baseline="30000" dirty="0"/>
              <a:t>2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складає</a:t>
            </a:r>
            <a:r>
              <a:rPr lang="ru-RU" sz="1400" dirty="0"/>
              <a:t> 71 %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загальної</a:t>
            </a:r>
            <a:r>
              <a:rPr lang="ru-RU" sz="1400" dirty="0"/>
              <a:t> </a:t>
            </a:r>
            <a:r>
              <a:rPr lang="ru-RU" sz="1400" dirty="0" err="1"/>
              <a:t>площі</a:t>
            </a:r>
            <a:r>
              <a:rPr lang="ru-RU" sz="1400" dirty="0"/>
              <a:t> </a:t>
            </a:r>
            <a:r>
              <a:rPr lang="ru-RU" sz="1400" dirty="0" err="1"/>
              <a:t>рівнин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.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рівнини</a:t>
            </a:r>
            <a:r>
              <a:rPr lang="ru-RU" sz="1400" dirty="0"/>
              <a:t> -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здебільшого</a:t>
            </a:r>
            <a:r>
              <a:rPr lang="ru-RU" sz="1400" dirty="0"/>
              <a:t> </a:t>
            </a:r>
            <a:r>
              <a:rPr lang="ru-RU" sz="1400" dirty="0" err="1"/>
              <a:t>невеликі</a:t>
            </a:r>
            <a:r>
              <a:rPr lang="ru-RU" sz="1400" dirty="0"/>
              <a:t> за </a:t>
            </a:r>
            <a:r>
              <a:rPr lang="ru-RU" sz="1400" dirty="0" err="1"/>
              <a:t>площею</a:t>
            </a:r>
            <a:r>
              <a:rPr lang="ru-RU" sz="1400" dirty="0"/>
              <a:t> </a:t>
            </a:r>
            <a:r>
              <a:rPr lang="ru-RU" sz="1400" dirty="0" err="1"/>
              <a:t>долини</a:t>
            </a:r>
            <a:r>
              <a:rPr lang="ru-RU" sz="1400" dirty="0"/>
              <a:t> - </a:t>
            </a:r>
            <a:r>
              <a:rPr lang="ru-RU" sz="1400" dirty="0" err="1"/>
              <a:t>розширення</a:t>
            </a:r>
            <a:r>
              <a:rPr lang="ru-RU" sz="1400" dirty="0"/>
              <a:t> </a:t>
            </a:r>
            <a:r>
              <a:rPr lang="ru-RU" sz="1400" dirty="0" err="1"/>
              <a:t>прибережних</a:t>
            </a:r>
            <a:r>
              <a:rPr lang="ru-RU" sz="1400" dirty="0"/>
              <a:t> </a:t>
            </a:r>
            <a:r>
              <a:rPr lang="ru-RU" sz="1400" dirty="0" err="1" smtClean="0"/>
              <a:t>територій</a:t>
            </a:r>
            <a:r>
              <a:rPr lang="ru-RU" sz="1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633">
            <a:off x="4510441" y="4096828"/>
            <a:ext cx="3977220" cy="250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721">
            <a:off x="398769" y="4150223"/>
            <a:ext cx="3744416" cy="25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 і Фауна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3384376" cy="460851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1500" dirty="0"/>
              <a:t>За </a:t>
            </a:r>
            <a:r>
              <a:rPr lang="ru-RU" sz="1500" dirty="0" err="1"/>
              <a:t>винятком</a:t>
            </a:r>
            <a:r>
              <a:rPr lang="ru-RU" sz="1500" dirty="0"/>
              <a:t> Альп, де </a:t>
            </a:r>
            <a:r>
              <a:rPr lang="ru-RU" sz="1500" dirty="0" err="1"/>
              <a:t>зосереджені</a:t>
            </a:r>
            <a:r>
              <a:rPr lang="ru-RU" sz="1500" dirty="0"/>
              <a:t> </a:t>
            </a:r>
            <a:r>
              <a:rPr lang="ru-RU" sz="1500" dirty="0" err="1"/>
              <a:t>великі</a:t>
            </a:r>
            <a:r>
              <a:rPr lang="ru-RU" sz="1500" dirty="0"/>
              <a:t> </a:t>
            </a:r>
            <a:r>
              <a:rPr lang="ru-RU" sz="1500" dirty="0" err="1"/>
              <a:t>масиви</a:t>
            </a:r>
            <a:r>
              <a:rPr lang="ru-RU" sz="1500" dirty="0"/>
              <a:t> </a:t>
            </a:r>
            <a:r>
              <a:rPr lang="ru-RU" sz="1500" dirty="0" err="1"/>
              <a:t>хвойних</a:t>
            </a:r>
            <a:r>
              <a:rPr lang="ru-RU" sz="1500" dirty="0"/>
              <a:t> </a:t>
            </a:r>
            <a:r>
              <a:rPr lang="ru-RU" sz="1500" dirty="0" err="1"/>
              <a:t>порід</a:t>
            </a:r>
            <a:r>
              <a:rPr lang="ru-RU" sz="1500" dirty="0"/>
              <a:t> — </a:t>
            </a:r>
            <a:r>
              <a:rPr lang="ru-RU" sz="1500" dirty="0" err="1"/>
              <a:t>ялиці</a:t>
            </a:r>
            <a:r>
              <a:rPr lang="ru-RU" sz="1500" dirty="0"/>
              <a:t>, сосни і </a:t>
            </a:r>
            <a:r>
              <a:rPr lang="ru-RU" sz="1500" dirty="0" err="1"/>
              <a:t>модрини</a:t>
            </a:r>
            <a:r>
              <a:rPr lang="ru-RU" sz="1500" dirty="0"/>
              <a:t>, в  </a:t>
            </a:r>
            <a:r>
              <a:rPr lang="ru-RU" sz="1500" dirty="0" err="1" smtClean="0"/>
              <a:t>Італії</a:t>
            </a:r>
            <a:r>
              <a:rPr lang="ru-RU" sz="1500" dirty="0"/>
              <a:t> </a:t>
            </a:r>
            <a:r>
              <a:rPr lang="ru-RU" sz="1500" dirty="0" err="1"/>
              <a:t>збереглися</a:t>
            </a:r>
            <a:r>
              <a:rPr lang="ru-RU" sz="1500" dirty="0"/>
              <a:t> </a:t>
            </a:r>
            <a:r>
              <a:rPr lang="ru-RU" sz="1500" dirty="0" err="1"/>
              <a:t>лише</a:t>
            </a:r>
            <a:r>
              <a:rPr lang="ru-RU" sz="1500" dirty="0"/>
              <a:t> </a:t>
            </a:r>
            <a:r>
              <a:rPr lang="ru-RU" sz="1500" dirty="0" err="1"/>
              <a:t>невеликі</a:t>
            </a:r>
            <a:r>
              <a:rPr lang="ru-RU" sz="1500" dirty="0"/>
              <a:t> </a:t>
            </a:r>
            <a:r>
              <a:rPr lang="ru-RU" sz="1500" dirty="0" err="1"/>
              <a:t>залишки</a:t>
            </a:r>
            <a:r>
              <a:rPr lang="ru-RU" sz="1500" dirty="0"/>
              <a:t> </a:t>
            </a:r>
            <a:r>
              <a:rPr lang="ru-RU" sz="1500" dirty="0" err="1"/>
              <a:t>лісів</a:t>
            </a:r>
            <a:r>
              <a:rPr lang="ru-RU" sz="1500" dirty="0"/>
              <a:t> (20% </a:t>
            </a:r>
            <a:r>
              <a:rPr lang="ru-RU" sz="1500" dirty="0" err="1"/>
              <a:t>від</a:t>
            </a:r>
            <a:r>
              <a:rPr lang="ru-RU" sz="1500" dirty="0"/>
              <a:t> </a:t>
            </a:r>
            <a:r>
              <a:rPr lang="ru-RU" sz="1500" dirty="0" err="1"/>
              <a:t>території</a:t>
            </a:r>
            <a:r>
              <a:rPr lang="ru-RU" sz="1500" dirty="0"/>
              <a:t>), </a:t>
            </a:r>
            <a:r>
              <a:rPr lang="ru-RU" sz="1500" dirty="0" err="1"/>
              <a:t>які</a:t>
            </a:r>
            <a:r>
              <a:rPr lang="ru-RU" sz="1500" dirty="0"/>
              <a:t> в </a:t>
            </a:r>
            <a:r>
              <a:rPr lang="ru-RU" sz="1500" dirty="0" err="1"/>
              <a:t>минулому</a:t>
            </a:r>
            <a:r>
              <a:rPr lang="ru-RU" sz="1500" dirty="0"/>
              <a:t> </a:t>
            </a:r>
            <a:r>
              <a:rPr lang="ru-RU" sz="1500" dirty="0" err="1"/>
              <a:t>вкривали</a:t>
            </a:r>
            <a:r>
              <a:rPr lang="ru-RU" sz="1500" dirty="0"/>
              <a:t> </a:t>
            </a:r>
            <a:r>
              <a:rPr lang="ru-RU" sz="1500" dirty="0" err="1"/>
              <a:t>майже</a:t>
            </a:r>
            <a:r>
              <a:rPr lang="ru-RU" sz="1500" dirty="0"/>
              <a:t> всю </a:t>
            </a:r>
            <a:r>
              <a:rPr lang="ru-RU" sz="1500" dirty="0" err="1"/>
              <a:t>площу</a:t>
            </a:r>
            <a:r>
              <a:rPr lang="ru-RU" sz="1500" dirty="0"/>
              <a:t> </a:t>
            </a:r>
            <a:r>
              <a:rPr lang="ru-RU" sz="1500" dirty="0" err="1"/>
              <a:t>країни</a:t>
            </a:r>
            <a:r>
              <a:rPr lang="ru-RU" sz="1500" dirty="0"/>
              <a:t>. </a:t>
            </a:r>
            <a:r>
              <a:rPr lang="ru-RU" sz="1500" dirty="0" err="1"/>
              <a:t>Листяні</a:t>
            </a:r>
            <a:r>
              <a:rPr lang="ru-RU" sz="1500" dirty="0"/>
              <a:t> </a:t>
            </a:r>
            <a:r>
              <a:rPr lang="ru-RU" sz="1500" dirty="0" err="1"/>
              <a:t>ліси</a:t>
            </a:r>
            <a:r>
              <a:rPr lang="ru-RU" sz="1500" dirty="0"/>
              <a:t> з дуба, </a:t>
            </a:r>
            <a:r>
              <a:rPr lang="ru-RU" sz="1500" dirty="0" err="1"/>
              <a:t>в'яза</a:t>
            </a:r>
            <a:r>
              <a:rPr lang="ru-RU" sz="1500" dirty="0"/>
              <a:t>, </a:t>
            </a:r>
            <a:r>
              <a:rPr lang="ru-RU" sz="1500" dirty="0" err="1"/>
              <a:t>тополі</a:t>
            </a:r>
            <a:r>
              <a:rPr lang="ru-RU" sz="1500" dirty="0"/>
              <a:t> і </a:t>
            </a:r>
            <a:r>
              <a:rPr lang="ru-RU" sz="1500" dirty="0" err="1"/>
              <a:t>верби</a:t>
            </a:r>
            <a:r>
              <a:rPr lang="ru-RU" sz="1500" dirty="0"/>
              <a:t> в </a:t>
            </a:r>
            <a:r>
              <a:rPr lang="ru-RU" sz="1500" dirty="0" err="1"/>
              <a:t>басейні</a:t>
            </a:r>
            <a:r>
              <a:rPr lang="ru-RU" sz="1500" dirty="0"/>
              <a:t> По давно </a:t>
            </a:r>
            <a:r>
              <a:rPr lang="ru-RU" sz="1500" dirty="0" err="1"/>
              <a:t>вирубані</a:t>
            </a:r>
            <a:r>
              <a:rPr lang="ru-RU" sz="1500" dirty="0"/>
              <a:t> для </a:t>
            </a:r>
            <a:r>
              <a:rPr lang="ru-RU" sz="1500" dirty="0" err="1"/>
              <a:t>розширення</a:t>
            </a:r>
            <a:r>
              <a:rPr lang="ru-RU" sz="1500" dirty="0"/>
              <a:t> </a:t>
            </a:r>
            <a:r>
              <a:rPr lang="ru-RU" sz="1500" dirty="0" err="1"/>
              <a:t>площ</a:t>
            </a:r>
            <a:r>
              <a:rPr lang="ru-RU" sz="1500" dirty="0"/>
              <a:t> </a:t>
            </a:r>
            <a:r>
              <a:rPr lang="ru-RU" sz="1500" dirty="0" err="1"/>
              <a:t>орних</a:t>
            </a:r>
            <a:r>
              <a:rPr lang="ru-RU" sz="1500" dirty="0"/>
              <a:t> земель. </a:t>
            </a:r>
            <a:r>
              <a:rPr lang="ru-RU" sz="1500" dirty="0" err="1"/>
              <a:t>Така</a:t>
            </a:r>
            <a:r>
              <a:rPr lang="ru-RU" sz="1500" dirty="0"/>
              <a:t> ж доля </a:t>
            </a:r>
            <a:r>
              <a:rPr lang="ru-RU" sz="1500" dirty="0" err="1"/>
              <a:t>спіткала</a:t>
            </a:r>
            <a:r>
              <a:rPr lang="ru-RU" sz="1500" dirty="0"/>
              <a:t> </a:t>
            </a:r>
            <a:r>
              <a:rPr lang="ru-RU" sz="1500" dirty="0" err="1"/>
              <a:t>засухостійкі</a:t>
            </a:r>
            <a:r>
              <a:rPr lang="ru-RU" sz="1500" dirty="0"/>
              <a:t> </a:t>
            </a:r>
            <a:r>
              <a:rPr lang="ru-RU" sz="1500" dirty="0" err="1"/>
              <a:t>вічнозелені</a:t>
            </a:r>
            <a:r>
              <a:rPr lang="ru-RU" sz="1500" dirty="0"/>
              <a:t> </a:t>
            </a:r>
            <a:r>
              <a:rPr lang="ru-RU" sz="1500" dirty="0" err="1"/>
              <a:t>дубові</a:t>
            </a:r>
            <a:r>
              <a:rPr lang="ru-RU" sz="1500" dirty="0"/>
              <a:t> </a:t>
            </a:r>
            <a:r>
              <a:rPr lang="ru-RU" sz="1500" dirty="0" err="1"/>
              <a:t>ліси</a:t>
            </a:r>
            <a:r>
              <a:rPr lang="ru-RU" sz="1500" dirty="0"/>
              <a:t> на </a:t>
            </a:r>
            <a:r>
              <a:rPr lang="ru-RU" sz="1500" dirty="0" err="1"/>
              <a:t>середземноморських</a:t>
            </a:r>
            <a:r>
              <a:rPr lang="ru-RU" sz="1500" dirty="0"/>
              <a:t> </a:t>
            </a:r>
            <a:r>
              <a:rPr lang="ru-RU" sz="1500" dirty="0" err="1"/>
              <a:t>прибережних</a:t>
            </a:r>
            <a:r>
              <a:rPr lang="ru-RU" sz="1500" dirty="0"/>
              <a:t> </a:t>
            </a:r>
            <a:r>
              <a:rPr lang="ru-RU" sz="1500" dirty="0" err="1"/>
              <a:t>рівнинах</a:t>
            </a:r>
            <a:r>
              <a:rPr lang="ru-RU" sz="1500" dirty="0"/>
              <a:t>.</a:t>
            </a:r>
          </a:p>
          <a:p>
            <a:pPr fontAlgn="base"/>
            <a:r>
              <a:rPr lang="ru-RU" sz="1500" dirty="0" err="1"/>
              <a:t>Місцями</a:t>
            </a:r>
            <a:r>
              <a:rPr lang="ru-RU" sz="1500" dirty="0"/>
              <a:t> </a:t>
            </a:r>
            <a:r>
              <a:rPr lang="ru-RU" sz="1500" dirty="0" err="1"/>
              <a:t>ці</a:t>
            </a:r>
            <a:r>
              <a:rPr lang="ru-RU" sz="1500" dirty="0"/>
              <a:t> </a:t>
            </a:r>
            <a:r>
              <a:rPr lang="ru-RU" sz="1500" dirty="0" err="1"/>
              <a:t>ліси</a:t>
            </a:r>
            <a:r>
              <a:rPr lang="ru-RU" sz="1500" dirty="0"/>
              <a:t> </a:t>
            </a:r>
            <a:r>
              <a:rPr lang="ru-RU" sz="1500" dirty="0" err="1"/>
              <a:t>збереглися</a:t>
            </a:r>
            <a:r>
              <a:rPr lang="ru-RU" sz="1500" dirty="0"/>
              <a:t> у </a:t>
            </a:r>
            <a:r>
              <a:rPr lang="ru-RU" sz="1500" dirty="0" err="1"/>
              <a:t>вигляді</a:t>
            </a:r>
            <a:r>
              <a:rPr lang="ru-RU" sz="1500" dirty="0"/>
              <a:t> </a:t>
            </a:r>
            <a:r>
              <a:rPr lang="ru-RU" sz="1500" dirty="0" err="1"/>
              <a:t>чагарників</a:t>
            </a:r>
            <a:r>
              <a:rPr lang="ru-RU" sz="1500" dirty="0"/>
              <a:t>, </a:t>
            </a:r>
            <a:r>
              <a:rPr lang="ru-RU" sz="1500" dirty="0" err="1"/>
              <a:t>відомих</a:t>
            </a:r>
            <a:r>
              <a:rPr lang="ru-RU" sz="1500" dirty="0"/>
              <a:t> </a:t>
            </a:r>
            <a:r>
              <a:rPr lang="ru-RU" sz="1500" dirty="0" err="1"/>
              <a:t>під</a:t>
            </a:r>
            <a:r>
              <a:rPr lang="ru-RU" sz="1500" dirty="0"/>
              <a:t> </a:t>
            </a:r>
            <a:r>
              <a:rPr lang="ru-RU" sz="1500" dirty="0" err="1"/>
              <a:t>назвою</a:t>
            </a:r>
            <a:r>
              <a:rPr lang="ru-RU" sz="1500" dirty="0"/>
              <a:t> </a:t>
            </a:r>
            <a:r>
              <a:rPr lang="ru-RU" sz="1500" dirty="0" err="1" smtClean="0"/>
              <a:t>маквіс</a:t>
            </a:r>
            <a:r>
              <a:rPr lang="ru-RU" sz="1500" dirty="0"/>
              <a:t>.</a:t>
            </a:r>
            <a:r>
              <a:rPr lang="ru-RU" sz="1500" dirty="0" smtClean="0"/>
              <a:t> </a:t>
            </a:r>
            <a:r>
              <a:rPr lang="ru-RU" sz="1500" dirty="0"/>
              <a:t>У </a:t>
            </a:r>
            <a:r>
              <a:rPr lang="ru-RU" sz="1500" dirty="0" err="1"/>
              <a:t>деяких</a:t>
            </a:r>
            <a:r>
              <a:rPr lang="ru-RU" sz="1500" dirty="0"/>
              <a:t> </a:t>
            </a:r>
            <a:r>
              <a:rPr lang="ru-RU" sz="1500" dirty="0" err="1"/>
              <a:t>більш</a:t>
            </a:r>
            <a:r>
              <a:rPr lang="ru-RU" sz="1500" dirty="0"/>
              <a:t> </a:t>
            </a:r>
            <a:r>
              <a:rPr lang="ru-RU" sz="1500" dirty="0" err="1"/>
              <a:t>високих</a:t>
            </a:r>
            <a:r>
              <a:rPr lang="ru-RU" sz="1500" dirty="0"/>
              <a:t> і </a:t>
            </a:r>
            <a:r>
              <a:rPr lang="ru-RU" sz="1500" dirty="0" err="1"/>
              <a:t>зволожених</a:t>
            </a:r>
            <a:r>
              <a:rPr lang="ru-RU" sz="1500" dirty="0"/>
              <a:t> </a:t>
            </a:r>
            <a:r>
              <a:rPr lang="ru-RU" sz="1500" dirty="0" err="1"/>
              <a:t>місцевостях</a:t>
            </a:r>
            <a:r>
              <a:rPr lang="ru-RU" sz="1500" dirty="0"/>
              <a:t> </a:t>
            </a:r>
            <a:r>
              <a:rPr lang="ru-RU" sz="1500" dirty="0" err="1"/>
              <a:t>Апеннін</a:t>
            </a:r>
            <a:r>
              <a:rPr lang="ru-RU" sz="1500" dirty="0"/>
              <a:t> </a:t>
            </a:r>
            <a:r>
              <a:rPr lang="ru-RU" sz="1500" dirty="0" err="1"/>
              <a:t>вціліли</a:t>
            </a:r>
            <a:r>
              <a:rPr lang="ru-RU" sz="1500" dirty="0"/>
              <a:t> </a:t>
            </a:r>
            <a:r>
              <a:rPr lang="ru-RU" sz="1500" dirty="0" err="1"/>
              <a:t>древостої</a:t>
            </a:r>
            <a:r>
              <a:rPr lang="ru-RU" sz="1500" dirty="0"/>
              <a:t> з дуба, каштана, бука і сосни</a:t>
            </a:r>
            <a:r>
              <a:rPr lang="ru-RU" sz="1500" dirty="0" smtClean="0"/>
              <a:t>.</a:t>
            </a:r>
            <a:r>
              <a:rPr lang="ru-RU" sz="1500" dirty="0"/>
              <a:t> </a:t>
            </a:r>
            <a:r>
              <a:rPr lang="ru-RU" sz="1500" dirty="0" smtClean="0"/>
              <a:t>Фауна</a:t>
            </a:r>
            <a:r>
              <a:rPr lang="ru-RU" sz="1500" dirty="0"/>
              <a:t> </a:t>
            </a:r>
            <a:r>
              <a:rPr lang="ru-RU" sz="1500" dirty="0" err="1" smtClean="0"/>
              <a:t>Італії</a:t>
            </a:r>
            <a:r>
              <a:rPr lang="ru-RU" sz="1500" dirty="0"/>
              <a:t> </a:t>
            </a:r>
            <a:r>
              <a:rPr lang="ru-RU" sz="1500" dirty="0" err="1"/>
              <a:t>небагата</a:t>
            </a:r>
            <a:r>
              <a:rPr lang="ru-RU" sz="1500" dirty="0"/>
              <a:t> — для </a:t>
            </a:r>
            <a:r>
              <a:rPr lang="ru-RU" sz="1500" dirty="0" err="1"/>
              <a:t>неї</a:t>
            </a:r>
            <a:r>
              <a:rPr lang="ru-RU" sz="1500" dirty="0"/>
              <a:t> </a:t>
            </a:r>
            <a:r>
              <a:rPr lang="ru-RU" sz="1500" dirty="0" err="1"/>
              <a:t>характерні</a:t>
            </a:r>
            <a:r>
              <a:rPr lang="ru-RU" sz="1500" dirty="0"/>
              <a:t> </a:t>
            </a:r>
            <a:r>
              <a:rPr lang="ru-RU" sz="1500" dirty="0" err="1"/>
              <a:t>вовк</a:t>
            </a:r>
            <a:r>
              <a:rPr lang="ru-RU" sz="1500" dirty="0"/>
              <a:t>, дикий кабан, </a:t>
            </a:r>
            <a:r>
              <a:rPr lang="ru-RU" sz="1500" dirty="0" err="1"/>
              <a:t>сарна</a:t>
            </a:r>
            <a:r>
              <a:rPr lang="ru-RU" sz="1500" dirty="0"/>
              <a:t>, дика </a:t>
            </a:r>
            <a:r>
              <a:rPr lang="ru-RU" sz="1500" dirty="0" err="1"/>
              <a:t>кішка</a:t>
            </a:r>
            <a:r>
              <a:rPr lang="ru-RU" sz="1500" dirty="0"/>
              <a:t>, </a:t>
            </a:r>
            <a:r>
              <a:rPr lang="ru-RU" sz="1500" dirty="0" err="1"/>
              <a:t>зайці</a:t>
            </a:r>
            <a:r>
              <a:rPr lang="ru-RU" sz="1500" dirty="0"/>
              <a:t>, орел, </a:t>
            </a:r>
            <a:r>
              <a:rPr lang="ru-RU" sz="1500" dirty="0" err="1"/>
              <a:t>сокіл</a:t>
            </a:r>
            <a:r>
              <a:rPr lang="ru-RU" sz="1500" dirty="0"/>
              <a:t>, </a:t>
            </a:r>
            <a:r>
              <a:rPr lang="ru-RU" sz="1500" dirty="0" err="1"/>
              <a:t>стерв'ятник</a:t>
            </a:r>
            <a:r>
              <a:rPr lang="ru-RU" sz="1500" dirty="0"/>
              <a:t>, </a:t>
            </a:r>
            <a:r>
              <a:rPr lang="ru-RU" sz="1500" dirty="0" err="1"/>
              <a:t>яструб</a:t>
            </a:r>
            <a:r>
              <a:rPr lang="ru-RU" sz="1500" dirty="0"/>
              <a:t>, </a:t>
            </a:r>
            <a:r>
              <a:rPr lang="ru-RU" sz="1500" dirty="0" err="1"/>
              <a:t>куріпка</a:t>
            </a:r>
            <a:r>
              <a:rPr lang="ru-RU" sz="1500" dirty="0"/>
              <a:t>, </a:t>
            </a:r>
            <a:r>
              <a:rPr lang="ru-RU" sz="1500" dirty="0" err="1"/>
              <a:t>перепілка</a:t>
            </a:r>
            <a:r>
              <a:rPr lang="ru-RU" sz="1500" dirty="0"/>
              <a:t>, </a:t>
            </a:r>
            <a:r>
              <a:rPr lang="ru-RU" sz="1500" dirty="0" err="1"/>
              <a:t>сарич</a:t>
            </a:r>
            <a:r>
              <a:rPr lang="ru-RU" sz="1500" dirty="0"/>
              <a:t>, </a:t>
            </a:r>
            <a:r>
              <a:rPr lang="ru-RU" sz="1500" dirty="0" err="1"/>
              <a:t>багато</a:t>
            </a:r>
            <a:r>
              <a:rPr lang="ru-RU" sz="1500" dirty="0"/>
              <a:t> </a:t>
            </a:r>
            <a:r>
              <a:rPr lang="ru-RU" sz="1500" dirty="0" err="1"/>
              <a:t>плазунів</a:t>
            </a:r>
            <a:r>
              <a:rPr lang="ru-RU" sz="1500" dirty="0"/>
              <a:t> і </a:t>
            </a:r>
            <a:r>
              <a:rPr lang="ru-RU" sz="1500" dirty="0" err="1"/>
              <a:t>риб</a:t>
            </a:r>
            <a:r>
              <a:rPr lang="ru-RU" sz="1500" dirty="0"/>
              <a:t>. </a:t>
            </a:r>
            <a:r>
              <a:rPr lang="ru-RU" sz="1500" dirty="0" err="1"/>
              <a:t>Тварини</a:t>
            </a:r>
            <a:r>
              <a:rPr lang="ru-RU" sz="1500" dirty="0"/>
              <a:t> </a:t>
            </a:r>
            <a:r>
              <a:rPr lang="ru-RU" sz="1500" dirty="0" err="1"/>
              <a:t>мешкають</a:t>
            </a:r>
            <a:r>
              <a:rPr lang="ru-RU" sz="1500" dirty="0"/>
              <a:t> </a:t>
            </a:r>
            <a:r>
              <a:rPr lang="ru-RU" sz="1500" dirty="0" err="1"/>
              <a:t>головним</a:t>
            </a:r>
            <a:r>
              <a:rPr lang="ru-RU" sz="1500" dirty="0"/>
              <a:t> чином в горах. У </a:t>
            </a:r>
            <a:r>
              <a:rPr lang="ru-RU" sz="1500" dirty="0" err="1"/>
              <a:t>Центральних</a:t>
            </a:r>
            <a:r>
              <a:rPr lang="ru-RU" sz="1500" dirty="0"/>
              <a:t> </a:t>
            </a:r>
            <a:r>
              <a:rPr lang="ru-RU" sz="1500" dirty="0" err="1"/>
              <a:t>Апеннінах</a:t>
            </a:r>
            <a:r>
              <a:rPr lang="ru-RU" sz="1500" dirty="0"/>
              <a:t> водиться </a:t>
            </a:r>
            <a:r>
              <a:rPr lang="ru-RU" sz="1500" dirty="0" err="1"/>
              <a:t>бурий</a:t>
            </a:r>
            <a:r>
              <a:rPr lang="ru-RU" sz="1500" dirty="0"/>
              <a:t> </a:t>
            </a:r>
            <a:r>
              <a:rPr lang="ru-RU" sz="1500" dirty="0" err="1"/>
              <a:t>ведмідь</a:t>
            </a:r>
            <a:r>
              <a:rPr lang="ru-RU" sz="1500" dirty="0"/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26" y="764704"/>
            <a:ext cx="3011115" cy="2055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847"/>
            <a:ext cx="3011115" cy="1983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41" y="739753"/>
            <a:ext cx="2703885" cy="20992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40" y="2819847"/>
            <a:ext cx="2703885" cy="1983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03081"/>
            <a:ext cx="2727176" cy="2054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03081"/>
            <a:ext cx="2980249" cy="205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946" y="26064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31042" cy="438912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Італія — </a:t>
            </a:r>
            <a:r>
              <a:rPr lang="ru-RU" sz="1400" dirty="0" err="1"/>
              <a:t>високорозвинена</a:t>
            </a:r>
            <a:r>
              <a:rPr lang="ru-RU" sz="1400" dirty="0"/>
              <a:t> </a:t>
            </a:r>
            <a:r>
              <a:rPr lang="ru-RU" sz="1400" dirty="0" err="1"/>
              <a:t>індустріально-аграрна</a:t>
            </a:r>
            <a:r>
              <a:rPr lang="ru-RU" sz="1400" dirty="0"/>
              <a:t> </a:t>
            </a:r>
            <a:r>
              <a:rPr lang="ru-RU" sz="1400" dirty="0" err="1"/>
              <a:t>країна</a:t>
            </a:r>
            <a:r>
              <a:rPr lang="ru-RU" sz="1400" dirty="0"/>
              <a:t>, яка за </a:t>
            </a:r>
            <a:r>
              <a:rPr lang="ru-RU" sz="1400" dirty="0" err="1"/>
              <a:t>обсягом</a:t>
            </a:r>
            <a:r>
              <a:rPr lang="ru-RU" sz="1400" dirty="0"/>
              <a:t> </a:t>
            </a:r>
            <a:r>
              <a:rPr lang="ru-RU" sz="1400" dirty="0" err="1"/>
              <a:t>промислового</a:t>
            </a:r>
            <a:r>
              <a:rPr lang="ru-RU" sz="1400" dirty="0"/>
              <a:t> </a:t>
            </a:r>
            <a:r>
              <a:rPr lang="ru-RU" sz="1400" dirty="0" err="1"/>
              <a:t>виробництва</a:t>
            </a:r>
            <a:r>
              <a:rPr lang="ru-RU" sz="1400" dirty="0"/>
              <a:t> на </a:t>
            </a:r>
            <a:r>
              <a:rPr lang="ru-RU" sz="1400" dirty="0" err="1"/>
              <a:t>межі</a:t>
            </a:r>
            <a:r>
              <a:rPr lang="ru-RU" sz="1400" dirty="0"/>
              <a:t> ХХ-</a:t>
            </a:r>
            <a:r>
              <a:rPr lang="en-US" sz="1400" dirty="0"/>
              <a:t>XXI </a:t>
            </a:r>
            <a:r>
              <a:rPr lang="ru-RU" sz="1400" dirty="0"/>
              <a:t>ст. входить у число 10 </a:t>
            </a:r>
            <a:r>
              <a:rPr lang="ru-RU" sz="1400" dirty="0" err="1"/>
              <a:t>найрозвиненіших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.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галузі</a:t>
            </a:r>
            <a:r>
              <a:rPr lang="ru-RU" sz="1400" dirty="0"/>
              <a:t> </a:t>
            </a:r>
            <a:r>
              <a:rPr lang="ru-RU" sz="1400" dirty="0" err="1"/>
              <a:t>промисловості</a:t>
            </a:r>
            <a:r>
              <a:rPr lang="ru-RU" sz="1400" dirty="0"/>
              <a:t>: </a:t>
            </a:r>
            <a:r>
              <a:rPr lang="ru-RU" sz="1400" dirty="0" err="1"/>
              <a:t>машинобудівна</a:t>
            </a:r>
            <a:r>
              <a:rPr lang="ru-RU" sz="1400" dirty="0"/>
              <a:t>, </a:t>
            </a:r>
            <a:r>
              <a:rPr lang="ru-RU" sz="1400" dirty="0" err="1"/>
              <a:t>текстильна</a:t>
            </a:r>
            <a:r>
              <a:rPr lang="ru-RU" sz="1400" dirty="0"/>
              <a:t> і </a:t>
            </a:r>
            <a:r>
              <a:rPr lang="ru-RU" sz="1400" dirty="0" err="1"/>
              <a:t>швейна</a:t>
            </a:r>
            <a:r>
              <a:rPr lang="ru-RU" sz="1400" dirty="0"/>
              <a:t>, </a:t>
            </a:r>
            <a:r>
              <a:rPr lang="ru-RU" sz="1400" dirty="0" err="1"/>
              <a:t>залізо</a:t>
            </a:r>
            <a:r>
              <a:rPr lang="ru-RU" sz="1400" dirty="0"/>
              <a:t>- і </a:t>
            </a:r>
            <a:r>
              <a:rPr lang="ru-RU" sz="1400" dirty="0" err="1"/>
              <a:t>сталеливарна</a:t>
            </a:r>
            <a:r>
              <a:rPr lang="ru-RU" sz="1400" dirty="0"/>
              <a:t>, </a:t>
            </a:r>
            <a:r>
              <a:rPr lang="ru-RU" sz="1400" dirty="0" err="1"/>
              <a:t>хімічна</a:t>
            </a:r>
            <a:r>
              <a:rPr lang="ru-RU" sz="1400" dirty="0"/>
              <a:t>, </a:t>
            </a:r>
            <a:r>
              <a:rPr lang="ru-RU" sz="1400" dirty="0" err="1"/>
              <a:t>харчова</a:t>
            </a:r>
            <a:r>
              <a:rPr lang="ru-RU" sz="1400" dirty="0"/>
              <a:t>, </a:t>
            </a:r>
            <a:r>
              <a:rPr lang="ru-RU" sz="1400" dirty="0" err="1"/>
              <a:t>моторобудівна</a:t>
            </a:r>
            <a:r>
              <a:rPr lang="ru-RU" sz="1400" dirty="0"/>
              <a:t>, туризм. </a:t>
            </a:r>
            <a:r>
              <a:rPr lang="ru-RU" sz="1400" dirty="0" err="1"/>
              <a:t>Найважливіший</a:t>
            </a:r>
            <a:r>
              <a:rPr lang="ru-RU" sz="1400" dirty="0"/>
              <a:t> сектор </a:t>
            </a:r>
            <a:r>
              <a:rPr lang="ru-RU" sz="1400" dirty="0" err="1"/>
              <a:t>економіки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 — </a:t>
            </a:r>
            <a:r>
              <a:rPr lang="ru-RU" sz="1400" dirty="0" err="1"/>
              <a:t>обробна</a:t>
            </a:r>
            <a:r>
              <a:rPr lang="ru-RU" sz="1400" dirty="0"/>
              <a:t> </a:t>
            </a:r>
            <a:r>
              <a:rPr lang="ru-RU" sz="1400" dirty="0" err="1"/>
              <a:t>промисловість</a:t>
            </a:r>
            <a:r>
              <a:rPr lang="ru-RU" sz="1400" dirty="0"/>
              <a:t>. Транспорт — </a:t>
            </a:r>
            <a:r>
              <a:rPr lang="ru-RU" sz="1400" dirty="0" err="1"/>
              <a:t>залізничний</a:t>
            </a:r>
            <a:r>
              <a:rPr lang="ru-RU" sz="1400" dirty="0"/>
              <a:t>, </a:t>
            </a:r>
            <a:r>
              <a:rPr lang="ru-RU" sz="1400" dirty="0" err="1"/>
              <a:t>автомобільний</a:t>
            </a:r>
            <a:r>
              <a:rPr lang="ru-RU" sz="1400" dirty="0"/>
              <a:t>, </a:t>
            </a:r>
            <a:r>
              <a:rPr lang="ru-RU" sz="1400" dirty="0" err="1"/>
              <a:t>морський</a:t>
            </a:r>
            <a:r>
              <a:rPr lang="ru-RU" sz="1400" dirty="0"/>
              <a:t>, </a:t>
            </a:r>
            <a:r>
              <a:rPr lang="ru-RU" sz="1400" dirty="0" err="1"/>
              <a:t>повітряний</a:t>
            </a:r>
            <a:r>
              <a:rPr lang="ru-RU" sz="1400" dirty="0"/>
              <a:t>. Гол. </a:t>
            </a:r>
            <a:r>
              <a:rPr lang="ru-RU" sz="1400" dirty="0" err="1"/>
              <a:t>морські</a:t>
            </a:r>
            <a:r>
              <a:rPr lang="ru-RU" sz="1400" dirty="0"/>
              <a:t> порти: Генуя, </a:t>
            </a:r>
            <a:r>
              <a:rPr lang="ru-RU" sz="1400" dirty="0" err="1"/>
              <a:t>Трієст</a:t>
            </a:r>
            <a:r>
              <a:rPr lang="ru-RU" sz="1400" dirty="0"/>
              <a:t>, </a:t>
            </a:r>
            <a:r>
              <a:rPr lang="ru-RU" sz="1400" dirty="0" err="1"/>
              <a:t>Венеція</a:t>
            </a:r>
            <a:r>
              <a:rPr lang="ru-RU" sz="1400" dirty="0"/>
              <a:t>, Неаполь. </a:t>
            </a:r>
            <a:r>
              <a:rPr lang="ru-RU" sz="1400" dirty="0" err="1"/>
              <a:t>Повітряний</a:t>
            </a:r>
            <a:r>
              <a:rPr lang="ru-RU" sz="1400" dirty="0"/>
              <a:t> транспорт є </a:t>
            </a:r>
            <a:r>
              <a:rPr lang="ru-RU" sz="1400" dirty="0" err="1"/>
              <a:t>важливим</a:t>
            </a:r>
            <a:r>
              <a:rPr lang="ru-RU" sz="1400" dirty="0"/>
              <a:t> </a:t>
            </a:r>
            <a:r>
              <a:rPr lang="ru-RU" sz="1400" dirty="0" err="1"/>
              <a:t>засобом</a:t>
            </a:r>
            <a:r>
              <a:rPr lang="ru-RU" sz="1400" dirty="0"/>
              <a:t> </a:t>
            </a:r>
            <a:r>
              <a:rPr lang="ru-RU" sz="1400" dirty="0" err="1"/>
              <a:t>пересування</a:t>
            </a:r>
            <a:r>
              <a:rPr lang="ru-RU" sz="1400" dirty="0"/>
              <a:t> на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Апеннінського</a:t>
            </a:r>
            <a:r>
              <a:rPr lang="ru-RU" sz="1400" dirty="0"/>
              <a:t> п-ова, для </a:t>
            </a:r>
            <a:r>
              <a:rPr lang="ru-RU" sz="1400" dirty="0" err="1"/>
              <a:t>зв'язку</a:t>
            </a:r>
            <a:r>
              <a:rPr lang="ru-RU" sz="1400" dirty="0"/>
              <a:t> з островами. </a:t>
            </a:r>
            <a:r>
              <a:rPr lang="ru-RU" sz="1400" dirty="0" err="1"/>
              <a:t>Нарівні</a:t>
            </a:r>
            <a:r>
              <a:rPr lang="ru-RU" sz="1400" dirty="0"/>
              <a:t> з великими </a:t>
            </a:r>
            <a:r>
              <a:rPr lang="ru-RU" sz="1400" dirty="0" err="1"/>
              <a:t>міжнародними</a:t>
            </a:r>
            <a:r>
              <a:rPr lang="ru-RU" sz="1400" dirty="0"/>
              <a:t> </a:t>
            </a:r>
            <a:r>
              <a:rPr lang="ru-RU" sz="1400" dirty="0" err="1"/>
              <a:t>аеропортами</a:t>
            </a:r>
            <a:r>
              <a:rPr lang="ru-RU" sz="1400" dirty="0"/>
              <a:t> в </a:t>
            </a:r>
            <a:r>
              <a:rPr lang="ru-RU" sz="1400" dirty="0" err="1"/>
              <a:t>Римі</a:t>
            </a:r>
            <a:r>
              <a:rPr lang="ru-RU" sz="1400" dirty="0"/>
              <a:t>, </a:t>
            </a:r>
            <a:r>
              <a:rPr lang="ru-RU" sz="1400" dirty="0" err="1"/>
              <a:t>Мілані</a:t>
            </a:r>
            <a:r>
              <a:rPr lang="ru-RU" sz="1400" dirty="0"/>
              <a:t> і </a:t>
            </a:r>
            <a:r>
              <a:rPr lang="ru-RU" sz="1400" dirty="0" err="1"/>
              <a:t>Неаполі</a:t>
            </a:r>
            <a:r>
              <a:rPr lang="ru-RU" sz="1400" dirty="0"/>
              <a:t> </a:t>
            </a:r>
            <a:r>
              <a:rPr lang="ru-RU" sz="1400" dirty="0" err="1"/>
              <a:t>існує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невеликих </a:t>
            </a:r>
            <a:r>
              <a:rPr lang="ru-RU" sz="1400" dirty="0" err="1"/>
              <a:t>аеропортів</a:t>
            </a:r>
            <a:r>
              <a:rPr lang="ru-RU" sz="1400" dirty="0"/>
              <a:t> на материку і островах. Головна </a:t>
            </a:r>
            <a:r>
              <a:rPr lang="ru-RU" sz="1400" dirty="0" err="1"/>
              <a:t>авіакомпанія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 — «</a:t>
            </a:r>
            <a:r>
              <a:rPr lang="ru-RU" sz="1400" dirty="0" err="1"/>
              <a:t>Ал'Італія</a:t>
            </a:r>
            <a:r>
              <a:rPr lang="ru-RU" sz="1400" dirty="0" smtClean="0"/>
              <a:t>».</a:t>
            </a:r>
            <a:r>
              <a:rPr lang="ru-RU" sz="1400" dirty="0"/>
              <a:t> </a:t>
            </a:r>
            <a:r>
              <a:rPr lang="ru-RU" sz="1400" dirty="0" err="1"/>
              <a:t>Основна</a:t>
            </a:r>
            <a:r>
              <a:rPr lang="ru-RU" sz="1400" dirty="0"/>
              <a:t> </a:t>
            </a:r>
            <a:r>
              <a:rPr lang="ru-RU" sz="1400" dirty="0" err="1"/>
              <a:t>частина</a:t>
            </a:r>
            <a:r>
              <a:rPr lang="ru-RU" sz="1400" dirty="0"/>
              <a:t> </a:t>
            </a:r>
            <a:r>
              <a:rPr lang="ru-RU" sz="1400" dirty="0" err="1"/>
              <a:t>електроенергії</a:t>
            </a:r>
            <a:r>
              <a:rPr lang="ru-RU" sz="1400" dirty="0"/>
              <a:t> (</a:t>
            </a:r>
            <a:r>
              <a:rPr lang="ru-RU" sz="1400" dirty="0" err="1"/>
              <a:t>понад</a:t>
            </a:r>
            <a:r>
              <a:rPr lang="ru-RU" sz="1400" dirty="0"/>
              <a:t> 200 млрд кВт/годин) </a:t>
            </a:r>
            <a:r>
              <a:rPr lang="ru-RU" sz="1400" dirty="0" err="1"/>
              <a:t>виробляється</a:t>
            </a:r>
            <a:r>
              <a:rPr lang="ru-RU" sz="1400" dirty="0"/>
              <a:t> на ТЕС - 65%. </a:t>
            </a:r>
            <a:r>
              <a:rPr lang="ru-RU" sz="1400" dirty="0" err="1"/>
              <a:t>Працюють</a:t>
            </a:r>
            <a:r>
              <a:rPr lang="ru-RU" sz="1400" dirty="0"/>
              <a:t> ТЕС на </a:t>
            </a:r>
            <a:r>
              <a:rPr lang="ru-RU" sz="1400" dirty="0" err="1"/>
              <a:t>імпортному</a:t>
            </a:r>
            <a:r>
              <a:rPr lang="ru-RU" sz="1400" dirty="0"/>
              <a:t> та </a:t>
            </a:r>
            <a:r>
              <a:rPr lang="ru-RU" sz="1400" dirty="0" err="1"/>
              <a:t>власному</a:t>
            </a:r>
            <a:r>
              <a:rPr lang="ru-RU" sz="1400" dirty="0"/>
              <a:t> </a:t>
            </a:r>
            <a:r>
              <a:rPr lang="ru-RU" sz="1400" dirty="0" err="1"/>
              <a:t>вугіллі</a:t>
            </a:r>
            <a:r>
              <a:rPr lang="ru-RU" sz="1400" dirty="0"/>
              <a:t>, </a:t>
            </a:r>
            <a:r>
              <a:rPr lang="ru-RU" sz="1400" dirty="0" err="1"/>
              <a:t>частково</a:t>
            </a:r>
            <a:r>
              <a:rPr lang="ru-RU" sz="1400" dirty="0"/>
              <a:t> на </a:t>
            </a:r>
            <a:r>
              <a:rPr lang="ru-RU" sz="1400" dirty="0" err="1"/>
              <a:t>нафті</a:t>
            </a:r>
            <a:r>
              <a:rPr lang="ru-RU" sz="1400" dirty="0"/>
              <a:t>, </a:t>
            </a:r>
            <a:r>
              <a:rPr lang="ru-RU" sz="1400" dirty="0" err="1"/>
              <a:t>розміщуються</a:t>
            </a:r>
            <a:r>
              <a:rPr lang="ru-RU" sz="1400" dirty="0"/>
              <a:t> </a:t>
            </a:r>
            <a:r>
              <a:rPr lang="ru-RU" sz="1400" dirty="0" err="1"/>
              <a:t>біля</a:t>
            </a:r>
            <a:r>
              <a:rPr lang="ru-RU" sz="1400" dirty="0"/>
              <a:t> </a:t>
            </a:r>
            <a:r>
              <a:rPr lang="ru-RU" sz="1400" dirty="0" err="1"/>
              <a:t>нафтопереробних</a:t>
            </a:r>
            <a:r>
              <a:rPr lang="ru-RU" sz="1400" dirty="0"/>
              <a:t> </a:t>
            </a:r>
            <a:r>
              <a:rPr lang="ru-RU" sz="1400" dirty="0" err="1"/>
              <a:t>заводів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у великих </a:t>
            </a:r>
            <a:r>
              <a:rPr lang="ru-RU" sz="1400" dirty="0" err="1"/>
              <a:t>містах</a:t>
            </a:r>
            <a:r>
              <a:rPr lang="ru-RU" sz="1400" dirty="0"/>
              <a:t>, де </a:t>
            </a:r>
            <a:r>
              <a:rPr lang="ru-RU" sz="1400" dirty="0" err="1"/>
              <a:t>орієнтуються</a:t>
            </a:r>
            <a:r>
              <a:rPr lang="ru-RU" sz="1400" dirty="0"/>
              <a:t> на </a:t>
            </a:r>
            <a:r>
              <a:rPr lang="ru-RU" sz="1400" dirty="0" err="1"/>
              <a:t>споживача</a:t>
            </a:r>
            <a:r>
              <a:rPr lang="ru-RU" sz="1400" dirty="0"/>
              <a:t>. ГЕС </a:t>
            </a:r>
            <a:r>
              <a:rPr lang="ru-RU" sz="1400" dirty="0" err="1"/>
              <a:t>виробляють</a:t>
            </a:r>
            <a:r>
              <a:rPr lang="ru-RU" sz="1400" dirty="0"/>
              <a:t> 30% </a:t>
            </a:r>
            <a:r>
              <a:rPr lang="ru-RU" sz="1400" dirty="0" err="1"/>
              <a:t>електроенергії</a:t>
            </a:r>
            <a:r>
              <a:rPr lang="ru-RU" sz="1400" dirty="0"/>
              <a:t> і </a:t>
            </a:r>
            <a:r>
              <a:rPr lang="ru-RU" sz="1400" dirty="0" err="1"/>
              <a:t>розміщені</a:t>
            </a:r>
            <a:r>
              <a:rPr lang="ru-RU" sz="1400" dirty="0"/>
              <a:t> на </a:t>
            </a:r>
            <a:r>
              <a:rPr lang="ru-RU" sz="1400" dirty="0" err="1"/>
              <a:t>альпійських</a:t>
            </a:r>
            <a:r>
              <a:rPr lang="ru-RU" sz="1400" dirty="0"/>
              <a:t> </a:t>
            </a:r>
            <a:r>
              <a:rPr lang="ru-RU" sz="1400" dirty="0" err="1"/>
              <a:t>річках</a:t>
            </a:r>
            <a:r>
              <a:rPr lang="ru-RU" sz="1400" dirty="0"/>
              <a:t>, </a:t>
            </a:r>
            <a:r>
              <a:rPr lang="ru-RU" sz="1400" dirty="0" err="1"/>
              <a:t>повний</a:t>
            </a:r>
            <a:r>
              <a:rPr lang="ru-RU" sz="1400" dirty="0"/>
              <a:t> </a:t>
            </a:r>
            <a:r>
              <a:rPr lang="ru-RU" sz="1400" dirty="0" err="1"/>
              <a:t>гідроресурс</a:t>
            </a:r>
            <a:r>
              <a:rPr lang="ru-RU" sz="1400" dirty="0"/>
              <a:t>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оцінюється</a:t>
            </a:r>
            <a:r>
              <a:rPr lang="ru-RU" sz="1400" dirty="0"/>
              <a:t> у 56 </a:t>
            </a:r>
            <a:r>
              <a:rPr lang="ru-RU" sz="1400" dirty="0" err="1"/>
              <a:t>млрд.кВт</a:t>
            </a:r>
            <a:r>
              <a:rPr lang="ru-RU" sz="1400" dirty="0"/>
              <a:t>. АЕС в </a:t>
            </a:r>
            <a:r>
              <a:rPr lang="ru-RU" sz="1400" dirty="0" err="1" smtClean="0"/>
              <a:t>Італії</a:t>
            </a:r>
            <a:r>
              <a:rPr lang="ru-RU" sz="1400" dirty="0"/>
              <a:t> не </a:t>
            </a:r>
            <a:r>
              <a:rPr lang="ru-RU" sz="1400" dirty="0" err="1"/>
              <a:t>працюють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негативного </a:t>
            </a:r>
            <a:r>
              <a:rPr lang="ru-RU" sz="1400" dirty="0" err="1"/>
              <a:t>рішення</a:t>
            </a:r>
            <a:r>
              <a:rPr lang="ru-RU" sz="1400" dirty="0"/>
              <a:t> всенародного референдуму у 1987 </a:t>
            </a:r>
            <a:r>
              <a:rPr lang="ru-RU" sz="1400" dirty="0" err="1"/>
              <a:t>році</a:t>
            </a:r>
            <a:r>
              <a:rPr lang="ru-RU" sz="1400" dirty="0"/>
              <a:t>. </a:t>
            </a:r>
            <a:r>
              <a:rPr lang="ru-RU" sz="1400" dirty="0" err="1"/>
              <a:t>Існують</a:t>
            </a:r>
            <a:r>
              <a:rPr lang="ru-RU" sz="1400" dirty="0"/>
              <a:t> </a:t>
            </a:r>
            <a:r>
              <a:rPr lang="ru-RU" sz="1400" dirty="0" err="1"/>
              <a:t>окремі</a:t>
            </a:r>
            <a:r>
              <a:rPr lang="ru-RU" sz="1400" dirty="0"/>
              <a:t> </a:t>
            </a:r>
            <a:r>
              <a:rPr lang="ru-RU" sz="1400" dirty="0" err="1"/>
              <a:t>об'єкти</a:t>
            </a:r>
            <a:r>
              <a:rPr lang="ru-RU" sz="1400" dirty="0"/>
              <a:t> </a:t>
            </a:r>
            <a:r>
              <a:rPr lang="ru-RU" sz="1400" dirty="0" err="1"/>
              <a:t>альтернативної</a:t>
            </a:r>
            <a:r>
              <a:rPr lang="ru-RU" sz="1400" dirty="0"/>
              <a:t> </a:t>
            </a:r>
            <a:r>
              <a:rPr lang="ru-RU" sz="1400" dirty="0" err="1"/>
              <a:t>енергетики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4102"/>
            <a:ext cx="4200218" cy="2273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6" y="4194102"/>
            <a:ext cx="4296726" cy="22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Сільське</a:t>
            </a:r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507288" cy="466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За стандартами ЄС, </a:t>
            </a:r>
            <a:r>
              <a:rPr lang="ru-RU" sz="1400" dirty="0" err="1"/>
              <a:t>сільське</a:t>
            </a:r>
            <a:r>
              <a:rPr lang="ru-RU" sz="1400" dirty="0"/>
              <a:t> </a:t>
            </a:r>
            <a:r>
              <a:rPr lang="ru-RU" sz="1400" dirty="0" err="1"/>
              <a:t>господарство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недостатньо</a:t>
            </a:r>
            <a:r>
              <a:rPr lang="ru-RU" sz="1400" dirty="0"/>
              <a:t> </a:t>
            </a:r>
            <a:r>
              <a:rPr lang="ru-RU" sz="1400" dirty="0" err="1"/>
              <a:t>ефективне</a:t>
            </a:r>
            <a:r>
              <a:rPr lang="ru-RU" sz="1400" dirty="0"/>
              <a:t>. </a:t>
            </a:r>
            <a:r>
              <a:rPr lang="ru-RU" sz="1400" dirty="0" err="1"/>
              <a:t>Середній</a:t>
            </a:r>
            <a:r>
              <a:rPr lang="ru-RU" sz="1400" dirty="0"/>
              <a:t> </a:t>
            </a:r>
            <a:r>
              <a:rPr lang="ru-RU" sz="1400" dirty="0" err="1"/>
              <a:t>розмір</a:t>
            </a:r>
            <a:r>
              <a:rPr lang="ru-RU" sz="1400" dirty="0"/>
              <a:t> ферм — 7 га. </a:t>
            </a:r>
            <a:r>
              <a:rPr lang="ru-RU" sz="1400" dirty="0" err="1"/>
              <a:t>Малі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 </a:t>
            </a:r>
            <a:r>
              <a:rPr lang="ru-RU" sz="1400" dirty="0" err="1"/>
              <a:t>малопродуктивні</a:t>
            </a:r>
            <a:r>
              <a:rPr lang="ru-RU" sz="1400" dirty="0"/>
              <a:t> й </a:t>
            </a:r>
            <a:r>
              <a:rPr lang="ru-RU" sz="1400" dirty="0" err="1"/>
              <a:t>малотоварні</a:t>
            </a:r>
            <a:r>
              <a:rPr lang="ru-RU" sz="1400" dirty="0"/>
              <a:t>. </a:t>
            </a:r>
            <a:r>
              <a:rPr lang="ru-RU" sz="1400" dirty="0" err="1"/>
              <a:t>Використовується</a:t>
            </a:r>
            <a:r>
              <a:rPr lang="ru-RU" sz="1400" dirty="0"/>
              <a:t> </a:t>
            </a:r>
            <a:r>
              <a:rPr lang="ru-RU" sz="1400" dirty="0" err="1"/>
              <a:t>чимало</a:t>
            </a:r>
            <a:r>
              <a:rPr lang="ru-RU" sz="1400" dirty="0"/>
              <a:t> </a:t>
            </a:r>
            <a:r>
              <a:rPr lang="ru-RU" sz="1400" dirty="0" err="1"/>
              <a:t>маргінальних</a:t>
            </a:r>
            <a:r>
              <a:rPr lang="ru-RU" sz="1400" dirty="0"/>
              <a:t> </a:t>
            </a:r>
            <a:r>
              <a:rPr lang="ru-RU" sz="1400" dirty="0" smtClean="0"/>
              <a:t> земель</a:t>
            </a:r>
            <a:r>
              <a:rPr lang="ru-RU" sz="1400" dirty="0"/>
              <a:t>. До </a:t>
            </a:r>
            <a:r>
              <a:rPr lang="ru-RU" sz="1400" dirty="0" err="1"/>
              <a:t>багатих</a:t>
            </a:r>
            <a:r>
              <a:rPr lang="ru-RU" sz="1400" dirty="0"/>
              <a:t> і </a:t>
            </a:r>
            <a:r>
              <a:rPr lang="ru-RU" sz="1400" dirty="0" err="1" smtClean="0"/>
              <a:t>розвинених</a:t>
            </a:r>
            <a:r>
              <a:rPr lang="ru-RU" sz="1400" dirty="0" smtClean="0"/>
              <a:t> 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районів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віднести</a:t>
            </a:r>
            <a:r>
              <a:rPr lang="ru-RU" sz="1400" dirty="0"/>
              <a:t> </a:t>
            </a:r>
            <a:r>
              <a:rPr lang="ru-RU" sz="1400" dirty="0" err="1"/>
              <a:t>Паданську</a:t>
            </a:r>
            <a:r>
              <a:rPr lang="ru-RU" sz="1400" dirty="0"/>
              <a:t> </a:t>
            </a:r>
            <a:r>
              <a:rPr lang="ru-RU" sz="1400" dirty="0" err="1"/>
              <a:t>низовину</a:t>
            </a:r>
            <a:r>
              <a:rPr lang="ru-RU" sz="1400" dirty="0"/>
              <a:t> та </a:t>
            </a:r>
            <a:r>
              <a:rPr lang="ru-RU" sz="1400" dirty="0" err="1"/>
              <a:t>західне</a:t>
            </a:r>
            <a:r>
              <a:rPr lang="ru-RU" sz="1400" dirty="0"/>
              <a:t> </a:t>
            </a:r>
            <a:r>
              <a:rPr lang="ru-RU" sz="1400" dirty="0" err="1"/>
              <a:t>узбережжя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/>
              <a:t>Ліворно</a:t>
            </a:r>
            <a:r>
              <a:rPr lang="ru-RU" sz="1400" dirty="0"/>
              <a:t> і Неаполем. Тут </a:t>
            </a:r>
            <a:r>
              <a:rPr lang="ru-RU" sz="1400" dirty="0" err="1"/>
              <a:t>зосереджена</a:t>
            </a:r>
            <a:r>
              <a:rPr lang="ru-RU" sz="1400" dirty="0"/>
              <a:t> </a:t>
            </a:r>
            <a:r>
              <a:rPr lang="ru-RU" sz="1400" dirty="0" err="1"/>
              <a:t>переважна</a:t>
            </a:r>
            <a:r>
              <a:rPr lang="ru-RU" sz="1400" dirty="0"/>
              <a:t> </a:t>
            </a:r>
            <a:r>
              <a:rPr lang="ru-RU" sz="1400" dirty="0" err="1"/>
              <a:t>частина</a:t>
            </a:r>
            <a:r>
              <a:rPr lang="ru-RU" sz="1400" dirty="0"/>
              <a:t> </a:t>
            </a:r>
            <a:r>
              <a:rPr lang="ru-RU" sz="1400" dirty="0" err="1"/>
              <a:t>зрошуваних</a:t>
            </a:r>
            <a:r>
              <a:rPr lang="ru-RU" sz="1400" dirty="0"/>
              <a:t> земель (</a:t>
            </a:r>
            <a:r>
              <a:rPr lang="ru-RU" sz="1400" dirty="0" err="1"/>
              <a:t>усього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в </a:t>
            </a:r>
            <a:r>
              <a:rPr lang="ru-RU" sz="1400" dirty="0" err="1"/>
              <a:t>Італії</a:t>
            </a:r>
            <a:r>
              <a:rPr lang="ru-RU" sz="1400" dirty="0"/>
              <a:t> 3 млн га). </a:t>
            </a:r>
            <a:r>
              <a:rPr lang="ru-RU" sz="1400" dirty="0" err="1"/>
              <a:t>Південь</a:t>
            </a:r>
            <a:r>
              <a:rPr lang="ru-RU" sz="1400" dirty="0"/>
              <a:t> і </a:t>
            </a:r>
            <a:r>
              <a:rPr lang="ru-RU" sz="1400" dirty="0" err="1"/>
              <a:t>острови</a:t>
            </a:r>
            <a:r>
              <a:rPr lang="ru-RU" sz="1400" dirty="0"/>
              <a:t> </a:t>
            </a:r>
            <a:r>
              <a:rPr lang="ru-RU" sz="1400" dirty="0" err="1"/>
              <a:t>надзвичайно</a:t>
            </a:r>
            <a:r>
              <a:rPr lang="ru-RU" sz="1400" dirty="0"/>
              <a:t> </a:t>
            </a:r>
            <a:r>
              <a:rPr lang="ru-RU" sz="1400" dirty="0" err="1"/>
              <a:t>посушливі</a:t>
            </a:r>
            <a:r>
              <a:rPr lang="ru-RU" sz="1400" dirty="0"/>
              <a:t> </a:t>
            </a:r>
            <a:r>
              <a:rPr lang="ru-RU" sz="1400" dirty="0" err="1"/>
              <a:t>влітку</a:t>
            </a:r>
            <a:r>
              <a:rPr lang="ru-RU" sz="1400" dirty="0"/>
              <a:t>, </a:t>
            </a:r>
            <a:r>
              <a:rPr lang="ru-RU" sz="1400" dirty="0" err="1"/>
              <a:t>місцеві</a:t>
            </a:r>
            <a:r>
              <a:rPr lang="ru-RU" sz="1400" dirty="0"/>
              <a:t> </a:t>
            </a:r>
            <a:r>
              <a:rPr lang="ru-RU" sz="1400" dirty="0" err="1"/>
              <a:t>ґрунти</a:t>
            </a:r>
            <a:r>
              <a:rPr lang="ru-RU" sz="1400" dirty="0"/>
              <a:t> </a:t>
            </a:r>
            <a:r>
              <a:rPr lang="ru-RU" sz="1400" dirty="0" err="1"/>
              <a:t>бідні</a:t>
            </a:r>
            <a:r>
              <a:rPr lang="ru-RU" sz="1400" dirty="0"/>
              <a:t>, </a:t>
            </a:r>
            <a:r>
              <a:rPr lang="ru-RU" sz="1400" dirty="0" err="1"/>
              <a:t>можливості</a:t>
            </a:r>
            <a:r>
              <a:rPr lang="ru-RU" sz="1400" dirty="0"/>
              <a:t> для </a:t>
            </a:r>
            <a:r>
              <a:rPr lang="ru-RU" sz="1400" dirty="0" err="1"/>
              <a:t>зрошення</a:t>
            </a:r>
            <a:r>
              <a:rPr lang="ru-RU" sz="1400" dirty="0"/>
              <a:t> </a:t>
            </a:r>
            <a:r>
              <a:rPr lang="ru-RU" sz="1400" dirty="0" err="1"/>
              <a:t>мінімальні</a:t>
            </a:r>
            <a:r>
              <a:rPr lang="ru-RU" sz="1400" dirty="0"/>
              <a:t>. </a:t>
            </a:r>
            <a:r>
              <a:rPr lang="ru-RU" sz="1400" dirty="0" err="1"/>
              <a:t>Зовнішня</a:t>
            </a:r>
            <a:r>
              <a:rPr lang="ru-RU" sz="1400" dirty="0"/>
              <a:t> </a:t>
            </a:r>
            <a:r>
              <a:rPr lang="ru-RU" sz="1400" dirty="0" err="1"/>
              <a:t>торгівля</a:t>
            </a:r>
            <a:r>
              <a:rPr lang="ru-RU" sz="1400" dirty="0"/>
              <a:t> продуктами </a:t>
            </a:r>
            <a:r>
              <a:rPr lang="ru-RU" sz="1400" dirty="0" err="1"/>
              <a:t>сільського</a:t>
            </a:r>
            <a:r>
              <a:rPr lang="ru-RU" sz="1400" dirty="0"/>
              <a:t> </a:t>
            </a:r>
            <a:r>
              <a:rPr lang="ru-RU" sz="1400" dirty="0" err="1"/>
              <a:t>господарства</a:t>
            </a:r>
            <a:r>
              <a:rPr lang="ru-RU" sz="1400" dirty="0"/>
              <a:t> для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дефіцитна</a:t>
            </a:r>
            <a:r>
              <a:rPr lang="ru-RU" sz="1400" dirty="0" smtClean="0"/>
              <a:t>. В </a:t>
            </a:r>
            <a:r>
              <a:rPr lang="ru-RU" sz="1400" dirty="0" err="1"/>
              <a:t>сільському</a:t>
            </a:r>
            <a:r>
              <a:rPr lang="ru-RU" sz="1400" dirty="0"/>
              <a:t> </a:t>
            </a:r>
            <a:r>
              <a:rPr lang="ru-RU" sz="1400" dirty="0" err="1"/>
              <a:t>господарстві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домінує</a:t>
            </a:r>
            <a:r>
              <a:rPr lang="ru-RU" sz="1400" dirty="0"/>
              <a:t> </a:t>
            </a:r>
            <a:r>
              <a:rPr lang="ru-RU" sz="1400" dirty="0" err="1" smtClean="0"/>
              <a:t>рослинництво</a:t>
            </a:r>
            <a:r>
              <a:rPr lang="ru-RU" sz="1400" dirty="0" smtClean="0"/>
              <a:t>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. На </a:t>
            </a:r>
            <a:r>
              <a:rPr lang="ru-RU" sz="1400" dirty="0" err="1"/>
              <a:t>першому</a:t>
            </a:r>
            <a:r>
              <a:rPr lang="ru-RU" sz="1400" dirty="0"/>
              <a:t> </a:t>
            </a:r>
            <a:r>
              <a:rPr lang="ru-RU" sz="1400" dirty="0" err="1"/>
              <a:t>місці</a:t>
            </a:r>
            <a:r>
              <a:rPr lang="ru-RU" sz="1400" dirty="0"/>
              <a:t> за </a:t>
            </a:r>
            <a:r>
              <a:rPr lang="ru-RU" sz="1400" dirty="0" err="1"/>
              <a:t>вартістю</a:t>
            </a:r>
            <a:r>
              <a:rPr lang="ru-RU" sz="1400" dirty="0"/>
              <a:t> в </a:t>
            </a:r>
            <a:r>
              <a:rPr lang="ru-RU" sz="1400" dirty="0" err="1"/>
              <a:t>ньому</a:t>
            </a:r>
            <a:r>
              <a:rPr lang="ru-RU" sz="1400" dirty="0"/>
              <a:t> стоять так </a:t>
            </a:r>
            <a:r>
              <a:rPr lang="ru-RU" sz="1400" dirty="0" err="1"/>
              <a:t>звані</a:t>
            </a:r>
            <a:r>
              <a:rPr lang="ru-RU" sz="1400" dirty="0"/>
              <a:t> «</a:t>
            </a:r>
            <a:r>
              <a:rPr lang="ru-RU" sz="1400" dirty="0" err="1"/>
              <a:t>середземноморські</a:t>
            </a:r>
            <a:r>
              <a:rPr lang="ru-RU" sz="1400" dirty="0"/>
              <a:t> </a:t>
            </a:r>
            <a:r>
              <a:rPr lang="ru-RU" sz="1400" dirty="0" err="1"/>
              <a:t>продукти</a:t>
            </a:r>
            <a:r>
              <a:rPr lang="ru-RU" sz="1400" dirty="0"/>
              <a:t>». </a:t>
            </a:r>
            <a:r>
              <a:rPr lang="ru-RU" sz="1400" dirty="0" err="1"/>
              <a:t>Природне</a:t>
            </a:r>
            <a:r>
              <a:rPr lang="ru-RU" sz="1400" dirty="0"/>
              <a:t> </a:t>
            </a:r>
            <a:r>
              <a:rPr lang="ru-RU" sz="1400" dirty="0" err="1"/>
              <a:t>середовище</a:t>
            </a:r>
            <a:r>
              <a:rPr lang="ru-RU" sz="1400" dirty="0"/>
              <a:t> для них </a:t>
            </a:r>
            <a:r>
              <a:rPr lang="ru-RU" sz="1400" dirty="0" err="1"/>
              <a:t>сприятливе</a:t>
            </a:r>
            <a:r>
              <a:rPr lang="ru-RU" sz="1400" dirty="0"/>
              <a:t> </a:t>
            </a:r>
            <a:r>
              <a:rPr lang="ru-RU" sz="1400" dirty="0" err="1"/>
              <a:t>саме</a:t>
            </a:r>
            <a:r>
              <a:rPr lang="ru-RU" sz="1400" dirty="0"/>
              <a:t> на </a:t>
            </a:r>
            <a:r>
              <a:rPr lang="ru-RU" sz="1400" dirty="0" err="1"/>
              <a:t>півострові</a:t>
            </a:r>
            <a:r>
              <a:rPr lang="ru-RU" sz="1400" dirty="0"/>
              <a:t> й островах.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89286"/>
            <a:ext cx="3570110" cy="2380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78" y="4289286"/>
            <a:ext cx="4062235" cy="23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3456384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/>
              <a:t>У </a:t>
            </a:r>
            <a:r>
              <a:rPr lang="ru-RU" sz="1400" dirty="0" err="1"/>
              <a:t>переважній</a:t>
            </a:r>
            <a:r>
              <a:rPr lang="ru-RU" sz="1400" dirty="0"/>
              <a:t>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є </a:t>
            </a:r>
            <a:r>
              <a:rPr lang="ru-RU" sz="1400" dirty="0" err="1" smtClean="0"/>
              <a:t>італійцями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err="1" smtClean="0"/>
              <a:t>Незважаючи</a:t>
            </a:r>
            <a:r>
              <a:rPr lang="ru-RU" sz="1400" dirty="0" smtClean="0"/>
              <a:t> </a:t>
            </a:r>
            <a:r>
              <a:rPr lang="ru-RU" sz="1400" dirty="0"/>
              <a:t>на </a:t>
            </a:r>
            <a:r>
              <a:rPr lang="ru-RU" sz="1400" dirty="0" err="1"/>
              <a:t>різноманіття</a:t>
            </a:r>
            <a:r>
              <a:rPr lang="ru-RU" sz="1400" dirty="0"/>
              <a:t> </a:t>
            </a:r>
            <a:r>
              <a:rPr lang="ru-RU" sz="1400" dirty="0" err="1"/>
              <a:t>історичних</a:t>
            </a:r>
            <a:r>
              <a:rPr lang="ru-RU" sz="1400" dirty="0"/>
              <a:t> </a:t>
            </a:r>
            <a:r>
              <a:rPr lang="ru-RU" sz="1400" dirty="0" err="1"/>
              <a:t>доль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</a:t>
            </a:r>
            <a:r>
              <a:rPr lang="ru-RU" sz="1400" dirty="0" err="1"/>
              <a:t>складових</a:t>
            </a:r>
            <a:r>
              <a:rPr lang="ru-RU" sz="1400" dirty="0"/>
              <a:t> </a:t>
            </a:r>
            <a:r>
              <a:rPr lang="ru-RU" sz="1400" dirty="0" err="1"/>
              <a:t>частин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, </a:t>
            </a:r>
            <a:r>
              <a:rPr lang="ru-RU" sz="1400" dirty="0" err="1"/>
              <a:t>воно</a:t>
            </a:r>
            <a:r>
              <a:rPr lang="ru-RU" sz="1400" dirty="0"/>
              <a:t> </a:t>
            </a:r>
            <a:r>
              <a:rPr lang="ru-RU" sz="1400" dirty="0" err="1"/>
              <a:t>етнічно</a:t>
            </a:r>
            <a:r>
              <a:rPr lang="ru-RU" sz="1400" dirty="0"/>
              <a:t> </a:t>
            </a:r>
            <a:r>
              <a:rPr lang="ru-RU" sz="1400" dirty="0" err="1"/>
              <a:t>однорідне</a:t>
            </a:r>
            <a:r>
              <a:rPr lang="ru-RU" sz="1400" dirty="0"/>
              <a:t>. У </a:t>
            </a:r>
            <a:r>
              <a:rPr lang="ru-RU" sz="1400" dirty="0" err="1"/>
              <a:t>прикордонних</a:t>
            </a:r>
            <a:r>
              <a:rPr lang="ru-RU" sz="1400" dirty="0"/>
              <a:t> районах </a:t>
            </a:r>
            <a:r>
              <a:rPr lang="ru-RU" sz="1400" dirty="0" err="1"/>
              <a:t>живуть</a:t>
            </a:r>
            <a:r>
              <a:rPr lang="ru-RU" sz="1400" dirty="0"/>
              <a:t> </a:t>
            </a:r>
            <a:r>
              <a:rPr lang="ru-RU" sz="1400" dirty="0" err="1"/>
              <a:t>невеликі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сусідніх</a:t>
            </a:r>
            <a:r>
              <a:rPr lang="ru-RU" sz="1400" dirty="0"/>
              <a:t> </a:t>
            </a:r>
            <a:r>
              <a:rPr lang="ru-RU" sz="1400" dirty="0" err="1"/>
              <a:t>народів</a:t>
            </a:r>
            <a:r>
              <a:rPr lang="ru-RU" sz="1400" dirty="0"/>
              <a:t>. </a:t>
            </a:r>
            <a:r>
              <a:rPr lang="ru-RU" sz="1400" dirty="0" err="1"/>
              <a:t>Найбільша</a:t>
            </a:r>
            <a:r>
              <a:rPr lang="ru-RU" sz="1400" dirty="0"/>
              <a:t> – </a:t>
            </a:r>
            <a:r>
              <a:rPr lang="ru-RU" sz="1400" dirty="0" err="1"/>
              <a:t>австрійсько-німецька</a:t>
            </a:r>
            <a:r>
              <a:rPr lang="ru-RU" sz="1400" dirty="0"/>
              <a:t> </a:t>
            </a:r>
            <a:r>
              <a:rPr lang="ru-RU" sz="1400" dirty="0" err="1"/>
              <a:t>група</a:t>
            </a:r>
            <a:r>
              <a:rPr lang="ru-RU" sz="1400" dirty="0"/>
              <a:t> (</a:t>
            </a:r>
            <a:r>
              <a:rPr lang="ru-RU" sz="1400" dirty="0" err="1"/>
              <a:t>близько</a:t>
            </a:r>
            <a:r>
              <a:rPr lang="ru-RU" sz="1400" dirty="0"/>
              <a:t> 300 тис. </a:t>
            </a:r>
            <a:r>
              <a:rPr lang="ru-RU" sz="1400" dirty="0" err="1"/>
              <a:t>чоловік</a:t>
            </a:r>
            <a:r>
              <a:rPr lang="ru-RU" sz="1400" dirty="0"/>
              <a:t>) у </a:t>
            </a:r>
            <a:r>
              <a:rPr lang="ru-RU" sz="1400" dirty="0" err="1"/>
              <a:t>Південному</a:t>
            </a:r>
            <a:r>
              <a:rPr lang="ru-RU" sz="1400" dirty="0"/>
              <a:t> </a:t>
            </a:r>
            <a:r>
              <a:rPr lang="ru-RU" sz="1400" dirty="0" err="1"/>
              <a:t>Тіролі</a:t>
            </a:r>
            <a:r>
              <a:rPr lang="ru-RU" sz="1400" dirty="0"/>
              <a:t> (область </a:t>
            </a:r>
            <a:r>
              <a:rPr lang="ru-RU" sz="1400" dirty="0" err="1"/>
              <a:t>Трентіно-Альто-Адідже</a:t>
            </a:r>
            <a:r>
              <a:rPr lang="ru-RU" sz="1400" dirty="0"/>
              <a:t>). </a:t>
            </a:r>
            <a:r>
              <a:rPr lang="ru-RU" sz="1400" dirty="0" err="1"/>
              <a:t>Віросповідання</a:t>
            </a:r>
            <a:r>
              <a:rPr lang="ru-RU" sz="1400" dirty="0"/>
              <a:t>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жителів</a:t>
            </a:r>
            <a:r>
              <a:rPr lang="ru-RU" sz="1400" dirty="0"/>
              <a:t> – </a:t>
            </a:r>
            <a:r>
              <a:rPr lang="ru-RU" sz="1400" dirty="0" err="1" smtClean="0"/>
              <a:t>католицизм.Демографічні</a:t>
            </a:r>
            <a:r>
              <a:rPr lang="ru-RU" sz="1400" dirty="0" smtClean="0"/>
              <a:t> </a:t>
            </a:r>
            <a:r>
              <a:rPr lang="ru-RU" sz="1400" dirty="0" err="1"/>
              <a:t>показники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зараз є </a:t>
            </a:r>
            <a:r>
              <a:rPr lang="ru-RU" sz="1400" dirty="0" err="1"/>
              <a:t>однотипними</a:t>
            </a:r>
            <a:r>
              <a:rPr lang="ru-RU" sz="1400" dirty="0"/>
              <a:t> з </a:t>
            </a:r>
            <a:r>
              <a:rPr lang="ru-RU" sz="1400" dirty="0" err="1"/>
              <a:t>показниками</a:t>
            </a:r>
            <a:r>
              <a:rPr lang="ru-RU" sz="1400" dirty="0"/>
              <a:t>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індустріально</a:t>
            </a:r>
            <a:r>
              <a:rPr lang="ru-RU" sz="1400" dirty="0"/>
              <a:t> </a:t>
            </a:r>
            <a:r>
              <a:rPr lang="ru-RU" sz="1400" dirty="0" err="1"/>
              <a:t>розвинених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 smtClean="0"/>
              <a:t>. </a:t>
            </a:r>
            <a:r>
              <a:rPr lang="ru-RU" sz="1400" dirty="0" err="1"/>
              <a:t>Міське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становить 70%. </a:t>
            </a:r>
            <a:r>
              <a:rPr lang="ru-RU" sz="1400" dirty="0" err="1"/>
              <a:t>Містами-мільйонерами</a:t>
            </a:r>
            <a:r>
              <a:rPr lang="ru-RU" sz="1400" dirty="0"/>
              <a:t> є Рим, </a:t>
            </a:r>
            <a:r>
              <a:rPr lang="ru-RU" sz="1400" dirty="0" err="1"/>
              <a:t>Мілан</a:t>
            </a:r>
            <a:r>
              <a:rPr lang="ru-RU" sz="1400" dirty="0"/>
              <a:t>, Неаполь і </a:t>
            </a:r>
            <a:r>
              <a:rPr lang="ru-RU" sz="1400" dirty="0" err="1"/>
              <a:t>Турін</a:t>
            </a:r>
            <a:r>
              <a:rPr lang="ru-RU" sz="1400" dirty="0"/>
              <a:t>. </a:t>
            </a:r>
            <a:r>
              <a:rPr lang="ru-RU" sz="1400" dirty="0" err="1"/>
              <a:t>Міста</a:t>
            </a:r>
            <a:r>
              <a:rPr lang="ru-RU" sz="1400" dirty="0"/>
              <a:t>, як правило, </a:t>
            </a:r>
            <a:r>
              <a:rPr lang="ru-RU" sz="1400" dirty="0" err="1"/>
              <a:t>давні</a:t>
            </a:r>
            <a:r>
              <a:rPr lang="ru-RU" sz="1400" dirty="0"/>
              <a:t>, </a:t>
            </a:r>
            <a:r>
              <a:rPr lang="ru-RU" sz="1400" dirty="0" err="1"/>
              <a:t>багато</a:t>
            </a:r>
            <a:r>
              <a:rPr lang="ru-RU" sz="1400" dirty="0"/>
              <a:t> з них </a:t>
            </a:r>
            <a:r>
              <a:rPr lang="ru-RU" sz="1400" dirty="0" err="1"/>
              <a:t>існують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тисячоліть</a:t>
            </a:r>
            <a:r>
              <a:rPr lang="ru-RU" sz="1400" dirty="0"/>
              <a:t>. У </a:t>
            </a:r>
            <a:r>
              <a:rPr lang="ru-RU" sz="1400" dirty="0" err="1"/>
              <a:t>сільській</a:t>
            </a:r>
            <a:r>
              <a:rPr lang="ru-RU" sz="1400" dirty="0"/>
              <a:t> </a:t>
            </a:r>
            <a:r>
              <a:rPr lang="ru-RU" sz="1400" dirty="0" err="1"/>
              <a:t>місцевості</a:t>
            </a:r>
            <a:r>
              <a:rPr lang="ru-RU" sz="1400" dirty="0"/>
              <a:t> </a:t>
            </a:r>
            <a:r>
              <a:rPr lang="ru-RU" sz="1400" dirty="0" err="1"/>
              <a:t>переважають</a:t>
            </a:r>
            <a:r>
              <a:rPr lang="ru-RU" sz="1400" dirty="0"/>
              <a:t> села, на </a:t>
            </a:r>
            <a:r>
              <a:rPr lang="ru-RU" sz="1400" dirty="0" err="1"/>
              <a:t>Півночі</a:t>
            </a:r>
            <a:r>
              <a:rPr lang="ru-RU" sz="1400" dirty="0"/>
              <a:t> – </a:t>
            </a:r>
            <a:r>
              <a:rPr lang="ru-RU" sz="1400" dirty="0" err="1"/>
              <a:t>хутори</a:t>
            </a:r>
            <a:r>
              <a:rPr lang="ru-RU" sz="1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773398" cy="1780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66" y="3372723"/>
            <a:ext cx="4569693" cy="30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2234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5" y="980728"/>
            <a:ext cx="5563277" cy="566124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1400" b="1" dirty="0" err="1" smtClean="0"/>
              <a:t>Італійська</a:t>
            </a:r>
            <a:r>
              <a:rPr lang="ru-RU" sz="1400" b="1" dirty="0" smtClean="0"/>
              <a:t> </a:t>
            </a:r>
            <a:r>
              <a:rPr lang="ru-RU" sz="1400" b="1" dirty="0" err="1"/>
              <a:t>архітектура</a:t>
            </a:r>
            <a:r>
              <a:rPr lang="ru-RU" sz="1400" dirty="0"/>
              <a:t> </a:t>
            </a:r>
            <a:r>
              <a:rPr lang="ru-RU" sz="1400" dirty="0" err="1"/>
              <a:t>виникла</a:t>
            </a:r>
            <a:r>
              <a:rPr lang="ru-RU" sz="1400" dirty="0"/>
              <a:t> на </a:t>
            </a:r>
            <a:r>
              <a:rPr lang="ru-RU" sz="1400" dirty="0" err="1"/>
              <a:t>руїнах</a:t>
            </a:r>
            <a:r>
              <a:rPr lang="ru-RU" sz="1400" dirty="0"/>
              <a:t> </a:t>
            </a:r>
            <a:r>
              <a:rPr lang="ru-RU" sz="1400" dirty="0" err="1"/>
              <a:t>Стародавнього</a:t>
            </a:r>
            <a:r>
              <a:rPr lang="ru-RU" sz="1400" dirty="0"/>
              <a:t> Риму, </a:t>
            </a:r>
            <a:r>
              <a:rPr lang="ru-RU" sz="1400" dirty="0" err="1"/>
              <a:t>якій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властива</a:t>
            </a:r>
            <a:r>
              <a:rPr lang="ru-RU" sz="1400" dirty="0"/>
              <a:t> не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монументальність</a:t>
            </a:r>
            <a:r>
              <a:rPr lang="ru-RU" sz="1400" dirty="0"/>
              <a:t> і </a:t>
            </a:r>
            <a:r>
              <a:rPr lang="ru-RU" sz="1400" dirty="0" err="1"/>
              <a:t>грандіозність</a:t>
            </a:r>
            <a:r>
              <a:rPr lang="ru-RU" sz="1400" dirty="0"/>
              <a:t>, але і </a:t>
            </a:r>
            <a:r>
              <a:rPr lang="ru-RU" sz="1400" dirty="0" err="1"/>
              <a:t>витонченість</a:t>
            </a:r>
            <a:r>
              <a:rPr lang="ru-RU" sz="1400" dirty="0"/>
              <a:t>. В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збереглося</a:t>
            </a:r>
            <a:r>
              <a:rPr lang="ru-RU" sz="1400" dirty="0"/>
              <a:t>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пам’яток</a:t>
            </a:r>
            <a:r>
              <a:rPr lang="ru-RU" sz="1400" dirty="0"/>
              <a:t> </a:t>
            </a:r>
            <a:r>
              <a:rPr lang="ru-RU" sz="1400" dirty="0" err="1"/>
              <a:t>давньоримської</a:t>
            </a:r>
            <a:r>
              <a:rPr lang="ru-RU" sz="1400" dirty="0"/>
              <a:t> </a:t>
            </a:r>
            <a:r>
              <a:rPr lang="ru-RU" sz="1400" dirty="0" err="1"/>
              <a:t>архітектури</a:t>
            </a:r>
            <a:r>
              <a:rPr lang="ru-RU" sz="1400" dirty="0"/>
              <a:t>: </a:t>
            </a:r>
            <a:r>
              <a:rPr lang="ru-RU" sz="1400" dirty="0" err="1"/>
              <a:t>Колізей</a:t>
            </a:r>
            <a:r>
              <a:rPr lang="ru-RU" sz="1400" dirty="0"/>
              <a:t>, Пантеон і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храми</a:t>
            </a:r>
            <a:r>
              <a:rPr lang="ru-RU" sz="1400" dirty="0"/>
              <a:t> </a:t>
            </a:r>
            <a:r>
              <a:rPr lang="ru-RU" sz="1400" dirty="0" err="1"/>
              <a:t>присвячені</a:t>
            </a:r>
            <a:r>
              <a:rPr lang="ru-RU" sz="1400" dirty="0"/>
              <a:t> </a:t>
            </a:r>
            <a:r>
              <a:rPr lang="ru-RU" sz="1400" dirty="0" err="1"/>
              <a:t>стародавнім</a:t>
            </a:r>
            <a:r>
              <a:rPr lang="ru-RU" sz="1400" dirty="0"/>
              <a:t> Богам.</a:t>
            </a:r>
          </a:p>
          <a:p>
            <a:pPr marL="0" indent="0" fontAlgn="base">
              <a:buNone/>
            </a:pPr>
            <a:r>
              <a:rPr lang="ru-RU" sz="1400" b="1" dirty="0" err="1"/>
              <a:t>Колізей</a:t>
            </a:r>
            <a:r>
              <a:rPr lang="ru-RU" sz="1400" dirty="0"/>
              <a:t> — </a:t>
            </a:r>
            <a:r>
              <a:rPr lang="ru-RU" sz="1400" dirty="0" err="1"/>
              <a:t>Амфітеатр</a:t>
            </a:r>
            <a:r>
              <a:rPr lang="ru-RU" sz="1400" dirty="0"/>
              <a:t>, одна з </a:t>
            </a:r>
            <a:r>
              <a:rPr lang="ru-RU" sz="1400" dirty="0" err="1"/>
              <a:t>найбільших</a:t>
            </a:r>
            <a:r>
              <a:rPr lang="ru-RU" sz="1400" dirty="0"/>
              <a:t> арен </a:t>
            </a:r>
            <a:r>
              <a:rPr lang="ru-RU" sz="1400" dirty="0" err="1"/>
              <a:t>світу</a:t>
            </a:r>
            <a:r>
              <a:rPr lang="ru-RU" sz="1400" dirty="0"/>
              <a:t>. </a:t>
            </a:r>
            <a:r>
              <a:rPr lang="ru-RU" sz="1400" dirty="0" err="1"/>
              <a:t>Будівництво</a:t>
            </a:r>
            <a:r>
              <a:rPr lang="ru-RU" sz="1400" dirty="0"/>
              <a:t> </a:t>
            </a:r>
            <a:r>
              <a:rPr lang="ru-RU" sz="1400" dirty="0" err="1"/>
              <a:t>велося</a:t>
            </a:r>
            <a:r>
              <a:rPr lang="ru-RU" sz="1400" dirty="0"/>
              <a:t> </a:t>
            </a:r>
            <a:r>
              <a:rPr lang="ru-RU" sz="1400" dirty="0" err="1"/>
              <a:t>протягом</a:t>
            </a:r>
            <a:r>
              <a:rPr lang="ru-RU" sz="1400" dirty="0"/>
              <a:t> 8 </a:t>
            </a:r>
            <a:r>
              <a:rPr lang="ru-RU" sz="1400" dirty="0" err="1"/>
              <a:t>років</a:t>
            </a:r>
            <a:r>
              <a:rPr lang="ru-RU" sz="1400" dirty="0"/>
              <a:t>. </a:t>
            </a:r>
            <a:r>
              <a:rPr lang="ru-RU" sz="1400" dirty="0" err="1"/>
              <a:t>Знаходиться</a:t>
            </a:r>
            <a:r>
              <a:rPr lang="ru-RU" sz="1400" dirty="0"/>
              <a:t> в </a:t>
            </a:r>
            <a:r>
              <a:rPr lang="ru-RU" sz="1400" dirty="0" err="1"/>
              <a:t>Римі</a:t>
            </a:r>
            <a:r>
              <a:rPr lang="ru-RU" sz="1400" dirty="0"/>
              <a:t>, в </a:t>
            </a:r>
            <a:r>
              <a:rPr lang="ru-RU" sz="1400" dirty="0" err="1"/>
              <a:t>улоговині</a:t>
            </a:r>
            <a:r>
              <a:rPr lang="ru-RU" sz="1400" dirty="0"/>
              <a:t> </a:t>
            </a:r>
            <a:r>
              <a:rPr lang="ru-RU" sz="1400" dirty="0" err="1"/>
              <a:t>між</a:t>
            </a:r>
            <a:r>
              <a:rPr lang="ru-RU" sz="1400" dirty="0"/>
              <a:t> </a:t>
            </a:r>
            <a:r>
              <a:rPr lang="ru-RU" sz="1400" dirty="0" err="1" smtClean="0"/>
              <a:t>Еськвілінськом</a:t>
            </a:r>
            <a:r>
              <a:rPr lang="ru-RU" sz="1400" dirty="0"/>
              <a:t>, </a:t>
            </a:r>
            <a:r>
              <a:rPr lang="ru-RU" sz="1400" dirty="0" err="1"/>
              <a:t>Палатинским</a:t>
            </a:r>
            <a:r>
              <a:rPr lang="ru-RU" sz="1400" dirty="0"/>
              <a:t> і </a:t>
            </a:r>
            <a:r>
              <a:rPr lang="ru-RU" sz="1400" dirty="0" err="1"/>
              <a:t>Целіевскім</a:t>
            </a:r>
            <a:r>
              <a:rPr lang="ru-RU" sz="1400" dirty="0"/>
              <a:t> </a:t>
            </a:r>
            <a:r>
              <a:rPr lang="ru-RU" sz="1400" dirty="0" err="1"/>
              <a:t>пагорбами</a:t>
            </a:r>
            <a:r>
              <a:rPr lang="ru-RU" sz="1400" dirty="0" smtClean="0"/>
              <a:t>.</a:t>
            </a:r>
          </a:p>
          <a:p>
            <a:pPr marL="0" indent="0" fontAlgn="base">
              <a:buNone/>
            </a:pPr>
            <a:r>
              <a:rPr lang="ru-RU" sz="1400" dirty="0"/>
              <a:t>В </a:t>
            </a:r>
            <a:r>
              <a:rPr lang="en-US" sz="1400" dirty="0"/>
              <a:t>XI </a:t>
            </a:r>
            <a:r>
              <a:rPr lang="ru-RU" sz="1400" dirty="0"/>
              <a:t>ст. на </a:t>
            </a:r>
            <a:r>
              <a:rPr lang="ru-RU" sz="1400" dirty="0" err="1"/>
              <a:t>базі</a:t>
            </a:r>
            <a:r>
              <a:rPr lang="ru-RU" sz="1400" dirty="0"/>
              <a:t> </a:t>
            </a:r>
            <a:r>
              <a:rPr lang="ru-RU" sz="1400" dirty="0" err="1"/>
              <a:t>розвинутих</a:t>
            </a:r>
            <a:r>
              <a:rPr lang="ru-RU" sz="1400" dirty="0"/>
              <a:t> </a:t>
            </a:r>
            <a:r>
              <a:rPr lang="ru-RU" sz="1400" dirty="0" err="1"/>
              <a:t>феодальних</a:t>
            </a:r>
            <a:r>
              <a:rPr lang="ru-RU" sz="1400" dirty="0"/>
              <a:t> </a:t>
            </a:r>
            <a:r>
              <a:rPr lang="ru-RU" sz="1400" dirty="0" err="1"/>
              <a:t>відносин</a:t>
            </a:r>
            <a:r>
              <a:rPr lang="ru-RU" sz="1400" dirty="0"/>
              <a:t> в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з'являється</a:t>
            </a:r>
            <a:r>
              <a:rPr lang="ru-RU" sz="1400" dirty="0"/>
              <a:t> </a:t>
            </a:r>
            <a:r>
              <a:rPr lang="ru-RU" sz="1400" dirty="0" err="1"/>
              <a:t>романський</a:t>
            </a:r>
            <a:r>
              <a:rPr lang="ru-RU" sz="1400" dirty="0"/>
              <a:t> стиль. Як і </a:t>
            </a:r>
            <a:r>
              <a:rPr lang="ru-RU" sz="1400" dirty="0" err="1"/>
              <a:t>раніше</a:t>
            </a:r>
            <a:r>
              <a:rPr lang="ru-RU" sz="1400" dirty="0"/>
              <a:t> </a:t>
            </a:r>
            <a:r>
              <a:rPr lang="ru-RU" sz="1400" dirty="0" err="1"/>
              <a:t>домінує</a:t>
            </a:r>
            <a:r>
              <a:rPr lang="ru-RU" sz="1400" dirty="0"/>
              <a:t> монументальна </a:t>
            </a:r>
            <a:r>
              <a:rPr lang="ru-RU" sz="1400" dirty="0" err="1"/>
              <a:t>церковна</a:t>
            </a:r>
            <a:r>
              <a:rPr lang="ru-RU" sz="1400" dirty="0"/>
              <a:t> </a:t>
            </a:r>
            <a:r>
              <a:rPr lang="ru-RU" sz="1400" dirty="0" err="1"/>
              <a:t>архітектура</a:t>
            </a:r>
            <a:r>
              <a:rPr lang="ru-RU" sz="1400" dirty="0"/>
              <a:t>, але в </a:t>
            </a:r>
            <a:r>
              <a:rPr lang="ru-RU" sz="1400" dirty="0" err="1"/>
              <a:t>зв'язку</a:t>
            </a:r>
            <a:r>
              <a:rPr lang="ru-RU" sz="1400" dirty="0"/>
              <a:t> з великим ростом </a:t>
            </a:r>
            <a:r>
              <a:rPr lang="ru-RU" sz="1400" dirty="0" err="1"/>
              <a:t>міст</a:t>
            </a:r>
            <a:r>
              <a:rPr lang="ru-RU" sz="1400" dirty="0"/>
              <a:t> </a:t>
            </a:r>
            <a:r>
              <a:rPr lang="ru-RU" sz="1400" dirty="0" err="1"/>
              <a:t>розвивається</a:t>
            </a:r>
            <a:r>
              <a:rPr lang="ru-RU" sz="1400" dirty="0"/>
              <a:t> </a:t>
            </a:r>
            <a:r>
              <a:rPr lang="ru-RU" sz="1400" dirty="0" err="1"/>
              <a:t>будування</a:t>
            </a:r>
            <a:r>
              <a:rPr lang="ru-RU" sz="1400" dirty="0"/>
              <a:t> </a:t>
            </a:r>
            <a:r>
              <a:rPr lang="ru-RU" sz="1400" dirty="0" err="1"/>
              <a:t>міських</a:t>
            </a:r>
            <a:r>
              <a:rPr lang="ru-RU" sz="1400" dirty="0"/>
              <a:t> </a:t>
            </a:r>
            <a:r>
              <a:rPr lang="ru-RU" sz="1400" dirty="0" err="1"/>
              <a:t>стін</a:t>
            </a:r>
            <a:r>
              <a:rPr lang="ru-RU" sz="1400" dirty="0"/>
              <a:t>, веж, </a:t>
            </a:r>
            <a:r>
              <a:rPr lang="ru-RU" sz="1400" dirty="0" err="1"/>
              <a:t>башт</a:t>
            </a:r>
            <a:r>
              <a:rPr lang="ru-RU" sz="1400" dirty="0"/>
              <a:t>, ратуш.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будинків</a:t>
            </a:r>
            <a:r>
              <a:rPr lang="ru-RU" sz="1400" dirty="0"/>
              <a:t> того </a:t>
            </a:r>
            <a:r>
              <a:rPr lang="ru-RU" sz="1400" dirty="0" err="1"/>
              <a:t>періоду</a:t>
            </a:r>
            <a:r>
              <a:rPr lang="ru-RU" sz="1400" dirty="0"/>
              <a:t> ми </a:t>
            </a:r>
            <a:r>
              <a:rPr lang="ru-RU" sz="1400" dirty="0" err="1"/>
              <a:t>можемо</a:t>
            </a:r>
            <a:r>
              <a:rPr lang="ru-RU" sz="1400" dirty="0"/>
              <a:t> </a:t>
            </a:r>
            <a:r>
              <a:rPr lang="ru-RU" sz="1400" dirty="0" err="1"/>
              <a:t>назвати</a:t>
            </a:r>
            <a:r>
              <a:rPr lang="ru-RU" sz="1400" dirty="0"/>
              <a:t> </a:t>
            </a:r>
            <a:r>
              <a:rPr lang="ru-RU" sz="1400" dirty="0" err="1"/>
              <a:t>базиліки</a:t>
            </a:r>
            <a:r>
              <a:rPr lang="ru-RU" sz="1400" dirty="0"/>
              <a:t> </a:t>
            </a:r>
            <a:r>
              <a:rPr lang="ru-RU" sz="1400" dirty="0" err="1"/>
              <a:t>Сант-Амброджо</a:t>
            </a:r>
            <a:r>
              <a:rPr lang="ru-RU" sz="1400" dirty="0"/>
              <a:t> у </a:t>
            </a:r>
            <a:r>
              <a:rPr lang="ru-RU" sz="1400" dirty="0" err="1"/>
              <a:t>Мілані</a:t>
            </a:r>
            <a:r>
              <a:rPr lang="ru-RU" sz="1400" dirty="0"/>
              <a:t> (</a:t>
            </a:r>
            <a:r>
              <a:rPr lang="en-US" sz="1400" dirty="0"/>
              <a:t>XI </a:t>
            </a:r>
            <a:r>
              <a:rPr lang="ru-RU" sz="1400" dirty="0"/>
              <a:t>ст.), Сан-</a:t>
            </a:r>
            <a:r>
              <a:rPr lang="ru-RU" sz="1400" dirty="0" err="1"/>
              <a:t>Дзено</a:t>
            </a:r>
            <a:r>
              <a:rPr lang="ru-RU" sz="1400" dirty="0"/>
              <a:t> у </a:t>
            </a:r>
            <a:r>
              <a:rPr lang="ru-RU" sz="1400" dirty="0" err="1"/>
              <a:t>Вероні</a:t>
            </a:r>
            <a:r>
              <a:rPr lang="ru-RU" sz="1400" dirty="0"/>
              <a:t> (1120–1138), </a:t>
            </a:r>
            <a:r>
              <a:rPr lang="ru-RU" sz="1400" dirty="0" err="1"/>
              <a:t>собори</a:t>
            </a:r>
            <a:r>
              <a:rPr lang="ru-RU" sz="1400" dirty="0"/>
              <a:t> в </a:t>
            </a:r>
            <a:r>
              <a:rPr lang="ru-RU" sz="1400" dirty="0" err="1"/>
              <a:t>Модені</a:t>
            </a:r>
            <a:r>
              <a:rPr lang="ru-RU" sz="1400" dirty="0"/>
              <a:t> (1099–1106</a:t>
            </a:r>
            <a:r>
              <a:rPr lang="ru-RU" sz="1400" dirty="0" smtClean="0"/>
              <a:t>). </a:t>
            </a:r>
            <a:r>
              <a:rPr lang="ru-RU" sz="1400" dirty="0"/>
              <a:t>У </a:t>
            </a:r>
            <a:r>
              <a:rPr lang="ru-RU" sz="1400" dirty="0" err="1"/>
              <a:t>Венеції</a:t>
            </a:r>
            <a:r>
              <a:rPr lang="ru-RU" sz="1400" dirty="0"/>
              <a:t> на </a:t>
            </a:r>
            <a:r>
              <a:rPr lang="ru-RU" sz="1400" dirty="0" err="1"/>
              <a:t>місці</a:t>
            </a:r>
            <a:r>
              <a:rPr lang="ru-RU" sz="1400" dirty="0"/>
              <a:t> церкви X </a:t>
            </a:r>
            <a:r>
              <a:rPr lang="ru-RU" sz="1400" dirty="0" err="1"/>
              <a:t>століття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споруджено</a:t>
            </a:r>
            <a:r>
              <a:rPr lang="ru-RU" sz="1400" dirty="0"/>
              <a:t> </a:t>
            </a:r>
            <a:r>
              <a:rPr lang="ru-RU" sz="1400" dirty="0" err="1"/>
              <a:t>відомий</a:t>
            </a:r>
            <a:r>
              <a:rPr lang="ru-RU" sz="1400" dirty="0"/>
              <a:t> </a:t>
            </a:r>
            <a:r>
              <a:rPr lang="ru-RU" sz="1400" dirty="0" smtClean="0"/>
              <a:t> собор</a:t>
            </a:r>
            <a:r>
              <a:rPr lang="ru-RU" sz="1400" dirty="0"/>
              <a:t> </a:t>
            </a:r>
            <a:r>
              <a:rPr lang="ru-RU" sz="1400" dirty="0" smtClean="0"/>
              <a:t>Сан-Марко</a:t>
            </a:r>
            <a:r>
              <a:rPr lang="ru-RU" sz="1400" dirty="0"/>
              <a:t>. В </a:t>
            </a:r>
            <a:r>
              <a:rPr lang="ru-RU" sz="1400" dirty="0" err="1"/>
              <a:t>готичному</a:t>
            </a:r>
            <a:r>
              <a:rPr lang="ru-RU" sz="1400" dirty="0"/>
              <a:t> </a:t>
            </a:r>
            <a:r>
              <a:rPr lang="ru-RU" sz="1400" dirty="0" err="1"/>
              <a:t>стилі</a:t>
            </a:r>
            <a:r>
              <a:rPr lang="ru-RU" sz="1400" dirty="0"/>
              <a:t> </a:t>
            </a:r>
            <a:r>
              <a:rPr lang="ru-RU" sz="1400" dirty="0" err="1"/>
              <a:t>будувались</a:t>
            </a:r>
            <a:r>
              <a:rPr lang="ru-RU" sz="1400" dirty="0"/>
              <a:t> </a:t>
            </a:r>
            <a:r>
              <a:rPr lang="ru-RU" sz="1400" dirty="0" err="1"/>
              <a:t>собори</a:t>
            </a:r>
            <a:r>
              <a:rPr lang="ru-RU" sz="1400" dirty="0"/>
              <a:t> в </a:t>
            </a:r>
            <a:r>
              <a:rPr lang="ru-RU" sz="1400" dirty="0" err="1"/>
              <a:t>Сієні</a:t>
            </a:r>
            <a:r>
              <a:rPr lang="ru-RU" sz="1400" dirty="0"/>
              <a:t> (</a:t>
            </a:r>
            <a:r>
              <a:rPr lang="en-US" sz="1400" dirty="0"/>
              <a:t>XIII </a:t>
            </a:r>
            <a:r>
              <a:rPr lang="ru-RU" sz="1400" dirty="0"/>
              <a:t>ст.), </a:t>
            </a:r>
            <a:r>
              <a:rPr lang="ru-RU" sz="1400" dirty="0" err="1"/>
              <a:t>Орв'єто</a:t>
            </a:r>
            <a:r>
              <a:rPr lang="ru-RU" sz="1400" dirty="0"/>
              <a:t> (1285), у </a:t>
            </a:r>
            <a:r>
              <a:rPr lang="ru-RU" sz="1400" dirty="0" err="1"/>
              <a:t>Флоренції</a:t>
            </a:r>
            <a:r>
              <a:rPr lang="ru-RU" sz="1400" dirty="0"/>
              <a:t> (</a:t>
            </a:r>
            <a:r>
              <a:rPr lang="ru-RU" sz="1400" dirty="0" err="1"/>
              <a:t>почалось</a:t>
            </a:r>
            <a:r>
              <a:rPr lang="ru-RU" sz="1400" dirty="0"/>
              <a:t> </a:t>
            </a:r>
            <a:r>
              <a:rPr lang="ru-RU" sz="1400" dirty="0" err="1"/>
              <a:t>будування</a:t>
            </a:r>
            <a:r>
              <a:rPr lang="ru-RU" sz="1400" dirty="0"/>
              <a:t> в 1296). В </a:t>
            </a:r>
            <a:r>
              <a:rPr lang="ru-RU" sz="1400" dirty="0" err="1"/>
              <a:t>північній</a:t>
            </a:r>
            <a:r>
              <a:rPr lang="ru-RU" sz="1400" dirty="0"/>
              <a:t> </a:t>
            </a:r>
            <a:r>
              <a:rPr lang="ru-RU" sz="1400" dirty="0" err="1"/>
              <a:t>Італії</a:t>
            </a:r>
            <a:r>
              <a:rPr lang="ru-RU" sz="1400" dirty="0"/>
              <a:t> </a:t>
            </a:r>
            <a:r>
              <a:rPr lang="ru-RU" sz="1400" dirty="0" err="1"/>
              <a:t>будувались</a:t>
            </a:r>
            <a:r>
              <a:rPr lang="ru-RU" sz="1400" dirty="0"/>
              <a:t> </a:t>
            </a:r>
            <a:r>
              <a:rPr lang="ru-RU" sz="1400" dirty="0" err="1"/>
              <a:t>розкішні</a:t>
            </a:r>
            <a:r>
              <a:rPr lang="ru-RU" sz="1400" dirty="0"/>
              <a:t> церкви,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нерідко</a:t>
            </a:r>
            <a:r>
              <a:rPr lang="ru-RU" sz="1400" dirty="0"/>
              <a:t> </a:t>
            </a:r>
            <a:r>
              <a:rPr lang="ru-RU" sz="1400" dirty="0" err="1"/>
              <a:t>відрізнялись</a:t>
            </a:r>
            <a:r>
              <a:rPr lang="ru-RU" sz="1400" dirty="0"/>
              <a:t> </a:t>
            </a:r>
            <a:r>
              <a:rPr lang="ru-RU" sz="1400" dirty="0" err="1"/>
              <a:t>своїми</a:t>
            </a:r>
            <a:r>
              <a:rPr lang="ru-RU" sz="1400" dirty="0"/>
              <a:t> </a:t>
            </a:r>
            <a:r>
              <a:rPr lang="ru-RU" sz="1400" dirty="0" err="1"/>
              <a:t>величезними</a:t>
            </a:r>
            <a:r>
              <a:rPr lang="ru-RU" sz="1400" dirty="0"/>
              <a:t> </a:t>
            </a:r>
            <a:r>
              <a:rPr lang="ru-RU" sz="1400" dirty="0" err="1"/>
              <a:t>розмірами</a:t>
            </a:r>
            <a:r>
              <a:rPr lang="ru-RU" sz="1400" dirty="0"/>
              <a:t>: Сан-Франческо у </a:t>
            </a:r>
            <a:r>
              <a:rPr lang="ru-RU" sz="1400" dirty="0" err="1"/>
              <a:t>Болоньї</a:t>
            </a:r>
            <a:r>
              <a:rPr lang="ru-RU" sz="1400" dirty="0"/>
              <a:t>, </a:t>
            </a:r>
            <a:r>
              <a:rPr lang="ru-RU" sz="1400" dirty="0" err="1"/>
              <a:t>Сант</a:t>
            </a:r>
            <a:r>
              <a:rPr lang="ru-RU" sz="1400" dirty="0"/>
              <a:t> — </a:t>
            </a:r>
            <a:r>
              <a:rPr lang="ru-RU" sz="1400" dirty="0" err="1"/>
              <a:t>Антоніо</a:t>
            </a:r>
            <a:r>
              <a:rPr lang="ru-RU" sz="1400" dirty="0"/>
              <a:t> в </a:t>
            </a:r>
            <a:r>
              <a:rPr lang="ru-RU" sz="1400" dirty="0" err="1"/>
              <a:t>Падуї</a:t>
            </a:r>
            <a:r>
              <a:rPr lang="ru-RU" sz="1400" dirty="0"/>
              <a:t>, собор у </a:t>
            </a:r>
            <a:r>
              <a:rPr lang="ru-RU" sz="1400" dirty="0" err="1"/>
              <a:t>Мілані</a:t>
            </a:r>
            <a:r>
              <a:rPr lang="ru-RU" sz="1400" dirty="0"/>
              <a:t>. Готика </a:t>
            </a:r>
            <a:r>
              <a:rPr lang="ru-RU" sz="1400" dirty="0" err="1"/>
              <a:t>захоплює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і </a:t>
            </a:r>
            <a:r>
              <a:rPr lang="ru-RU" sz="1400" dirty="0" err="1"/>
              <a:t>громадянське</a:t>
            </a:r>
            <a:r>
              <a:rPr lang="ru-RU" sz="1400" dirty="0"/>
              <a:t> </a:t>
            </a:r>
            <a:r>
              <a:rPr lang="ru-RU" sz="1400" dirty="0" err="1"/>
              <a:t>будівництво</a:t>
            </a:r>
            <a:r>
              <a:rPr lang="ru-RU" sz="1400" dirty="0"/>
              <a:t> — Палаццо </a:t>
            </a:r>
            <a:r>
              <a:rPr lang="ru-RU" sz="1400" dirty="0" err="1"/>
              <a:t>Веккьо</a:t>
            </a:r>
            <a:r>
              <a:rPr lang="ru-RU" sz="1400" dirty="0"/>
              <a:t> (1298) і </a:t>
            </a:r>
            <a:r>
              <a:rPr lang="ru-RU" sz="1400" dirty="0" err="1"/>
              <a:t>лоджія</a:t>
            </a:r>
            <a:r>
              <a:rPr lang="ru-RU" sz="1400" dirty="0"/>
              <a:t> </a:t>
            </a:r>
            <a:r>
              <a:rPr lang="ru-RU" sz="1400" dirty="0" err="1"/>
              <a:t>деі</a:t>
            </a:r>
            <a:r>
              <a:rPr lang="ru-RU" sz="1400" dirty="0"/>
              <a:t> </a:t>
            </a:r>
            <a:r>
              <a:rPr lang="ru-RU" sz="1400" dirty="0" err="1"/>
              <a:t>Ланци</a:t>
            </a:r>
            <a:r>
              <a:rPr lang="ru-RU" sz="1400" dirty="0"/>
              <a:t> у </a:t>
            </a:r>
            <a:r>
              <a:rPr lang="ru-RU" sz="1400" dirty="0" err="1"/>
              <a:t>Флоренції</a:t>
            </a:r>
            <a:r>
              <a:rPr lang="ru-RU" sz="1400" dirty="0"/>
              <a:t>, Палаццо </a:t>
            </a:r>
            <a:r>
              <a:rPr lang="ru-RU" sz="1400" dirty="0" err="1"/>
              <a:t>Публико</a:t>
            </a:r>
            <a:r>
              <a:rPr lang="ru-RU" sz="1400" dirty="0"/>
              <a:t> (1245) в </a:t>
            </a:r>
            <a:r>
              <a:rPr lang="ru-RU" sz="1400" dirty="0" err="1"/>
              <a:t>Кремоні</a:t>
            </a:r>
            <a:r>
              <a:rPr lang="ru-RU" sz="1400" dirty="0"/>
              <a:t>, та </a:t>
            </a:r>
            <a:r>
              <a:rPr lang="ru-RU" sz="1400" dirty="0" err="1"/>
              <a:t>ще</a:t>
            </a:r>
            <a:r>
              <a:rPr lang="ru-RU" sz="1400" dirty="0"/>
              <a:t> велика </a:t>
            </a:r>
            <a:r>
              <a:rPr lang="ru-RU" sz="1400" dirty="0" err="1"/>
              <a:t>кількість</a:t>
            </a:r>
            <a:r>
              <a:rPr lang="ru-RU" sz="1400" dirty="0"/>
              <a:t> </a:t>
            </a:r>
            <a:r>
              <a:rPr lang="ru-RU" sz="1400" dirty="0" err="1"/>
              <a:t>палаців</a:t>
            </a:r>
            <a:r>
              <a:rPr lang="ru-RU" sz="1400" dirty="0"/>
              <a:t> в </a:t>
            </a:r>
            <a:r>
              <a:rPr lang="ru-RU" sz="1400" dirty="0" err="1"/>
              <a:t>Сієні</a:t>
            </a:r>
            <a:r>
              <a:rPr lang="ru-RU" sz="1400" dirty="0"/>
              <a:t>, </a:t>
            </a:r>
            <a:r>
              <a:rPr lang="ru-RU" sz="1400" dirty="0" err="1"/>
              <a:t>Орв'єто</a:t>
            </a:r>
            <a:r>
              <a:rPr lang="ru-RU" sz="1400" dirty="0"/>
              <a:t>, </a:t>
            </a:r>
            <a:r>
              <a:rPr lang="ru-RU" sz="1400" dirty="0" err="1"/>
              <a:t>Флоренції</a:t>
            </a:r>
            <a:r>
              <a:rPr lang="ru-RU" sz="1400" dirty="0" smtClean="0"/>
              <a:t>.</a:t>
            </a:r>
          </a:p>
          <a:p>
            <a:pPr marL="0" indent="0" fontAlgn="base">
              <a:buNone/>
            </a:pPr>
            <a:r>
              <a:rPr lang="ru-RU" sz="1400" b="1" dirty="0"/>
              <a:t>Санта-</a:t>
            </a:r>
            <a:r>
              <a:rPr lang="ru-RU" sz="1400" b="1" dirty="0" err="1"/>
              <a:t>Марія</a:t>
            </a:r>
            <a:r>
              <a:rPr lang="ru-RU" sz="1400" b="1" dirty="0"/>
              <a:t>-</a:t>
            </a:r>
            <a:r>
              <a:rPr lang="ru-RU" sz="1400" b="1" dirty="0" err="1"/>
              <a:t>дель-Фйоре</a:t>
            </a:r>
            <a:r>
              <a:rPr lang="ru-RU" sz="1400" dirty="0"/>
              <a:t> </a:t>
            </a:r>
            <a:r>
              <a:rPr lang="en-US" sz="1400" dirty="0"/>
              <a:t> — </a:t>
            </a:r>
            <a:r>
              <a:rPr lang="ru-RU" sz="1400" dirty="0" err="1"/>
              <a:t>уславлений</a:t>
            </a:r>
            <a:r>
              <a:rPr lang="ru-RU" sz="1400" dirty="0"/>
              <a:t> </a:t>
            </a:r>
            <a:r>
              <a:rPr lang="ru-RU" sz="1400" dirty="0" err="1"/>
              <a:t>катедральний</a:t>
            </a:r>
            <a:r>
              <a:rPr lang="ru-RU" sz="1400" dirty="0"/>
              <a:t> </a:t>
            </a:r>
            <a:r>
              <a:rPr lang="ru-RU" sz="1400" dirty="0" smtClean="0"/>
              <a:t>собор</a:t>
            </a:r>
            <a:r>
              <a:rPr lang="ru-RU" sz="1400" dirty="0"/>
              <a:t> в </a:t>
            </a:r>
            <a:r>
              <a:rPr lang="ru-RU" sz="1400" dirty="0" err="1"/>
              <a:t>місті</a:t>
            </a:r>
            <a:r>
              <a:rPr lang="ru-RU" sz="1400" dirty="0"/>
              <a:t> </a:t>
            </a:r>
            <a:r>
              <a:rPr lang="ru-RU" sz="1400" dirty="0" err="1"/>
              <a:t>Флоренція</a:t>
            </a:r>
            <a:r>
              <a:rPr lang="ru-RU" sz="1400" dirty="0"/>
              <a:t>. Один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символів</a:t>
            </a:r>
            <a:r>
              <a:rPr lang="ru-RU" sz="1400" dirty="0"/>
              <a:t> </a:t>
            </a:r>
            <a:r>
              <a:rPr lang="ru-RU" sz="1400" dirty="0" err="1"/>
              <a:t>міста</a:t>
            </a:r>
            <a:r>
              <a:rPr lang="ru-RU" sz="1400" dirty="0"/>
              <a:t> і </a:t>
            </a:r>
            <a:r>
              <a:rPr lang="ru-RU" sz="1400" dirty="0" err="1"/>
              <a:t>культури</a:t>
            </a:r>
            <a:r>
              <a:rPr lang="ru-RU" sz="1400" dirty="0"/>
              <a:t> </a:t>
            </a:r>
            <a:r>
              <a:rPr lang="ru-RU" sz="1400" dirty="0" err="1"/>
              <a:t>італійського</a:t>
            </a:r>
            <a:r>
              <a:rPr lang="ru-RU" sz="1400" dirty="0"/>
              <a:t> </a:t>
            </a:r>
            <a:r>
              <a:rPr lang="ru-RU" sz="1400" dirty="0" err="1"/>
              <a:t>відродження</a:t>
            </a:r>
            <a:r>
              <a:rPr lang="ru-RU" sz="1400" dirty="0"/>
              <a:t> </a:t>
            </a:r>
            <a:r>
              <a:rPr lang="ru-RU" sz="1400" dirty="0" err="1"/>
              <a:t>взагалі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38" y="2876338"/>
            <a:ext cx="3071062" cy="197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38" y="4836125"/>
            <a:ext cx="3071062" cy="204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38" y="1016152"/>
            <a:ext cx="3071062" cy="18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731</Words>
  <Application>Microsoft Office PowerPoint</Application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Італія</vt:lpstr>
      <vt:lpstr>Географічне положення</vt:lpstr>
      <vt:lpstr>Клімат</vt:lpstr>
      <vt:lpstr>Природні умови</vt:lpstr>
      <vt:lpstr>Флора і Фауна</vt:lpstr>
      <vt:lpstr>Економіка</vt:lpstr>
      <vt:lpstr>Сільське господарство </vt:lpstr>
      <vt:lpstr>Населення</vt:lpstr>
      <vt:lpstr>Архітектура</vt:lpstr>
      <vt:lpstr>Презентация PowerPoint</vt:lpstr>
      <vt:lpstr>Туризм</vt:lpstr>
      <vt:lpstr>Кухня</vt:lpstr>
      <vt:lpstr>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Дячук</dc:creator>
  <cp:lastModifiedBy>Дячук</cp:lastModifiedBy>
  <cp:revision>22</cp:revision>
  <dcterms:created xsi:type="dcterms:W3CDTF">2015-01-26T15:15:07Z</dcterms:created>
  <dcterms:modified xsi:type="dcterms:W3CDTF">2015-01-26T19:42:33Z</dcterms:modified>
</cp:coreProperties>
</file>