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theme/theme5.xml" ContentType="application/vnd.openxmlformats-officedocument.theme+xml"/>
  <Override PartName="/ppt/slideLayouts/slideLayout57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124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slideLayouts/slideLayout1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Masters/slideMaster8.xml" ContentType="application/vnd.openxmlformats-officedocument.presentationml.slideMaster+xml"/>
  <Override PartName="/ppt/slideMasters/slideMaster11.xml" ContentType="application/vnd.openxmlformats-officedocument.presentationml.slideMaster+xml"/>
  <Override PartName="/ppt/theme/theme14.xml" ContentType="application/vnd.openxmlformats-officedocument.theme+xml"/>
  <Override PartName="/ppt/slideMasters/slideMaster4.xml" ContentType="application/vnd.openxmlformats-officedocument.presentationml.slideMaster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theme/theme6.xml" ContentType="application/vnd.openxmlformats-officedocument.theme+xml"/>
  <Override PartName="/ppt/slideLayouts/slideLayout69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98.xml" ContentType="application/vnd.openxmlformats-officedocument.presentationml.slideLayout+xml"/>
  <Override PartName="/ppt/theme/theme10.xml" ContentType="application/vnd.openxmlformats-officedocument.theme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47.xml" ContentType="application/vnd.openxmlformats-officedocument.presentationml.slideLayout+xml"/>
  <Default Extension="png" ContentType="image/png"/>
  <Override PartName="/ppt/presProps.xml" ContentType="application/vnd.openxmlformats-officedocument.presentationml.presProps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54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43.xml" ContentType="application/vnd.openxmlformats-officedocument.presentationml.slideLayout+xml"/>
  <Override PartName="/ppt/presentation.xml" ContentType="application/vnd.openxmlformats-officedocument.presentationml.presentation.main+xml"/>
  <Override PartName="/ppt/slideLayouts/slideLayout14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50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Layouts/slideLayout21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Masters/slideMaster9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Layouts/slideLayout10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Masters/slideMaster5.xml" ContentType="application/vnd.openxmlformats-officedocument.presentationml.slideMaster+xml"/>
  <Override PartName="/ppt/slideLayouts/slideLayout59.xml" ContentType="application/vnd.openxmlformats-officedocument.presentationml.slideLayout+xml"/>
  <Override PartName="/ppt/theme/theme7.xml" ContentType="application/vnd.openxmlformats-officedocument.theme+xml"/>
  <Override PartName="/ppt/slideLayouts/slideLayout88.xml" ContentType="application/vnd.openxmlformats-officedocument.presentationml.slideLayout+xml"/>
  <Override PartName="/ppt/theme/theme11.xml" ContentType="application/vnd.openxmlformats-officedocument.them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44.xml" ContentType="application/vnd.openxmlformats-officedocument.presentationml.slideLayout+xml"/>
  <Default Extension="wmf" ContentType="image/x-wmf"/>
  <Default Extension="rels" ContentType="application/vnd.openxmlformats-package.relationships+xml"/>
  <Override PartName="/ppt/slideLayouts/slideLayout2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s/slide12.xml" ContentType="application/vnd.openxmlformats-officedocument.presentationml.slide+xml"/>
  <Override PartName="/ppt/slideLayouts/slideLayout11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Masters/slideMaster13.xml" ContentType="application/vnd.openxmlformats-officedocument.presentationml.slideMaster+xml"/>
  <Override PartName="/ppt/slideLayouts/slideLayout100.xml" ContentType="application/vnd.openxmlformats-officedocument.presentationml.slideLayout+xml"/>
  <Override PartName="/ppt/slideMasters/slideMaster6.xml" ContentType="application/vnd.openxmlformats-officedocument.presentationml.slideMaster+xml"/>
  <Override PartName="/ppt/theme/theme8.xml" ContentType="application/vnd.openxmlformats-officedocument.theme+xml"/>
  <Override PartName="/ppt/slideLayouts/slideLayout89.xml" ContentType="application/vnd.openxmlformats-officedocument.presentationml.slideLayout+xml"/>
  <Override PartName="/ppt/theme/theme12.xml" ContentType="application/vnd.openxmlformats-officedocument.theme+xml"/>
  <Override PartName="/ppt/slides/slide7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Masters/slideMaster2.xml" ContentType="application/vnd.openxmlformats-officedocument.presentationml.slideMaster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s/slide3.xml" ContentType="application/vnd.openxmlformats-officedocument.presentationml.slide+xml"/>
  <Override PartName="/ppt/slideLayouts/slideLayout5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45.xml" ContentType="application/vnd.openxmlformats-officedocument.presentationml.slideLayout+xml"/>
  <Default Extension="jpeg" ContentType="image/jpeg"/>
  <Override PartName="/ppt/slideLayouts/slideLayout16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Masters/slideMaster14.xml" ContentType="application/vnd.openxmlformats-officedocument.presentationml.slideMaster+xml"/>
  <Override PartName="/ppt/slideLayouts/slideLayout12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Masters/slideMaster7.xml" ContentType="application/vnd.openxmlformats-officedocument.presentationml.slideMaster+xml"/>
  <Override PartName="/ppt/slideMasters/slideMaster10.xml" ContentType="application/vnd.openxmlformats-officedocument.presentationml.slideMaster+xml"/>
  <Override PartName="/ppt/theme/theme9.xml" ContentType="application/vnd.openxmlformats-officedocument.theme+xml"/>
  <Override PartName="/ppt/theme/theme13.xml" ContentType="application/vnd.openxmlformats-officedocument.theme+xml"/>
  <Override PartName="/ppt/slides/slide8.xml" ContentType="application/vnd.openxmlformats-officedocument.presentationml.slide+xml"/>
  <Override PartName="/ppt/slideLayouts/slideLayout6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s/slide4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117.xml" ContentType="application/vnd.openxmlformats-officedocument.presentationml.slideLayout+xml"/>
  <Override PartName="/ppt/theme/theme1.xml" ContentType="application/vnd.openxmlformats-officedocument.theme+xml"/>
  <Override PartName="/ppt/slideLayouts/slideLayout53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53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  <p:sldMasterId id="2147483732" r:id="rId2"/>
    <p:sldMasterId id="2147483780" r:id="rId3"/>
    <p:sldMasterId id="2147483792" r:id="rId4"/>
    <p:sldMasterId id="2147483828" r:id="rId5"/>
    <p:sldMasterId id="2147483840" r:id="rId6"/>
    <p:sldMasterId id="2147483852" r:id="rId7"/>
    <p:sldMasterId id="2147483864" r:id="rId8"/>
    <p:sldMasterId id="2147483888" r:id="rId9"/>
    <p:sldMasterId id="2147483900" r:id="rId10"/>
    <p:sldMasterId id="2147483912" r:id="rId11"/>
    <p:sldMasterId id="2147483924" r:id="rId12"/>
    <p:sldMasterId id="2147483936" r:id="rId13"/>
    <p:sldMasterId id="2147483948" r:id="rId14"/>
  </p:sldMasterIdLst>
  <p:sldIdLst>
    <p:sldId id="256" r:id="rId15"/>
    <p:sldId id="257" r:id="rId16"/>
    <p:sldId id="258" r:id="rId17"/>
    <p:sldId id="259" r:id="rId18"/>
    <p:sldId id="260" r:id="rId19"/>
    <p:sldId id="261" r:id="rId20"/>
    <p:sldId id="262" r:id="rId21"/>
    <p:sldId id="263" r:id="rId22"/>
    <p:sldId id="264" r:id="rId23"/>
    <p:sldId id="265" r:id="rId24"/>
    <p:sldId id="266" r:id="rId25"/>
    <p:sldId id="270" r:id="rId26"/>
    <p:sldId id="269" r:id="rId27"/>
    <p:sldId id="271" r:id="rId28"/>
    <p:sldId id="267" r:id="rId29"/>
    <p:sldId id="268" r:id="rId3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9" d="100"/>
          <a:sy n="69" d="100"/>
        </p:scale>
        <p:origin x="-1110" y="-76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Master" Target="slideMasters/slideMaster13.xml"/><Relationship Id="rId18" Type="http://schemas.openxmlformats.org/officeDocument/2006/relationships/slide" Target="slides/slide4.xml"/><Relationship Id="rId26" Type="http://schemas.openxmlformats.org/officeDocument/2006/relationships/slide" Target="slides/slide12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7.xml"/><Relationship Id="rId34" Type="http://schemas.openxmlformats.org/officeDocument/2006/relationships/tableStyles" Target="tableStyles.xml"/><Relationship Id="rId7" Type="http://schemas.openxmlformats.org/officeDocument/2006/relationships/slideMaster" Target="slideMasters/slideMaster7.xml"/><Relationship Id="rId12" Type="http://schemas.openxmlformats.org/officeDocument/2006/relationships/slideMaster" Target="slideMasters/slideMaster12.xml"/><Relationship Id="rId17" Type="http://schemas.openxmlformats.org/officeDocument/2006/relationships/slide" Target="slides/slide3.xml"/><Relationship Id="rId25" Type="http://schemas.openxmlformats.org/officeDocument/2006/relationships/slide" Target="slides/slide11.xml"/><Relationship Id="rId33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2.xml"/><Relationship Id="rId20" Type="http://schemas.openxmlformats.org/officeDocument/2006/relationships/slide" Target="slides/slide6.xml"/><Relationship Id="rId29" Type="http://schemas.openxmlformats.org/officeDocument/2006/relationships/slide" Target="slides/slide15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10.xml"/><Relationship Id="rId32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.xml"/><Relationship Id="rId23" Type="http://schemas.openxmlformats.org/officeDocument/2006/relationships/slide" Target="slides/slide9.xml"/><Relationship Id="rId28" Type="http://schemas.openxmlformats.org/officeDocument/2006/relationships/slide" Target="slides/slide14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5.xml"/><Relationship Id="rId31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Master" Target="slideMasters/slideMaster14.xml"/><Relationship Id="rId22" Type="http://schemas.openxmlformats.org/officeDocument/2006/relationships/slide" Target="slides/slide8.xml"/><Relationship Id="rId27" Type="http://schemas.openxmlformats.org/officeDocument/2006/relationships/slide" Target="slides/slide13.xml"/><Relationship Id="rId30" Type="http://schemas.openxmlformats.org/officeDocument/2006/relationships/slide" Target="slides/slide16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E1299E-20D0-4812-8591-B2D9834E2B71}" type="datetimeFigureOut">
              <a:rPr lang="ru-RU" smtClean="0"/>
              <a:pPr/>
              <a:t>03.02.2012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534307-D68A-4F05-974F-F3BCE7175BE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E1299E-20D0-4812-8591-B2D9834E2B71}" type="datetimeFigureOut">
              <a:rPr lang="ru-RU" smtClean="0"/>
              <a:pPr/>
              <a:t>03.02.2012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534307-D68A-4F05-974F-F3BCE7175BE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E1299E-20D0-4812-8591-B2D9834E2B71}" type="datetimeFigureOut">
              <a:rPr lang="ru-RU" smtClean="0"/>
              <a:pPr/>
              <a:t>03.02.2012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534307-D68A-4F05-974F-F3BCE7175BE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E1299E-20D0-4812-8591-B2D9834E2B71}" type="datetimeFigureOut">
              <a:rPr lang="ru-RU" smtClean="0"/>
              <a:pPr/>
              <a:t>03.02.2012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534307-D68A-4F05-974F-F3BCE7175BE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E1299E-20D0-4812-8591-B2D9834E2B71}" type="datetimeFigureOut">
              <a:rPr lang="ru-RU" smtClean="0"/>
              <a:pPr/>
              <a:t>03.02.2012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534307-D68A-4F05-974F-F3BCE7175BE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E1299E-20D0-4812-8591-B2D9834E2B71}" type="datetimeFigureOut">
              <a:rPr lang="ru-RU" smtClean="0"/>
              <a:pPr/>
              <a:t>03.02.2012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534307-D68A-4F05-974F-F3BCE7175BE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E1299E-20D0-4812-8591-B2D9834E2B71}" type="datetimeFigureOut">
              <a:rPr lang="ru-RU" smtClean="0"/>
              <a:pPr/>
              <a:t>03.02.2012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534307-D68A-4F05-974F-F3BCE7175BE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E1299E-20D0-4812-8591-B2D9834E2B71}" type="datetimeFigureOut">
              <a:rPr lang="ru-RU" smtClean="0"/>
              <a:pPr/>
              <a:t>03.02.2012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534307-D68A-4F05-974F-F3BCE7175BE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E1299E-20D0-4812-8591-B2D9834E2B71}" type="datetimeFigureOut">
              <a:rPr lang="ru-RU" smtClean="0"/>
              <a:pPr/>
              <a:t>03.02.2012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534307-D68A-4F05-974F-F3BCE7175BE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E1299E-20D0-4812-8591-B2D9834E2B71}" type="datetimeFigureOut">
              <a:rPr lang="ru-RU" smtClean="0"/>
              <a:pPr/>
              <a:t>03.02.2012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534307-D68A-4F05-974F-F3BCE7175BE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E1299E-20D0-4812-8591-B2D9834E2B71}" type="datetimeFigureOut">
              <a:rPr lang="ru-RU" smtClean="0"/>
              <a:pPr/>
              <a:t>03.02.2012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C3534307-D68A-4F05-974F-F3BCE7175BE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E1299E-20D0-4812-8591-B2D9834E2B71}" type="datetimeFigureOut">
              <a:rPr lang="ru-RU" smtClean="0"/>
              <a:pPr/>
              <a:t>03.02.2012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534307-D68A-4F05-974F-F3BCE7175BE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E1299E-20D0-4812-8591-B2D9834E2B71}" type="datetimeFigureOut">
              <a:rPr lang="ru-RU" smtClean="0"/>
              <a:pPr/>
              <a:t>03.02.2012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534307-D68A-4F05-974F-F3BCE7175BE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E1299E-20D0-4812-8591-B2D9834E2B71}" type="datetimeFigureOut">
              <a:rPr lang="ru-RU" smtClean="0"/>
              <a:pPr/>
              <a:t>03.02.2012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534307-D68A-4F05-974F-F3BCE7175BE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с двумя скругленными противолежащими углами 6"/>
          <p:cNvSpPr/>
          <p:nvPr/>
        </p:nvSpPr>
        <p:spPr>
          <a:xfrm>
            <a:off x="164592" y="146304"/>
            <a:ext cx="8814816" cy="2505456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64234" y="381001"/>
            <a:ext cx="8229600" cy="2209800"/>
          </a:xfrm>
        </p:spPr>
        <p:txBody>
          <a:bodyPr lIns="45720" rIns="228600" anchor="b">
            <a:normAutofit/>
          </a:bodyPr>
          <a:lstStyle>
            <a:lvl1pPr marL="0" algn="r">
              <a:defRPr sz="480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133600" y="2819400"/>
            <a:ext cx="6560234" cy="1752600"/>
          </a:xfrm>
        </p:spPr>
        <p:txBody>
          <a:bodyPr lIns="45720" rIns="246888"/>
          <a:lstStyle>
            <a:lvl1pPr marL="0" indent="0" algn="r">
              <a:spcBef>
                <a:spcPts val="0"/>
              </a:spcBef>
              <a:buNone/>
              <a:defRPr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>
            <a:extLst/>
          </a:lstStyle>
          <a:p>
            <a:fld id="{77E1299E-20D0-4812-8591-B2D9834E2B71}" type="datetimeFigureOut">
              <a:rPr lang="ru-RU" smtClean="0"/>
              <a:pPr/>
              <a:t>03.02.2012</a:t>
            </a:fld>
            <a:endParaRPr lang="ru-RU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C3534307-D68A-4F05-974F-F3BCE7175BE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2" name="Нижний колонтитул 11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>
            <a:extLst/>
          </a:lstStyle>
          <a:p>
            <a:endParaRPr lang="ru-RU"/>
          </a:p>
        </p:txBody>
      </p:sp>
    </p:spTree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7E1299E-20D0-4812-8591-B2D9834E2B71}" type="datetimeFigureOut">
              <a:rPr lang="ru-RU" smtClean="0"/>
              <a:pPr/>
              <a:t>03.02.2012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3534307-D68A-4F05-974F-F3BCE7175BE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1000128" y="3267456"/>
            <a:ext cx="74066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498230"/>
            <a:ext cx="7772400" cy="2731008"/>
          </a:xfrm>
        </p:spPr>
        <p:txBody>
          <a:bodyPr rIns="100584"/>
          <a:lstStyle>
            <a:lvl1pPr algn="r">
              <a:buNone/>
              <a:defRPr sz="4000" b="1" cap="none">
                <a:solidFill>
                  <a:schemeClr val="accent1">
                    <a:tint val="95000"/>
                    <a:satMod val="200000"/>
                  </a:schemeClr>
                </a:solidFill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3287713"/>
            <a:ext cx="7772400" cy="1509712"/>
          </a:xfrm>
        </p:spPr>
        <p:txBody>
          <a:bodyPr rIns="128016" anchor="t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>
            <a:extLst/>
          </a:lstStyle>
          <a:p>
            <a:fld id="{77E1299E-20D0-4812-8591-B2D9834E2B71}" type="datetimeFigureOut">
              <a:rPr lang="ru-RU" smtClean="0"/>
              <a:pPr/>
              <a:t>03.02.2012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C3534307-D68A-4F05-974F-F3BCE7175BE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>
            <a:extLst/>
          </a:lstStyle>
          <a:p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7E1299E-20D0-4812-8591-B2D9834E2B71}" type="datetimeFigureOut">
              <a:rPr lang="ru-RU" smtClean="0"/>
              <a:pPr/>
              <a:t>03.02.2012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>
            <a:extLst/>
          </a:lstStyle>
          <a:p>
            <a:fld id="{C3534307-D68A-4F05-974F-F3BCE7175BE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616744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4800600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51948"/>
            <a:ext cx="8229600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3"/>
            <a:ext cx="4041775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941763"/>
          </a:xfrm>
        </p:spPr>
        <p:txBody>
          <a:bodyPr lIns="9144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941763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7E1299E-20D0-4812-8591-B2D9834E2B71}" type="datetimeFigureOut">
              <a:rPr lang="ru-RU" smtClean="0"/>
              <a:pPr/>
              <a:t>03.02.2012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>
            <a:extLst/>
          </a:lstStyle>
          <a:p>
            <a:fld id="{C3534307-D68A-4F05-974F-F3BCE7175BE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53218"/>
            <a:ext cx="822960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7E1299E-20D0-4812-8591-B2D9834E2B71}" type="datetimeFigureOut">
              <a:rPr lang="ru-RU" smtClean="0"/>
              <a:pPr/>
              <a:t>03.02.2012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3534307-D68A-4F05-974F-F3BCE7175BE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7E1299E-20D0-4812-8591-B2D9834E2B71}" type="datetimeFigureOut">
              <a:rPr lang="ru-RU" smtClean="0"/>
              <a:pPr/>
              <a:t>03.02.2012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3534307-D68A-4F05-974F-F3BCE7175BE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5057552" y="105765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63136" y="304800"/>
            <a:ext cx="3931920" cy="762000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963136" y="1107560"/>
            <a:ext cx="3931920" cy="1066800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228600" y="2209800"/>
            <a:ext cx="8666456" cy="3977640"/>
          </a:xfrm>
        </p:spPr>
        <p:txBody>
          <a:bodyPr/>
          <a:lstStyle>
            <a:lvl1pPr marL="292608">
              <a:defRPr sz="3200"/>
            </a:lvl1pPr>
            <a:lvl2pPr marL="594360">
              <a:defRPr sz="2800"/>
            </a:lvl2pPr>
            <a:lvl3pPr marL="822960">
              <a:defRPr sz="2400"/>
            </a:lvl3pPr>
            <a:lvl4pPr marL="1051560">
              <a:defRPr sz="2000"/>
            </a:lvl4pPr>
            <a:lvl5pPr marL="1261872"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9" name="Дата 8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>
            <a:extLst/>
          </a:lstStyle>
          <a:p>
            <a:fld id="{77E1299E-20D0-4812-8591-B2D9834E2B71}" type="datetimeFigureOut">
              <a:rPr lang="ru-RU" smtClean="0"/>
              <a:pPr/>
              <a:t>03.02.2012</a:t>
            </a:fld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C3534307-D68A-4F05-974F-F3BCE7175BE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>
            <a:extLst/>
          </a:lstStyle>
          <a:p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0443" y="4724400"/>
            <a:ext cx="5486400" cy="664536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040443" y="5388936"/>
            <a:ext cx="5486400" cy="912255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04800" y="249864"/>
            <a:ext cx="8534400" cy="4343400"/>
          </a:xfrm>
          <a:prstGeom prst="round2DiagRect">
            <a:avLst>
              <a:gd name="adj1" fmla="val 11403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  <a:extLst/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>
            <a:extLst/>
          </a:lstStyle>
          <a:p>
            <a:fld id="{77E1299E-20D0-4812-8591-B2D9834E2B71}" type="datetimeFigureOut">
              <a:rPr lang="ru-RU" smtClean="0"/>
              <a:pPr/>
              <a:t>03.02.2012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C3534307-D68A-4F05-974F-F3BCE7175BE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>
            <a:extLst/>
          </a:lstStyle>
          <a:p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с двумя скругленными противолежащими углами 6"/>
          <p:cNvSpPr/>
          <p:nvPr/>
        </p:nvSpPr>
        <p:spPr>
          <a:xfrm>
            <a:off x="164592" y="146304"/>
            <a:ext cx="8814816" cy="2505456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64234" y="381001"/>
            <a:ext cx="8229600" cy="2209800"/>
          </a:xfrm>
        </p:spPr>
        <p:txBody>
          <a:bodyPr lIns="45720" rIns="228600" anchor="b">
            <a:normAutofit/>
          </a:bodyPr>
          <a:lstStyle>
            <a:lvl1pPr marL="0" algn="r">
              <a:defRPr sz="480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133600" y="2819400"/>
            <a:ext cx="6560234" cy="1752600"/>
          </a:xfrm>
        </p:spPr>
        <p:txBody>
          <a:bodyPr lIns="45720" rIns="246888"/>
          <a:lstStyle>
            <a:lvl1pPr marL="0" indent="0" algn="r">
              <a:spcBef>
                <a:spcPts val="0"/>
              </a:spcBef>
              <a:buNone/>
              <a:defRPr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>
            <a:extLst/>
          </a:lstStyle>
          <a:p>
            <a:fld id="{77E1299E-20D0-4812-8591-B2D9834E2B71}" type="datetimeFigureOut">
              <a:rPr lang="ru-RU" smtClean="0"/>
              <a:pPr/>
              <a:t>03.02.2012</a:t>
            </a:fld>
            <a:endParaRPr lang="ru-RU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C3534307-D68A-4F05-974F-F3BCE7175BE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2" name="Нижний колонтитул 11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>
            <a:extLst/>
          </a:lstStyle>
          <a:p>
            <a:endParaRPr lang="ru-RU"/>
          </a:p>
        </p:txBody>
      </p:sp>
    </p:spTree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7E1299E-20D0-4812-8591-B2D9834E2B71}" type="datetimeFigureOut">
              <a:rPr lang="ru-RU" smtClean="0"/>
              <a:pPr/>
              <a:t>03.02.2012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3534307-D68A-4F05-974F-F3BCE7175BE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7E1299E-20D0-4812-8591-B2D9834E2B71}" type="datetimeFigureOut">
              <a:rPr lang="ru-RU" smtClean="0"/>
              <a:pPr/>
              <a:t>03.02.2012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3534307-D68A-4F05-974F-F3BCE7175BE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0" name="Подзаголовок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7E1299E-20D0-4812-8591-B2D9834E2B71}" type="datetimeFigureOut">
              <a:rPr lang="ru-RU" smtClean="0"/>
              <a:pPr/>
              <a:t>03.02.2012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3534307-D68A-4F05-974F-F3BCE7175BE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7E1299E-20D0-4812-8591-B2D9834E2B71}" type="datetimeFigureOut">
              <a:rPr lang="ru-RU" smtClean="0"/>
              <a:pPr/>
              <a:t>03.02.2012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3534307-D68A-4F05-974F-F3BCE7175BE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Скругленный прямоугольник 13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7E1299E-20D0-4812-8591-B2D9834E2B71}" type="datetimeFigureOut">
              <a:rPr lang="ru-RU" smtClean="0"/>
              <a:pPr/>
              <a:t>03.02.2012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3534307-D68A-4F05-974F-F3BCE7175BE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7E1299E-20D0-4812-8591-B2D9834E2B71}" type="datetimeFigureOut">
              <a:rPr lang="ru-RU" smtClean="0"/>
              <a:pPr/>
              <a:t>03.02.2012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3534307-D68A-4F05-974F-F3BCE7175BE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7E1299E-20D0-4812-8591-B2D9834E2B71}" type="datetimeFigureOut">
              <a:rPr lang="ru-RU" smtClean="0"/>
              <a:pPr/>
              <a:t>03.02.2012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3534307-D68A-4F05-974F-F3BCE7175BE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7E1299E-20D0-4812-8591-B2D9834E2B71}" type="datetimeFigureOut">
              <a:rPr lang="ru-RU" smtClean="0"/>
              <a:pPr/>
              <a:t>03.02.2012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3534307-D68A-4F05-974F-F3BCE7175BE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7E1299E-20D0-4812-8591-B2D9834E2B71}" type="datetimeFigureOut">
              <a:rPr lang="ru-RU" smtClean="0"/>
              <a:pPr/>
              <a:t>03.02.2012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3534307-D68A-4F05-974F-F3BCE7175BE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7E1299E-20D0-4812-8591-B2D9834E2B71}" type="datetimeFigureOut">
              <a:rPr lang="ru-RU" smtClean="0"/>
              <a:pPr/>
              <a:t>03.02.2012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3534307-D68A-4F05-974F-F3BCE7175BE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7E1299E-20D0-4812-8591-B2D9834E2B71}" type="datetimeFigureOut">
              <a:rPr lang="ru-RU" smtClean="0"/>
              <a:pPr/>
              <a:t>03.02.2012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3534307-D68A-4F05-974F-F3BCE7175BE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с одним скругленным углом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7E1299E-20D0-4812-8591-B2D9834E2B71}" type="datetimeFigureOut">
              <a:rPr lang="ru-RU" smtClean="0"/>
              <a:pPr/>
              <a:t>03.02.2012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3534307-D68A-4F05-974F-F3BCE7175BE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7E1299E-20D0-4812-8591-B2D9834E2B71}" type="datetimeFigureOut">
              <a:rPr lang="ru-RU" smtClean="0"/>
              <a:pPr/>
              <a:t>03.02.2012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3534307-D68A-4F05-974F-F3BCE7175BE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7E1299E-20D0-4812-8591-B2D9834E2B71}" type="datetimeFigureOut">
              <a:rPr lang="ru-RU" smtClean="0"/>
              <a:pPr/>
              <a:t>03.02.2012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3534307-D68A-4F05-974F-F3BCE7175BE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lowchart: Document 6"/>
          <p:cNvSpPr/>
          <p:nvPr/>
        </p:nvSpPr>
        <p:spPr>
          <a:xfrm rot="10800000">
            <a:off x="1" y="1520731"/>
            <a:ext cx="9144000" cy="3435579"/>
          </a:xfrm>
          <a:custGeom>
            <a:avLst/>
            <a:gdLst>
              <a:gd name="connsiteX0" fmla="*/ 0 w 21600"/>
              <a:gd name="connsiteY0" fmla="*/ 0 h 18805"/>
              <a:gd name="connsiteX1" fmla="*/ 21600 w 21600"/>
              <a:gd name="connsiteY1" fmla="*/ 0 h 18805"/>
              <a:gd name="connsiteX2" fmla="*/ 21600 w 21600"/>
              <a:gd name="connsiteY2" fmla="*/ 17322 h 18805"/>
              <a:gd name="connsiteX3" fmla="*/ 0 w 21600"/>
              <a:gd name="connsiteY3" fmla="*/ 18805 h 18805"/>
              <a:gd name="connsiteX4" fmla="*/ 0 w 21600"/>
              <a:gd name="connsiteY4" fmla="*/ 0 h 18805"/>
              <a:gd name="connsiteX0" fmla="*/ 0 w 21600"/>
              <a:gd name="connsiteY0" fmla="*/ 0 h 18805"/>
              <a:gd name="connsiteX1" fmla="*/ 21600 w 21600"/>
              <a:gd name="connsiteY1" fmla="*/ 0 h 18805"/>
              <a:gd name="connsiteX2" fmla="*/ 21600 w 21600"/>
              <a:gd name="connsiteY2" fmla="*/ 17322 h 18805"/>
              <a:gd name="connsiteX3" fmla="*/ 0 w 21600"/>
              <a:gd name="connsiteY3" fmla="*/ 18805 h 18805"/>
              <a:gd name="connsiteX4" fmla="*/ 0 w 21600"/>
              <a:gd name="connsiteY4" fmla="*/ 0 h 18805"/>
              <a:gd name="connsiteX0" fmla="*/ 0 w 21600"/>
              <a:gd name="connsiteY0" fmla="*/ 0 h 18916"/>
              <a:gd name="connsiteX1" fmla="*/ 21600 w 21600"/>
              <a:gd name="connsiteY1" fmla="*/ 0 h 18916"/>
              <a:gd name="connsiteX2" fmla="*/ 21600 w 21600"/>
              <a:gd name="connsiteY2" fmla="*/ 17322 h 18916"/>
              <a:gd name="connsiteX3" fmla="*/ 0 w 21600"/>
              <a:gd name="connsiteY3" fmla="*/ 18916 h 18916"/>
              <a:gd name="connsiteX4" fmla="*/ 0 w 21600"/>
              <a:gd name="connsiteY4" fmla="*/ 0 h 18916"/>
              <a:gd name="connsiteX0" fmla="*/ 0 w 21600"/>
              <a:gd name="connsiteY0" fmla="*/ 0 h 18916"/>
              <a:gd name="connsiteX1" fmla="*/ 21600 w 21600"/>
              <a:gd name="connsiteY1" fmla="*/ 0 h 18916"/>
              <a:gd name="connsiteX2" fmla="*/ 21600 w 21600"/>
              <a:gd name="connsiteY2" fmla="*/ 17322 h 18916"/>
              <a:gd name="connsiteX3" fmla="*/ 0 w 21600"/>
              <a:gd name="connsiteY3" fmla="*/ 18916 h 18916"/>
              <a:gd name="connsiteX4" fmla="*/ 0 w 21600"/>
              <a:gd name="connsiteY4" fmla="*/ 0 h 18916"/>
              <a:gd name="connsiteX0" fmla="*/ 0 w 21600"/>
              <a:gd name="connsiteY0" fmla="*/ 0 h 18916"/>
              <a:gd name="connsiteX1" fmla="*/ 21600 w 21600"/>
              <a:gd name="connsiteY1" fmla="*/ 0 h 18916"/>
              <a:gd name="connsiteX2" fmla="*/ 21600 w 21600"/>
              <a:gd name="connsiteY2" fmla="*/ 17322 h 18916"/>
              <a:gd name="connsiteX3" fmla="*/ 0 w 21600"/>
              <a:gd name="connsiteY3" fmla="*/ 18916 h 18916"/>
              <a:gd name="connsiteX4" fmla="*/ 0 w 21600"/>
              <a:gd name="connsiteY4" fmla="*/ 0 h 18916"/>
              <a:gd name="connsiteX0" fmla="*/ 0 w 21600"/>
              <a:gd name="connsiteY0" fmla="*/ 0 h 19355"/>
              <a:gd name="connsiteX1" fmla="*/ 21600 w 21600"/>
              <a:gd name="connsiteY1" fmla="*/ 0 h 19355"/>
              <a:gd name="connsiteX2" fmla="*/ 21600 w 21600"/>
              <a:gd name="connsiteY2" fmla="*/ 17322 h 19355"/>
              <a:gd name="connsiteX3" fmla="*/ 0 w 21600"/>
              <a:gd name="connsiteY3" fmla="*/ 19355 h 19355"/>
              <a:gd name="connsiteX4" fmla="*/ 0 w 21600"/>
              <a:gd name="connsiteY4" fmla="*/ 0 h 19355"/>
              <a:gd name="connsiteX0" fmla="*/ 0 w 21600"/>
              <a:gd name="connsiteY0" fmla="*/ 0 h 19355"/>
              <a:gd name="connsiteX1" fmla="*/ 21600 w 21600"/>
              <a:gd name="connsiteY1" fmla="*/ 0 h 19355"/>
              <a:gd name="connsiteX2" fmla="*/ 21600 w 21600"/>
              <a:gd name="connsiteY2" fmla="*/ 17322 h 19355"/>
              <a:gd name="connsiteX3" fmla="*/ 0 w 21600"/>
              <a:gd name="connsiteY3" fmla="*/ 19355 h 19355"/>
              <a:gd name="connsiteX4" fmla="*/ 0 w 21600"/>
              <a:gd name="connsiteY4" fmla="*/ 0 h 19355"/>
              <a:gd name="connsiteX0" fmla="*/ 0 w 21600"/>
              <a:gd name="connsiteY0" fmla="*/ 0 h 19794"/>
              <a:gd name="connsiteX1" fmla="*/ 21600 w 21600"/>
              <a:gd name="connsiteY1" fmla="*/ 0 h 19794"/>
              <a:gd name="connsiteX2" fmla="*/ 21600 w 21600"/>
              <a:gd name="connsiteY2" fmla="*/ 17322 h 19794"/>
              <a:gd name="connsiteX3" fmla="*/ 0 w 21600"/>
              <a:gd name="connsiteY3" fmla="*/ 19794 h 19794"/>
              <a:gd name="connsiteX4" fmla="*/ 0 w 21600"/>
              <a:gd name="connsiteY4" fmla="*/ 0 h 19794"/>
              <a:gd name="connsiteX0" fmla="*/ 0 w 21600"/>
              <a:gd name="connsiteY0" fmla="*/ 0 h 19794"/>
              <a:gd name="connsiteX1" fmla="*/ 21600 w 21600"/>
              <a:gd name="connsiteY1" fmla="*/ 0 h 19794"/>
              <a:gd name="connsiteX2" fmla="*/ 21600 w 21600"/>
              <a:gd name="connsiteY2" fmla="*/ 17322 h 19794"/>
              <a:gd name="connsiteX3" fmla="*/ 0 w 21600"/>
              <a:gd name="connsiteY3" fmla="*/ 19794 h 19794"/>
              <a:gd name="connsiteX4" fmla="*/ 0 w 21600"/>
              <a:gd name="connsiteY4" fmla="*/ 0 h 197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600" h="19794">
                <a:moveTo>
                  <a:pt x="0" y="0"/>
                </a:moveTo>
                <a:lnTo>
                  <a:pt x="21600" y="0"/>
                </a:lnTo>
                <a:lnTo>
                  <a:pt x="21600" y="17322"/>
                </a:lnTo>
                <a:cubicBezTo>
                  <a:pt x="10800" y="17322"/>
                  <a:pt x="7466" y="25350"/>
                  <a:pt x="0" y="19794"/>
                </a:cubicBezTo>
                <a:lnTo>
                  <a:pt x="0" y="0"/>
                </a:lnTo>
                <a:close/>
              </a:path>
            </a:pathLst>
          </a:custGeom>
          <a:gradFill>
            <a:gsLst>
              <a:gs pos="100000">
                <a:schemeClr val="bg2">
                  <a:tint val="28000"/>
                  <a:satMod val="2000000"/>
                  <a:alpha val="30000"/>
                </a:schemeClr>
              </a:gs>
              <a:gs pos="35000">
                <a:schemeClr val="bg2">
                  <a:shade val="100000"/>
                  <a:satMod val="600000"/>
                  <a:alpha val="0"/>
                </a:schemeClr>
              </a:gs>
            </a:gsLst>
            <a:lin ang="5400000" scaled="1"/>
          </a:gradFill>
          <a:ln w="317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02920" y="2775745"/>
            <a:ext cx="8229600" cy="2167128"/>
          </a:xfrm>
        </p:spPr>
        <p:txBody>
          <a:bodyPr tIns="0" bIns="0" anchor="t"/>
          <a:lstStyle>
            <a:lvl1pPr>
              <a:defRPr sz="5000" cap="all" baseline="0">
                <a:effectLst>
                  <a:outerShdw blurRad="30000" dist="30000" dir="2700000" algn="tl" rotWithShape="0">
                    <a:schemeClr val="bg2">
                      <a:shade val="45000"/>
                      <a:satMod val="150000"/>
                      <a:alpha val="90000"/>
                    </a:schemeClr>
                  </a:outerShdw>
                  <a:reflection blurRad="12000" stA="25000" endPos="49000" dist="5000" dir="5400000" sy="-100000" algn="bl" rotWithShape="0"/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00064" y="1559720"/>
            <a:ext cx="5105400" cy="1219200"/>
          </a:xfrm>
        </p:spPr>
        <p:txBody>
          <a:bodyPr lIns="0" tIns="0" rIns="0" bIns="0" anchor="b"/>
          <a:lstStyle>
            <a:lvl1pPr marL="0" indent="0" algn="l">
              <a:buNone/>
              <a:defRPr sz="1900"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E1299E-20D0-4812-8591-B2D9834E2B71}" type="datetimeFigureOut">
              <a:rPr lang="ru-RU" smtClean="0"/>
              <a:pPr/>
              <a:t>03.02.2012</a:t>
            </a:fld>
            <a:endParaRPr lang="ru-RU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534307-D68A-4F05-974F-F3BCE7175BE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E1299E-20D0-4812-8591-B2D9834E2B71}" type="datetimeFigureOut">
              <a:rPr lang="ru-RU" smtClean="0"/>
              <a:pPr/>
              <a:t>03.02.2012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534307-D68A-4F05-974F-F3BCE7175BE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990600"/>
            <a:ext cx="7772400" cy="1362456"/>
          </a:xfrm>
        </p:spPr>
        <p:txBody>
          <a:bodyPr>
            <a:noAutofit/>
          </a:bodyPr>
          <a:lstStyle>
            <a:lvl1pPr algn="l">
              <a:buNone/>
              <a:defRPr sz="48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352677"/>
            <a:ext cx="7772400" cy="1509712"/>
          </a:xfrm>
        </p:spPr>
        <p:txBody>
          <a:bodyPr anchor="t"/>
          <a:lstStyle>
            <a:lvl1pPr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E1299E-20D0-4812-8591-B2D9834E2B71}" type="datetimeFigureOut">
              <a:rPr lang="ru-RU" smtClean="0"/>
              <a:pPr/>
              <a:t>03.02.2012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534307-D68A-4F05-974F-F3BCE7175BE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14400"/>
            <a:ext cx="8229600" cy="1143000"/>
          </a:xfrm>
        </p:spPr>
        <p:txBody>
          <a:bodyPr tIns="9144" bIns="9144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199800"/>
            <a:ext cx="4038600" cy="416052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199800"/>
            <a:ext cx="4038600" cy="416052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E1299E-20D0-4812-8591-B2D9834E2B71}" type="datetimeFigureOut">
              <a:rPr lang="ru-RU" smtClean="0"/>
              <a:pPr/>
              <a:t>03.02.2012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534307-D68A-4F05-974F-F3BCE7175BE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14400"/>
            <a:ext cx="8229600" cy="1143000"/>
          </a:xfrm>
        </p:spPr>
        <p:txBody>
          <a:bodyPr tIns="9144" bIns="9144" anchor="b"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112168"/>
            <a:ext cx="4040188" cy="502920"/>
          </a:xfrm>
        </p:spPr>
        <p:txBody>
          <a:bodyPr anchor="b">
            <a:noAutofit/>
          </a:bodyPr>
          <a:lstStyle>
            <a:lvl1pPr>
              <a:buNone/>
              <a:defRPr sz="2200" b="1">
                <a:effectLst>
                  <a:outerShdw blurRad="38000" dist="38000" dir="2700000" algn="tl" rotWithShape="0">
                    <a:schemeClr val="bg2">
                      <a:shade val="45000"/>
                      <a:satMod val="150000"/>
                      <a:alpha val="90000"/>
                    </a:schemeClr>
                  </a:outerShdw>
                </a:effectLst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2112168"/>
            <a:ext cx="4041775" cy="502920"/>
          </a:xfrm>
        </p:spPr>
        <p:txBody>
          <a:bodyPr anchor="b">
            <a:noAutofit/>
          </a:bodyPr>
          <a:lstStyle>
            <a:lvl1pPr>
              <a:buNone/>
              <a:defRPr sz="2200" b="1">
                <a:effectLst>
                  <a:outerShdw blurRad="30000" dist="30000" dir="2700000" algn="tl" rotWithShape="0">
                    <a:schemeClr val="bg2">
                      <a:shade val="45000"/>
                      <a:satMod val="150000"/>
                      <a:alpha val="90000"/>
                    </a:schemeClr>
                  </a:outerShdw>
                </a:effectLst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667000"/>
            <a:ext cx="4040188" cy="365760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667000"/>
            <a:ext cx="4041775" cy="365760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E1299E-20D0-4812-8591-B2D9834E2B71}" type="datetimeFigureOut">
              <a:rPr lang="ru-RU" smtClean="0"/>
              <a:pPr/>
              <a:t>03.02.2012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534307-D68A-4F05-974F-F3BCE7175BE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14400"/>
            <a:ext cx="8229600" cy="1143000"/>
          </a:xfrm>
          <a:effectLst/>
        </p:spPr>
        <p:txBody>
          <a:bodyPr tIns="9144" bIns="9144" anchor="b"/>
          <a:lstStyle>
            <a:lvl1pPr>
              <a:defRPr sz="4800" cap="none" baseline="0">
                <a:effectLst>
                  <a:outerShdw blurRad="30000" dist="30000" dir="2700000" algn="tl" rotWithShape="0">
                    <a:schemeClr val="bg2">
                      <a:shade val="45000"/>
                      <a:satMod val="150000"/>
                      <a:alpha val="90000"/>
                    </a:scheme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E1299E-20D0-4812-8591-B2D9834E2B71}" type="datetimeFigureOut">
              <a:rPr lang="ru-RU" smtClean="0"/>
              <a:pPr/>
              <a:t>03.02.2012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534307-D68A-4F05-974F-F3BCE7175BE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E1299E-20D0-4812-8591-B2D9834E2B71}" type="datetimeFigureOut">
              <a:rPr lang="ru-RU" smtClean="0"/>
              <a:pPr/>
              <a:t>03.02.2012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534307-D68A-4F05-974F-F3BCE7175BE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1000128" y="3267456"/>
            <a:ext cx="74066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498230"/>
            <a:ext cx="7772400" cy="2731008"/>
          </a:xfrm>
        </p:spPr>
        <p:txBody>
          <a:bodyPr rIns="100584"/>
          <a:lstStyle>
            <a:lvl1pPr algn="r">
              <a:buNone/>
              <a:defRPr sz="4000" b="1" cap="none">
                <a:solidFill>
                  <a:schemeClr val="accent1">
                    <a:tint val="95000"/>
                    <a:satMod val="200000"/>
                  </a:schemeClr>
                </a:solidFill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3287713"/>
            <a:ext cx="7772400" cy="1509712"/>
          </a:xfrm>
        </p:spPr>
        <p:txBody>
          <a:bodyPr rIns="128016" anchor="t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>
            <a:extLst/>
          </a:lstStyle>
          <a:p>
            <a:fld id="{77E1299E-20D0-4812-8591-B2D9834E2B71}" type="datetimeFigureOut">
              <a:rPr lang="ru-RU" smtClean="0"/>
              <a:pPr/>
              <a:t>03.02.2012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C3534307-D68A-4F05-974F-F3BCE7175BE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>
            <a:extLst/>
          </a:lstStyle>
          <a:p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1440"/>
            <a:ext cx="8229600" cy="914400"/>
          </a:xfrm>
        </p:spPr>
        <p:txBody>
          <a:bodyPr tIns="0" bIns="0" anchor="b"/>
          <a:lstStyle>
            <a:lvl1pPr algn="l">
              <a:buNone/>
              <a:defRPr sz="50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133856"/>
            <a:ext cx="2590800" cy="5181600"/>
          </a:xfrm>
        </p:spPr>
        <p:txBody>
          <a:bodyPr lIns="45720" tIns="45720" rIns="0"/>
          <a:lstStyle>
            <a:lvl1pPr marL="0" indent="0">
              <a:spcBef>
                <a:spcPts val="300"/>
              </a:spcBef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429000" y="1133472"/>
            <a:ext cx="5257800" cy="5191128"/>
          </a:xfrm>
        </p:spPr>
        <p:txBody>
          <a:bodyPr/>
          <a:lstStyle>
            <a:lvl1pPr algn="l">
              <a:defRPr sz="3000"/>
            </a:lvl1pPr>
            <a:lvl2pPr algn="l">
              <a:defRPr sz="2800"/>
            </a:lvl2pPr>
            <a:lvl3pPr algn="l">
              <a:defRPr sz="2400"/>
            </a:lvl3pPr>
            <a:lvl4pPr algn="l">
              <a:defRPr sz="2000"/>
            </a:lvl4pPr>
            <a:lvl5pPr algn="l">
              <a:defRPr sz="20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E1299E-20D0-4812-8591-B2D9834E2B71}" type="datetimeFigureOut">
              <a:rPr lang="ru-RU" smtClean="0"/>
              <a:pPr/>
              <a:t>03.02.2012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534307-D68A-4F05-974F-F3BCE7175BE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6240" y="1981200"/>
            <a:ext cx="3429000" cy="522288"/>
          </a:xfrm>
        </p:spPr>
        <p:txBody>
          <a:bodyPr tIns="0" bIns="0" anchor="b"/>
          <a:lstStyle>
            <a:lvl1pPr algn="r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093368" y="1066800"/>
            <a:ext cx="4572000" cy="4572000"/>
          </a:xfrm>
          <a:solidFill>
            <a:schemeClr val="bg2">
              <a:shade val="75000"/>
            </a:schemeClr>
          </a:solidFill>
          <a:ln w="60325">
            <a:solidFill>
              <a:srgbClr val="FFFFFF"/>
            </a:solidFill>
            <a:miter lim="800000"/>
          </a:ln>
          <a:effectLst>
            <a:outerShdw blurRad="36195" dist="10000" dir="5400000" algn="tl" rotWithShape="0">
              <a:srgbClr val="000000">
                <a:alpha val="75000"/>
              </a:srgbClr>
            </a:outerShdw>
            <a:reflection stA="21000" endA="500" endPos="10000" dist="20000" dir="5400000" sy="-100000" algn="bl" rotWithShape="0"/>
          </a:effectLst>
        </p:spPr>
        <p:txBody>
          <a:bodyPr/>
          <a:lstStyle>
            <a:lvl1pPr>
              <a:buNone/>
              <a:defRPr sz="3200"/>
            </a:lvl1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76240" y="2543176"/>
            <a:ext cx="3429000" cy="914400"/>
          </a:xfrm>
        </p:spPr>
        <p:txBody>
          <a:bodyPr lIns="0" tIns="0" rIns="0" bIns="0" anchor="t"/>
          <a:lstStyle>
            <a:lvl1pPr indent="0" algn="r">
              <a:spcBef>
                <a:spcPts val="300"/>
              </a:spcBef>
              <a:buFontTx/>
              <a:buNone/>
              <a:defRPr sz="1400" baseline="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E1299E-20D0-4812-8591-B2D9834E2B71}" type="datetimeFigureOut">
              <a:rPr lang="ru-RU" smtClean="0"/>
              <a:pPr/>
              <a:t>03.02.2012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153400" y="6356350"/>
            <a:ext cx="533400" cy="365125"/>
          </a:xfrm>
        </p:spPr>
        <p:txBody>
          <a:bodyPr/>
          <a:lstStyle/>
          <a:p>
            <a:fld id="{C3534307-D68A-4F05-974F-F3BCE7175BE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E1299E-20D0-4812-8591-B2D9834E2B71}" type="datetimeFigureOut">
              <a:rPr lang="ru-RU" smtClean="0"/>
              <a:pPr/>
              <a:t>03.02.2012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534307-D68A-4F05-974F-F3BCE7175BE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E1299E-20D0-4812-8591-B2D9834E2B71}" type="datetimeFigureOut">
              <a:rPr lang="ru-RU" smtClean="0"/>
              <a:pPr/>
              <a:t>03.02.2012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534307-D68A-4F05-974F-F3BCE7175BE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E1299E-20D0-4812-8591-B2D9834E2B71}" type="datetimeFigureOut">
              <a:rPr lang="ru-RU" smtClean="0"/>
              <a:pPr/>
              <a:t>03.02.2012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C3534307-D68A-4F05-974F-F3BCE7175BE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E1299E-20D0-4812-8591-B2D9834E2B71}" type="datetimeFigureOut">
              <a:rPr lang="ru-RU" smtClean="0"/>
              <a:pPr/>
              <a:t>03.02.2012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C3534307-D68A-4F05-974F-F3BCE7175BE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E1299E-20D0-4812-8591-B2D9834E2B71}" type="datetimeFigureOut">
              <a:rPr lang="ru-RU" smtClean="0"/>
              <a:pPr/>
              <a:t>03.02.2012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534307-D68A-4F05-974F-F3BCE7175BE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E1299E-20D0-4812-8591-B2D9834E2B71}" type="datetimeFigureOut">
              <a:rPr lang="ru-RU" smtClean="0"/>
              <a:pPr/>
              <a:t>03.02.2012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534307-D68A-4F05-974F-F3BCE7175BE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E1299E-20D0-4812-8591-B2D9834E2B71}" type="datetimeFigureOut">
              <a:rPr lang="ru-RU" smtClean="0"/>
              <a:pPr/>
              <a:t>03.02.2012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C3534307-D68A-4F05-974F-F3BCE7175BE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E1299E-20D0-4812-8591-B2D9834E2B71}" type="datetimeFigureOut">
              <a:rPr lang="ru-RU" smtClean="0"/>
              <a:pPr/>
              <a:t>03.02.2012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534307-D68A-4F05-974F-F3BCE7175BE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7E1299E-20D0-4812-8591-B2D9834E2B71}" type="datetimeFigureOut">
              <a:rPr lang="ru-RU" smtClean="0"/>
              <a:pPr/>
              <a:t>03.02.2012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>
            <a:extLst/>
          </a:lstStyle>
          <a:p>
            <a:fld id="{C3534307-D68A-4F05-974F-F3BCE7175BE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E1299E-20D0-4812-8591-B2D9834E2B71}" type="datetimeFigureOut">
              <a:rPr lang="ru-RU" smtClean="0"/>
              <a:pPr/>
              <a:t>03.02.2012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534307-D68A-4F05-974F-F3BCE7175BE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E1299E-20D0-4812-8591-B2D9834E2B71}" type="datetimeFigureOut">
              <a:rPr lang="ru-RU" smtClean="0"/>
              <a:pPr/>
              <a:t>03.02.2012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534307-D68A-4F05-974F-F3BCE7175BE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E1299E-20D0-4812-8591-B2D9834E2B71}" type="datetimeFigureOut">
              <a:rPr lang="ru-RU" smtClean="0"/>
              <a:pPr/>
              <a:t>03.02.2012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534307-D68A-4F05-974F-F3BCE7175BE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E1299E-20D0-4812-8591-B2D9834E2B71}" type="datetimeFigureOut">
              <a:rPr lang="ru-RU" smtClean="0"/>
              <a:pPr/>
              <a:t>03.02.2012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534307-D68A-4F05-974F-F3BCE7175BE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E1299E-20D0-4812-8591-B2D9834E2B71}" type="datetimeFigureOut">
              <a:rPr lang="ru-RU" smtClean="0"/>
              <a:pPr/>
              <a:t>03.02.2012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534307-D68A-4F05-974F-F3BCE7175BE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616744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4800600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51948"/>
            <a:ext cx="8229600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3"/>
            <a:ext cx="4041775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941763"/>
          </a:xfrm>
        </p:spPr>
        <p:txBody>
          <a:bodyPr lIns="9144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941763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7E1299E-20D0-4812-8591-B2D9834E2B71}" type="datetimeFigureOut">
              <a:rPr lang="ru-RU" smtClean="0"/>
              <a:pPr/>
              <a:t>03.02.2012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>
            <a:extLst/>
          </a:lstStyle>
          <a:p>
            <a:fld id="{C3534307-D68A-4F05-974F-F3BCE7175BE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53218"/>
            <a:ext cx="822960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7E1299E-20D0-4812-8591-B2D9834E2B71}" type="datetimeFigureOut">
              <a:rPr lang="ru-RU" smtClean="0"/>
              <a:pPr/>
              <a:t>03.02.2012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3534307-D68A-4F05-974F-F3BCE7175BE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7E1299E-20D0-4812-8591-B2D9834E2B71}" type="datetimeFigureOut">
              <a:rPr lang="ru-RU" smtClean="0"/>
              <a:pPr/>
              <a:t>03.02.2012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3534307-D68A-4F05-974F-F3BCE7175BE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5057552" y="105765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63136" y="304800"/>
            <a:ext cx="3931920" cy="762000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963136" y="1107560"/>
            <a:ext cx="3931920" cy="1066800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228600" y="2209800"/>
            <a:ext cx="8666456" cy="3977640"/>
          </a:xfrm>
        </p:spPr>
        <p:txBody>
          <a:bodyPr/>
          <a:lstStyle>
            <a:lvl1pPr marL="292608">
              <a:defRPr sz="3200"/>
            </a:lvl1pPr>
            <a:lvl2pPr marL="594360">
              <a:defRPr sz="2800"/>
            </a:lvl2pPr>
            <a:lvl3pPr marL="822960">
              <a:defRPr sz="2400"/>
            </a:lvl3pPr>
            <a:lvl4pPr marL="1051560">
              <a:defRPr sz="2000"/>
            </a:lvl4pPr>
            <a:lvl5pPr marL="1261872"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9" name="Дата 8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>
            <a:extLst/>
          </a:lstStyle>
          <a:p>
            <a:fld id="{77E1299E-20D0-4812-8591-B2D9834E2B71}" type="datetimeFigureOut">
              <a:rPr lang="ru-RU" smtClean="0"/>
              <a:pPr/>
              <a:t>03.02.2012</a:t>
            </a:fld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C3534307-D68A-4F05-974F-F3BCE7175BE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>
            <a:extLst/>
          </a:lstStyle>
          <a:p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E1299E-20D0-4812-8591-B2D9834E2B71}" type="datetimeFigureOut">
              <a:rPr lang="ru-RU" smtClean="0"/>
              <a:pPr/>
              <a:t>03.02.2012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534307-D68A-4F05-974F-F3BCE7175BE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0443" y="4724400"/>
            <a:ext cx="5486400" cy="664536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040443" y="5388936"/>
            <a:ext cx="5486400" cy="912255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04800" y="249864"/>
            <a:ext cx="8534400" cy="4343400"/>
          </a:xfrm>
          <a:prstGeom prst="round2DiagRect">
            <a:avLst>
              <a:gd name="adj1" fmla="val 11403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  <a:extLst/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>
            <a:extLst/>
          </a:lstStyle>
          <a:p>
            <a:fld id="{77E1299E-20D0-4812-8591-B2D9834E2B71}" type="datetimeFigureOut">
              <a:rPr lang="ru-RU" smtClean="0"/>
              <a:pPr/>
              <a:t>03.02.2012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C3534307-D68A-4F05-974F-F3BCE7175BE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>
            <a:extLst/>
          </a:lstStyle>
          <a:p>
            <a:endParaRPr lang="ru-RU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7E1299E-20D0-4812-8591-B2D9834E2B71}" type="datetimeFigureOut">
              <a:rPr lang="ru-RU" smtClean="0"/>
              <a:pPr/>
              <a:t>03.02.2012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3534307-D68A-4F05-974F-F3BCE7175BE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7E1299E-20D0-4812-8591-B2D9834E2B71}" type="datetimeFigureOut">
              <a:rPr lang="ru-RU" smtClean="0"/>
              <a:pPr/>
              <a:t>03.02.2012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3534307-D68A-4F05-974F-F3BCE7175BE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E1299E-20D0-4812-8591-B2D9834E2B71}" type="datetimeFigureOut">
              <a:rPr lang="ru-RU" smtClean="0"/>
              <a:pPr/>
              <a:t>03.02.2012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C3534307-D68A-4F05-974F-F3BCE7175BE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E1299E-20D0-4812-8591-B2D9834E2B71}" type="datetimeFigureOut">
              <a:rPr lang="ru-RU" smtClean="0"/>
              <a:pPr/>
              <a:t>03.02.2012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C3534307-D68A-4F05-974F-F3BCE7175BE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E1299E-20D0-4812-8591-B2D9834E2B71}" type="datetimeFigureOut">
              <a:rPr lang="ru-RU" smtClean="0"/>
              <a:pPr/>
              <a:t>03.02.2012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534307-D68A-4F05-974F-F3BCE7175BE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E1299E-20D0-4812-8591-B2D9834E2B71}" type="datetimeFigureOut">
              <a:rPr lang="ru-RU" smtClean="0"/>
              <a:pPr/>
              <a:t>03.02.2012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534307-D68A-4F05-974F-F3BCE7175BE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E1299E-20D0-4812-8591-B2D9834E2B71}" type="datetimeFigureOut">
              <a:rPr lang="ru-RU" smtClean="0"/>
              <a:pPr/>
              <a:t>03.02.2012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C3534307-D68A-4F05-974F-F3BCE7175BE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E1299E-20D0-4812-8591-B2D9834E2B71}" type="datetimeFigureOut">
              <a:rPr lang="ru-RU" smtClean="0"/>
              <a:pPr/>
              <a:t>03.02.2012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534307-D68A-4F05-974F-F3BCE7175BE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E1299E-20D0-4812-8591-B2D9834E2B71}" type="datetimeFigureOut">
              <a:rPr lang="ru-RU" smtClean="0"/>
              <a:pPr/>
              <a:t>03.02.2012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534307-D68A-4F05-974F-F3BCE7175BE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E1299E-20D0-4812-8591-B2D9834E2B71}" type="datetimeFigureOut">
              <a:rPr lang="ru-RU" smtClean="0"/>
              <a:pPr/>
              <a:t>03.02.2012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534307-D68A-4F05-974F-F3BCE7175BE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E1299E-20D0-4812-8591-B2D9834E2B71}" type="datetimeFigureOut">
              <a:rPr lang="ru-RU" smtClean="0"/>
              <a:pPr/>
              <a:t>03.02.2012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534307-D68A-4F05-974F-F3BCE7175BE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E1299E-20D0-4812-8591-B2D9834E2B71}" type="datetimeFigureOut">
              <a:rPr lang="ru-RU" smtClean="0"/>
              <a:pPr/>
              <a:t>03.02.2012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534307-D68A-4F05-974F-F3BCE7175BE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E1299E-20D0-4812-8591-B2D9834E2B71}" type="datetimeFigureOut">
              <a:rPr lang="ru-RU" smtClean="0"/>
              <a:pPr/>
              <a:t>03.02.2012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534307-D68A-4F05-974F-F3BCE7175BE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E1299E-20D0-4812-8591-B2D9834E2B71}" type="datetimeFigureOut">
              <a:rPr lang="ru-RU" smtClean="0"/>
              <a:pPr/>
              <a:t>03.02.2012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534307-D68A-4F05-974F-F3BCE7175BE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857364"/>
            <a:ext cx="7772400" cy="1470025"/>
          </a:xfrm>
        </p:spPr>
        <p:txBody>
          <a:bodyPr anchor="ctr"/>
          <a:lstStyle>
            <a:lvl1pPr algn="r">
              <a:defRPr>
                <a:gradFill flip="none" rotWithShape="1">
                  <a:gsLst>
                    <a:gs pos="0">
                      <a:schemeClr val="accent2"/>
                    </a:gs>
                    <a:gs pos="45000">
                      <a:schemeClr val="accent2">
                        <a:tint val="60000"/>
                      </a:schemeClr>
                    </a:gs>
                    <a:gs pos="90000">
                      <a:schemeClr val="accent2">
                        <a:tint val="40000"/>
                      </a:schemeClr>
                    </a:gs>
                    <a:gs pos="100000">
                      <a:schemeClr val="accent2">
                        <a:tint val="20000"/>
                      </a:schemeClr>
                    </a:gs>
                  </a:gsLst>
                  <a:lin ang="16200000" scaled="1"/>
                  <a:tileRect/>
                </a:gra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062792" y="3357562"/>
            <a:ext cx="6400800" cy="1752600"/>
          </a:xfrm>
        </p:spPr>
        <p:txBody>
          <a:bodyPr/>
          <a:lstStyle>
            <a:lvl1pPr marL="0" indent="0" algn="r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E1299E-20D0-4812-8591-B2D9834E2B71}" type="datetimeFigureOut">
              <a:rPr lang="ru-RU" smtClean="0"/>
              <a:pPr/>
              <a:t>03.02.2012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534307-D68A-4F05-974F-F3BCE7175BE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23"/>
          <p:cNvGrpSpPr/>
          <p:nvPr/>
        </p:nvGrpSpPr>
        <p:grpSpPr>
          <a:xfrm>
            <a:off x="2207747" y="1332379"/>
            <a:ext cx="6482858" cy="144000"/>
            <a:chOff x="2214546" y="1427612"/>
            <a:chExt cx="6482858" cy="144000"/>
          </a:xfrm>
        </p:grpSpPr>
        <p:sp>
          <p:nvSpPr>
            <p:cNvPr id="10" name="Chevron 9"/>
            <p:cNvSpPr/>
            <p:nvPr userDrawn="1"/>
          </p:nvSpPr>
          <p:spPr>
            <a:xfrm flipH="1">
              <a:off x="8643404" y="1427612"/>
              <a:ext cx="54000" cy="144000"/>
            </a:xfrm>
            <a:prstGeom prst="chevron">
              <a:avLst>
                <a:gd name="adj" fmla="val 50000"/>
              </a:avLst>
            </a:prstGeom>
            <a:gradFill flip="none" rotWithShape="1">
              <a:gsLst>
                <a:gs pos="0">
                  <a:schemeClr val="accent1">
                    <a:alpha val="20000"/>
                  </a:schemeClr>
                </a:gs>
                <a:gs pos="100000">
                  <a:schemeClr val="accent1">
                    <a:alpha val="15000"/>
                  </a:schemeClr>
                </a:gs>
              </a:gsLst>
              <a:lin ang="10800000" scaled="1"/>
              <a:tileRect/>
            </a:gradFill>
            <a:ln w="25400" cap="flat" cmpd="sng" algn="ctr">
              <a:noFill/>
              <a:prstDash val="solid"/>
            </a:ln>
          </p:spPr>
          <p:style>
            <a:lnRef idx="2">
              <a:schemeClr val="accent1"/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1" latinLnBrk="0" hangingPunct="1"/>
              <a:endParaRPr kumimoji="0"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23" name="Rectangle 22"/>
            <p:cNvSpPr/>
            <p:nvPr userDrawn="1"/>
          </p:nvSpPr>
          <p:spPr>
            <a:xfrm>
              <a:off x="2214546" y="1490779"/>
              <a:ext cx="6429600" cy="18000"/>
            </a:xfrm>
            <a:prstGeom prst="rect">
              <a:avLst/>
            </a:prstGeom>
            <a:gradFill flip="none" rotWithShape="1">
              <a:gsLst>
                <a:gs pos="0">
                  <a:schemeClr val="accent1">
                    <a:alpha val="20000"/>
                  </a:schemeClr>
                </a:gs>
                <a:gs pos="100000">
                  <a:schemeClr val="accent1">
                    <a:alpha val="4000"/>
                  </a:schemeClr>
                </a:gs>
              </a:gsLst>
              <a:lin ang="10800000" scaled="1"/>
              <a:tileRect/>
            </a:gradFill>
            <a:ln w="25400" cap="flat" cmpd="sng" algn="ctr">
              <a:noFill/>
              <a:prstDash val="solid"/>
            </a:ln>
          </p:spPr>
          <p:style>
            <a:lnRef idx="2">
              <a:schemeClr val="accent1"/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1" latinLnBrk="0" hangingPunct="1"/>
              <a:endParaRPr kumimoji="0" lang="zh-CN" alt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E1299E-20D0-4812-8591-B2D9834E2B71}" type="datetimeFigureOut">
              <a:rPr lang="ru-RU" smtClean="0"/>
              <a:pPr/>
              <a:t>03.02.2012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534307-D68A-4F05-974F-F3BCE7175BE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286113"/>
            <a:ext cx="7772400" cy="1362075"/>
          </a:xfrm>
        </p:spPr>
        <p:txBody>
          <a:bodyPr anchor="t"/>
          <a:lstStyle>
            <a:lvl1pPr algn="r">
              <a:defRPr sz="4000" b="0" cap="all">
                <a:gradFill flip="none" rotWithShape="1">
                  <a:gsLst>
                    <a:gs pos="0">
                      <a:schemeClr val="accent2"/>
                    </a:gs>
                    <a:gs pos="45000">
                      <a:schemeClr val="accent2">
                        <a:tint val="60000"/>
                      </a:schemeClr>
                    </a:gs>
                    <a:gs pos="90000">
                      <a:schemeClr val="accent2">
                        <a:tint val="40000"/>
                      </a:schemeClr>
                    </a:gs>
                    <a:gs pos="100000">
                      <a:schemeClr val="accent2">
                        <a:tint val="20000"/>
                      </a:schemeClr>
                    </a:gs>
                  </a:gsLst>
                  <a:lin ang="16200000" scaled="1"/>
                  <a:tileRect/>
                </a:gra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1785926"/>
            <a:ext cx="7772400" cy="150018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r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r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r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r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E1299E-20D0-4812-8591-B2D9834E2B71}" type="datetimeFigureOut">
              <a:rPr lang="ru-RU" smtClean="0"/>
              <a:pPr/>
              <a:t>03.02.2012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534307-D68A-4F05-974F-F3BCE7175BE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2207747" y="1332379"/>
            <a:ext cx="6482858" cy="144000"/>
            <a:chOff x="2214546" y="1427612"/>
            <a:chExt cx="6482858" cy="144000"/>
          </a:xfrm>
        </p:grpSpPr>
        <p:sp>
          <p:nvSpPr>
            <p:cNvPr id="9" name="Chevron 8"/>
            <p:cNvSpPr/>
            <p:nvPr userDrawn="1"/>
          </p:nvSpPr>
          <p:spPr>
            <a:xfrm flipH="1">
              <a:off x="8643404" y="1427612"/>
              <a:ext cx="54000" cy="144000"/>
            </a:xfrm>
            <a:prstGeom prst="chevron">
              <a:avLst>
                <a:gd name="adj" fmla="val 50000"/>
              </a:avLst>
            </a:prstGeom>
            <a:gradFill flip="none" rotWithShape="1">
              <a:gsLst>
                <a:gs pos="0">
                  <a:schemeClr val="accent1">
                    <a:alpha val="20000"/>
                  </a:schemeClr>
                </a:gs>
                <a:gs pos="100000">
                  <a:schemeClr val="accent1">
                    <a:alpha val="15000"/>
                  </a:schemeClr>
                </a:gs>
              </a:gsLst>
              <a:lin ang="10800000" scaled="1"/>
              <a:tileRect/>
            </a:gradFill>
            <a:ln w="25400" cap="flat" cmpd="sng" algn="ctr">
              <a:noFill/>
              <a:prstDash val="solid"/>
            </a:ln>
          </p:spPr>
          <p:style>
            <a:lnRef idx="2">
              <a:schemeClr val="accent1"/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1" latinLnBrk="0" hangingPunct="1"/>
              <a:endParaRPr kumimoji="0"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10" name="Rectangle 9"/>
            <p:cNvSpPr/>
            <p:nvPr userDrawn="1"/>
          </p:nvSpPr>
          <p:spPr>
            <a:xfrm>
              <a:off x="2214546" y="1490779"/>
              <a:ext cx="6429600" cy="18000"/>
            </a:xfrm>
            <a:prstGeom prst="rect">
              <a:avLst/>
            </a:prstGeom>
            <a:gradFill flip="none" rotWithShape="1">
              <a:gsLst>
                <a:gs pos="0">
                  <a:schemeClr val="accent1">
                    <a:alpha val="20000"/>
                  </a:schemeClr>
                </a:gs>
                <a:gs pos="100000">
                  <a:schemeClr val="accent1">
                    <a:alpha val="4000"/>
                  </a:schemeClr>
                </a:gs>
              </a:gsLst>
              <a:lin ang="10800000" scaled="1"/>
              <a:tileRect/>
            </a:gradFill>
            <a:ln w="25400" cap="flat" cmpd="sng" algn="ctr">
              <a:noFill/>
              <a:prstDash val="solid"/>
            </a:ln>
          </p:spPr>
          <p:style>
            <a:lnRef idx="2">
              <a:schemeClr val="accent1"/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1" latinLnBrk="0" hangingPunct="1"/>
              <a:endParaRPr kumimoji="0" lang="zh-CN" alt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E1299E-20D0-4812-8591-B2D9834E2B71}" type="datetimeFigureOut">
              <a:rPr lang="ru-RU" smtClean="0"/>
              <a:pPr/>
              <a:t>03.02.2012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534307-D68A-4F05-974F-F3BCE7175BE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2207747" y="1332379"/>
            <a:ext cx="6482858" cy="144000"/>
            <a:chOff x="2214546" y="1427612"/>
            <a:chExt cx="6482858" cy="144000"/>
          </a:xfrm>
        </p:grpSpPr>
        <p:sp>
          <p:nvSpPr>
            <p:cNvPr id="11" name="Chevron 10"/>
            <p:cNvSpPr/>
            <p:nvPr userDrawn="1"/>
          </p:nvSpPr>
          <p:spPr>
            <a:xfrm flipH="1">
              <a:off x="8643404" y="1427612"/>
              <a:ext cx="54000" cy="144000"/>
            </a:xfrm>
            <a:prstGeom prst="chevron">
              <a:avLst>
                <a:gd name="adj" fmla="val 50000"/>
              </a:avLst>
            </a:prstGeom>
            <a:gradFill flip="none" rotWithShape="1">
              <a:gsLst>
                <a:gs pos="0">
                  <a:schemeClr val="accent1">
                    <a:alpha val="20000"/>
                  </a:schemeClr>
                </a:gs>
                <a:gs pos="100000">
                  <a:schemeClr val="accent1">
                    <a:alpha val="15000"/>
                  </a:schemeClr>
                </a:gs>
              </a:gsLst>
              <a:lin ang="10800000" scaled="1"/>
              <a:tileRect/>
            </a:gradFill>
            <a:ln w="25400" cap="flat" cmpd="sng" algn="ctr">
              <a:noFill/>
              <a:prstDash val="solid"/>
            </a:ln>
          </p:spPr>
          <p:style>
            <a:lnRef idx="2">
              <a:schemeClr val="accent1"/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1" latinLnBrk="0" hangingPunct="1"/>
              <a:endParaRPr kumimoji="0"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12" name="Rectangle 11"/>
            <p:cNvSpPr/>
            <p:nvPr userDrawn="1"/>
          </p:nvSpPr>
          <p:spPr>
            <a:xfrm>
              <a:off x="2214546" y="1490779"/>
              <a:ext cx="6429600" cy="18000"/>
            </a:xfrm>
            <a:prstGeom prst="rect">
              <a:avLst/>
            </a:prstGeom>
            <a:gradFill flip="none" rotWithShape="1">
              <a:gsLst>
                <a:gs pos="0">
                  <a:schemeClr val="accent1">
                    <a:alpha val="20000"/>
                  </a:schemeClr>
                </a:gs>
                <a:gs pos="100000">
                  <a:schemeClr val="accent1">
                    <a:alpha val="4000"/>
                  </a:schemeClr>
                </a:gs>
              </a:gsLst>
              <a:lin ang="10800000" scaled="1"/>
              <a:tileRect/>
            </a:gradFill>
            <a:ln w="25400" cap="flat" cmpd="sng" algn="ctr">
              <a:noFill/>
              <a:prstDash val="solid"/>
            </a:ln>
          </p:spPr>
          <p:style>
            <a:lnRef idx="2">
              <a:schemeClr val="accent1"/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1" latinLnBrk="0" hangingPunct="1"/>
              <a:endParaRPr kumimoji="0" lang="zh-CN" alt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E1299E-20D0-4812-8591-B2D9834E2B71}" type="datetimeFigureOut">
              <a:rPr lang="ru-RU" smtClean="0"/>
              <a:pPr/>
              <a:t>03.02.2012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534307-D68A-4F05-974F-F3BCE7175BE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2207747" y="1332379"/>
            <a:ext cx="6482858" cy="144000"/>
            <a:chOff x="2214546" y="1427612"/>
            <a:chExt cx="6482858" cy="144000"/>
          </a:xfrm>
        </p:grpSpPr>
        <p:sp>
          <p:nvSpPr>
            <p:cNvPr id="7" name="Chevron 6"/>
            <p:cNvSpPr/>
            <p:nvPr userDrawn="1"/>
          </p:nvSpPr>
          <p:spPr>
            <a:xfrm flipH="1">
              <a:off x="8643404" y="1427612"/>
              <a:ext cx="54000" cy="144000"/>
            </a:xfrm>
            <a:prstGeom prst="chevron">
              <a:avLst>
                <a:gd name="adj" fmla="val 50000"/>
              </a:avLst>
            </a:prstGeom>
            <a:gradFill flip="none" rotWithShape="1">
              <a:gsLst>
                <a:gs pos="0">
                  <a:schemeClr val="accent1">
                    <a:alpha val="20000"/>
                  </a:schemeClr>
                </a:gs>
                <a:gs pos="100000">
                  <a:schemeClr val="accent1">
                    <a:alpha val="15000"/>
                  </a:schemeClr>
                </a:gs>
              </a:gsLst>
              <a:lin ang="10800000" scaled="1"/>
              <a:tileRect/>
            </a:gradFill>
            <a:ln w="25400" cap="flat" cmpd="sng" algn="ctr">
              <a:noFill/>
              <a:prstDash val="solid"/>
            </a:ln>
          </p:spPr>
          <p:style>
            <a:lnRef idx="2">
              <a:schemeClr val="accent1"/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1" latinLnBrk="0" hangingPunct="1"/>
              <a:endParaRPr kumimoji="0"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8" name="Rectangle 7"/>
            <p:cNvSpPr/>
            <p:nvPr userDrawn="1"/>
          </p:nvSpPr>
          <p:spPr>
            <a:xfrm>
              <a:off x="2214546" y="1490779"/>
              <a:ext cx="6429600" cy="18000"/>
            </a:xfrm>
            <a:prstGeom prst="rect">
              <a:avLst/>
            </a:prstGeom>
            <a:gradFill flip="none" rotWithShape="1">
              <a:gsLst>
                <a:gs pos="0">
                  <a:schemeClr val="accent1">
                    <a:alpha val="20000"/>
                  </a:schemeClr>
                </a:gs>
                <a:gs pos="100000">
                  <a:schemeClr val="accent1">
                    <a:alpha val="4000"/>
                  </a:schemeClr>
                </a:gs>
              </a:gsLst>
              <a:lin ang="10800000" scaled="1"/>
              <a:tileRect/>
            </a:gradFill>
            <a:ln w="25400" cap="flat" cmpd="sng" algn="ctr">
              <a:noFill/>
              <a:prstDash val="solid"/>
            </a:ln>
          </p:spPr>
          <p:style>
            <a:lnRef idx="2">
              <a:schemeClr val="accent1"/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1" latinLnBrk="0" hangingPunct="1"/>
              <a:endParaRPr kumimoji="0" lang="zh-CN" alt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E1299E-20D0-4812-8591-B2D9834E2B71}" type="datetimeFigureOut">
              <a:rPr lang="ru-RU" smtClean="0"/>
              <a:pPr/>
              <a:t>03.02.2012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534307-D68A-4F05-974F-F3BCE7175BE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E1299E-20D0-4812-8591-B2D9834E2B71}" type="datetimeFigureOut">
              <a:rPr lang="ru-RU" smtClean="0"/>
              <a:pPr/>
              <a:t>03.02.2012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534307-D68A-4F05-974F-F3BCE7175BE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E1299E-20D0-4812-8591-B2D9834E2B71}" type="datetimeFigureOut">
              <a:rPr lang="ru-RU" smtClean="0"/>
              <a:pPr/>
              <a:t>03.02.2012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534307-D68A-4F05-974F-F3BCE7175BE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80745" y="285728"/>
            <a:ext cx="5106055" cy="1162050"/>
          </a:xfrm>
        </p:spPr>
        <p:txBody>
          <a:bodyPr anchor="ctr">
            <a:normAutofit/>
          </a:bodyPr>
          <a:lstStyle>
            <a:lvl1pPr algn="ctr">
              <a:defRPr sz="3200" b="0" kern="1200" cap="all">
                <a:ln w="11430"/>
                <a:gradFill flip="none" rotWithShape="1">
                  <a:gsLst>
                    <a:gs pos="0">
                      <a:schemeClr val="accent2"/>
                    </a:gs>
                    <a:gs pos="45000">
                      <a:schemeClr val="accent2">
                        <a:tint val="60000"/>
                      </a:schemeClr>
                    </a:gs>
                    <a:gs pos="90000">
                      <a:schemeClr val="accent2">
                        <a:tint val="40000"/>
                      </a:schemeClr>
                    </a:gs>
                    <a:gs pos="100000">
                      <a:schemeClr val="accent2">
                        <a:tint val="20000"/>
                      </a:schemeClr>
                    </a:gs>
                  </a:gsLst>
                  <a:lin ang="16200000" scaled="1"/>
                  <a:tileRect/>
                </a:gradFill>
                <a:effectLst>
                  <a:outerShdw blurRad="44450" dist="41910" dir="3600000" algn="tl">
                    <a:srgbClr val="000000">
                      <a:alpha val="5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446218"/>
            <a:ext cx="5111750" cy="467967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285729"/>
            <a:ext cx="3008313" cy="5840435"/>
          </a:xfrm>
        </p:spPr>
        <p:txBody>
          <a:bodyPr anchor="b"/>
          <a:lstStyle>
            <a:lvl1pPr marL="0" indent="0">
              <a:spcAft>
                <a:spcPts val="0"/>
              </a:spcAft>
              <a:buNone/>
              <a:defRPr sz="1400"/>
            </a:lvl1pPr>
            <a:lvl2pPr marL="457200" indent="0">
              <a:spcAft>
                <a:spcPts val="0"/>
              </a:spcAft>
              <a:buNone/>
              <a:defRPr sz="1200"/>
            </a:lvl2pPr>
            <a:lvl3pPr marL="914400" indent="0">
              <a:spcAft>
                <a:spcPts val="0"/>
              </a:spcAft>
              <a:buNone/>
              <a:defRPr sz="1000"/>
            </a:lvl3pPr>
            <a:lvl4pPr marL="1371600" indent="0">
              <a:spcAft>
                <a:spcPts val="0"/>
              </a:spcAft>
              <a:buNone/>
              <a:defRPr sz="900"/>
            </a:lvl4pPr>
            <a:lvl5pPr marL="1828800" indent="0">
              <a:spcAft>
                <a:spcPts val="0"/>
              </a:spcAft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E1299E-20D0-4812-8591-B2D9834E2B71}" type="datetimeFigureOut">
              <a:rPr lang="ru-RU" smtClean="0"/>
              <a:pPr/>
              <a:t>03.02.2012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534307-D68A-4F05-974F-F3BCE7175BE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15272" y="615868"/>
            <a:ext cx="928694" cy="5813528"/>
          </a:xfrm>
        </p:spPr>
        <p:txBody>
          <a:bodyPr vert="eaVert" anchor="ctr">
            <a:normAutofit/>
          </a:bodyPr>
          <a:lstStyle>
            <a:lvl1pPr algn="l">
              <a:defRPr sz="2800" b="0" kern="1200" cap="all">
                <a:ln w="11430"/>
                <a:gradFill flip="none" rotWithShape="1">
                  <a:gsLst>
                    <a:gs pos="0">
                      <a:schemeClr val="accent2"/>
                    </a:gs>
                    <a:gs pos="45000">
                      <a:schemeClr val="accent2">
                        <a:tint val="60000"/>
                      </a:schemeClr>
                    </a:gs>
                    <a:gs pos="90000">
                      <a:schemeClr val="accent2">
                        <a:tint val="40000"/>
                      </a:schemeClr>
                    </a:gs>
                    <a:gs pos="100000">
                      <a:schemeClr val="accent2">
                        <a:tint val="20000"/>
                      </a:schemeClr>
                    </a:gs>
                  </a:gsLst>
                  <a:lin ang="16200000" scaled="1"/>
                  <a:tileRect/>
                </a:gradFill>
                <a:effectLst>
                  <a:outerShdw blurRad="44450" dist="41910" dir="18600000" algn="tl">
                    <a:srgbClr val="000000">
                      <a:alpha val="5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714348" y="612777"/>
            <a:ext cx="6858048" cy="4745051"/>
          </a:xfrm>
          <a:ln w="38100" cap="flat" cmpd="sng" algn="ctr">
            <a:gradFill flip="none" rotWithShape="1">
              <a:gsLst>
                <a:gs pos="0">
                  <a:srgbClr val="000082"/>
                </a:gs>
                <a:gs pos="30000">
                  <a:srgbClr val="66008F"/>
                </a:gs>
                <a:gs pos="64999">
                  <a:srgbClr val="BA0066"/>
                </a:gs>
                <a:gs pos="89999">
                  <a:srgbClr val="FF0000"/>
                </a:gs>
                <a:gs pos="100000">
                  <a:srgbClr val="FF8200"/>
                </a:gs>
              </a:gsLst>
              <a:path path="rect">
                <a:fillToRect l="100000" t="100000"/>
              </a:path>
              <a:tileRect r="-100000" b="-100000"/>
            </a:gradFill>
            <a:prstDash val="solid"/>
          </a:ln>
          <a:effectLst>
            <a:outerShdw blurRad="38100" dist="50800" dir="5400000" algn="tl" rotWithShape="0">
              <a:srgbClr val="000000">
                <a:alpha val="50000"/>
              </a:srgb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14348" y="5500702"/>
            <a:ext cx="6858048" cy="928694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E1299E-20D0-4812-8591-B2D9834E2B71}" type="datetimeFigureOut">
              <a:rPr lang="ru-RU" smtClean="0"/>
              <a:pPr/>
              <a:t>03.02.2012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534307-D68A-4F05-974F-F3BCE7175BE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2207747" y="1332379"/>
            <a:ext cx="6482858" cy="144000"/>
            <a:chOff x="2214546" y="1427612"/>
            <a:chExt cx="6482858" cy="144000"/>
          </a:xfrm>
        </p:grpSpPr>
        <p:sp>
          <p:nvSpPr>
            <p:cNvPr id="8" name="Chevron 7"/>
            <p:cNvSpPr/>
            <p:nvPr userDrawn="1"/>
          </p:nvSpPr>
          <p:spPr>
            <a:xfrm flipH="1">
              <a:off x="8643404" y="1427612"/>
              <a:ext cx="54000" cy="144000"/>
            </a:xfrm>
            <a:prstGeom prst="chevron">
              <a:avLst>
                <a:gd name="adj" fmla="val 50000"/>
              </a:avLst>
            </a:prstGeom>
            <a:gradFill flip="none" rotWithShape="1">
              <a:gsLst>
                <a:gs pos="0">
                  <a:schemeClr val="accent1">
                    <a:alpha val="20000"/>
                  </a:schemeClr>
                </a:gs>
                <a:gs pos="100000">
                  <a:schemeClr val="accent1">
                    <a:alpha val="15000"/>
                  </a:schemeClr>
                </a:gs>
              </a:gsLst>
              <a:lin ang="10800000" scaled="1"/>
              <a:tileRect/>
            </a:gradFill>
            <a:ln w="25400" cap="flat" cmpd="sng" algn="ctr">
              <a:noFill/>
              <a:prstDash val="solid"/>
            </a:ln>
          </p:spPr>
          <p:style>
            <a:lnRef idx="2">
              <a:schemeClr val="accent1"/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1" latinLnBrk="0" hangingPunct="1"/>
              <a:endParaRPr kumimoji="0"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9" name="Rectangle 8"/>
            <p:cNvSpPr/>
            <p:nvPr userDrawn="1"/>
          </p:nvSpPr>
          <p:spPr>
            <a:xfrm>
              <a:off x="2214546" y="1490779"/>
              <a:ext cx="6429600" cy="18000"/>
            </a:xfrm>
            <a:prstGeom prst="rect">
              <a:avLst/>
            </a:prstGeom>
            <a:gradFill flip="none" rotWithShape="1">
              <a:gsLst>
                <a:gs pos="0">
                  <a:schemeClr val="accent1">
                    <a:alpha val="20000"/>
                  </a:schemeClr>
                </a:gs>
                <a:gs pos="100000">
                  <a:schemeClr val="accent1">
                    <a:alpha val="4000"/>
                  </a:schemeClr>
                </a:gs>
              </a:gsLst>
              <a:lin ang="10800000" scaled="1"/>
              <a:tileRect/>
            </a:gradFill>
            <a:ln w="25400" cap="flat" cmpd="sng" algn="ctr">
              <a:noFill/>
              <a:prstDash val="solid"/>
            </a:ln>
          </p:spPr>
          <p:style>
            <a:lnRef idx="2">
              <a:schemeClr val="accent1"/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1" latinLnBrk="0" hangingPunct="1"/>
              <a:endParaRPr kumimoji="0" lang="zh-CN" alt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829196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E1299E-20D0-4812-8591-B2D9834E2B71}" type="datetimeFigureOut">
              <a:rPr lang="ru-RU" smtClean="0"/>
              <a:pPr/>
              <a:t>03.02.2012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534307-D68A-4F05-974F-F3BCE7175BE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215206" y="274638"/>
            <a:ext cx="1471594" cy="6154758"/>
          </a:xfrm>
        </p:spPr>
        <p:txBody>
          <a:bodyPr vert="eaVert"/>
          <a:lstStyle>
            <a:lvl1pPr>
              <a:defRPr>
                <a:effectLst>
                  <a:outerShdw blurRad="50800" dist="50800" dir="18900000" algn="tl" rotWithShape="0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686568" cy="6154758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E1299E-20D0-4812-8591-B2D9834E2B71}" type="datetimeFigureOut">
              <a:rPr lang="ru-RU" smtClean="0"/>
              <a:pPr/>
              <a:t>03.02.2012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534307-D68A-4F05-974F-F3BCE7175BE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Равнобедренный треугольник 6"/>
          <p:cNvSpPr/>
          <p:nvPr/>
        </p:nvSpPr>
        <p:spPr>
          <a:xfrm rot="16200000">
            <a:off x="7554353" y="5254283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540544" y="776288"/>
            <a:ext cx="8062912" cy="1470025"/>
          </a:xfrm>
        </p:spPr>
        <p:txBody>
          <a:bodyPr anchor="b">
            <a:normAutofit/>
          </a:bodyPr>
          <a:lstStyle>
            <a:lvl1pPr algn="r">
              <a:defRPr sz="440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540544" y="2250280"/>
            <a:ext cx="8062912" cy="1752600"/>
          </a:xfrm>
        </p:spPr>
        <p:txBody>
          <a:bodyPr/>
          <a:lstStyle>
            <a:lvl1pPr marL="0" marR="36576" indent="0" algn="r">
              <a:spcBef>
                <a:spcPts val="0"/>
              </a:spcBef>
              <a:buNone/>
              <a:defRPr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1371600" y="6012656"/>
            <a:ext cx="5791200" cy="365125"/>
          </a:xfrm>
        </p:spPr>
        <p:txBody>
          <a:bodyPr tIns="0" bIns="0" anchor="t"/>
          <a:lstStyle>
            <a:lvl1pPr algn="r">
              <a:defRPr sz="1000"/>
            </a:lvl1pPr>
          </a:lstStyle>
          <a:p>
            <a:fld id="{77E1299E-20D0-4812-8591-B2D9834E2B71}" type="datetimeFigureOut">
              <a:rPr lang="ru-RU" smtClean="0"/>
              <a:pPr/>
              <a:t>03.02.2012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1371600" y="5650704"/>
            <a:ext cx="5791200" cy="365125"/>
          </a:xfrm>
        </p:spPr>
        <p:txBody>
          <a:bodyPr tIns="0" bIns="0" anchor="b"/>
          <a:lstStyle>
            <a:lvl1pPr algn="r">
              <a:defRPr sz="1100"/>
            </a:lvl1pPr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92247" y="5752307"/>
            <a:ext cx="502920" cy="365125"/>
          </a:xfrm>
        </p:spPr>
        <p:txBody>
          <a:bodyPr anchor="ctr"/>
          <a:lstStyle>
            <a:lvl1pPr algn="ctr">
              <a:defRPr sz="1300">
                <a:solidFill>
                  <a:srgbClr val="FFFFFF"/>
                </a:solidFill>
              </a:defRPr>
            </a:lvl1pPr>
          </a:lstStyle>
          <a:p>
            <a:fld id="{C3534307-D68A-4F05-974F-F3BCE7175BE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882808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91456" y="6480048"/>
            <a:ext cx="2133600" cy="301752"/>
          </a:xfrm>
        </p:spPr>
        <p:txBody>
          <a:bodyPr/>
          <a:lstStyle/>
          <a:p>
            <a:fld id="{77E1299E-20D0-4812-8591-B2D9834E2B71}" type="datetimeFigureOut">
              <a:rPr lang="ru-RU" smtClean="0"/>
              <a:pPr/>
              <a:t>03.02.2012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0831"/>
          </a:xfr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534307-D68A-4F05-974F-F3BCE7175BE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ый треугольник 8"/>
          <p:cNvSpPr/>
          <p:nvPr/>
        </p:nvSpPr>
        <p:spPr>
          <a:xfrm flipV="1">
            <a:off x="7034" y="7034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algn="ctr" defTabSz="914400" rtl="0" eaLnBrk="1" latinLnBrk="0" hangingPunct="1"/>
            <a:endParaRPr kumimoji="0"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Равнобедренный треугольник 7"/>
          <p:cNvSpPr/>
          <p:nvPr/>
        </p:nvSpPr>
        <p:spPr>
          <a:xfrm rot="5400000" flipV="1">
            <a:off x="7554353" y="309490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955632" y="6477000"/>
            <a:ext cx="2133600" cy="304800"/>
          </a:xfrm>
        </p:spPr>
        <p:txBody>
          <a:bodyPr/>
          <a:lstStyle/>
          <a:p>
            <a:fld id="{77E1299E-20D0-4812-8591-B2D9834E2B71}" type="datetimeFigureOut">
              <a:rPr lang="ru-RU" smtClean="0"/>
              <a:pPr/>
              <a:t>03.02.2012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619376" y="6480969"/>
            <a:ext cx="4260056" cy="300831"/>
          </a:xfr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451056" y="809624"/>
            <a:ext cx="502920" cy="300831"/>
          </a:xfrm>
        </p:spPr>
        <p:txBody>
          <a:bodyPr/>
          <a:lstStyle/>
          <a:p>
            <a:fld id="{C3534307-D68A-4F05-974F-F3BCE7175BE7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 rot="10800000">
            <a:off x="6468794" y="9381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 flipV="1"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271464"/>
            <a:ext cx="7239000" cy="1362075"/>
          </a:xfrm>
        </p:spPr>
        <p:txBody>
          <a:bodyPr anchor="ctr"/>
          <a:lstStyle>
            <a:lvl1pPr marL="0" algn="l">
              <a:buNone/>
              <a:defRPr sz="3600" b="1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1633536"/>
            <a:ext cx="3886200" cy="2286000"/>
          </a:xfrm>
        </p:spPr>
        <p:txBody>
          <a:bodyPr anchor="t"/>
          <a:lstStyle>
            <a:lvl1pPr marL="54864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 algn="l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77E1299E-20D0-4812-8591-B2D9834E2B71}" type="datetimeFigureOut">
              <a:rPr lang="ru-RU" smtClean="0"/>
              <a:pPr/>
              <a:t>03.02.2012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1752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C3534307-D68A-4F05-974F-F3BCE7175BE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8198" y="290732"/>
            <a:ext cx="1066800" cy="6153912"/>
          </a:xfrm>
        </p:spPr>
        <p:txBody>
          <a:bodyPr vert="vert270" anchor="b"/>
          <a:lstStyle>
            <a:lvl1pPr marL="0" algn="ctr">
              <a:defRPr sz="3300" b="1">
                <a:ln w="6350">
                  <a:solidFill>
                    <a:schemeClr val="tx1"/>
                  </a:solidFill>
                </a:ln>
                <a:solidFill>
                  <a:schemeClr val="tx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65006" y="290732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1365006" y="3427124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2022230" y="290732"/>
            <a:ext cx="6858000" cy="301752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2022230" y="3427124"/>
            <a:ext cx="6858000" cy="301752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0552" cy="301752"/>
          </a:xfrm>
        </p:spPr>
        <p:txBody>
          <a:bodyPr/>
          <a:lstStyle/>
          <a:p>
            <a:fld id="{77E1299E-20D0-4812-8591-B2D9834E2B71}" type="datetimeFigureOut">
              <a:rPr lang="ru-RU" smtClean="0"/>
              <a:pPr/>
              <a:t>03.02.2012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1104" cy="301752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7589520" y="6483096"/>
            <a:ext cx="502920" cy="301752"/>
          </a:xfrm>
        </p:spPr>
        <p:txBody>
          <a:bodyPr/>
          <a:lstStyle>
            <a:lvl1pPr algn="ctr">
              <a:defRPr/>
            </a:lvl1pPr>
          </a:lstStyle>
          <a:p>
            <a:fld id="{C3534307-D68A-4F05-974F-F3BCE7175BE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E1299E-20D0-4812-8591-B2D9834E2B71}" type="datetimeFigureOut">
              <a:rPr lang="ru-RU" smtClean="0"/>
              <a:pPr/>
              <a:t>03.02.2012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534307-D68A-4F05-974F-F3BCE7175BE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E1299E-20D0-4812-8591-B2D9834E2B71}" type="datetimeFigureOut">
              <a:rPr lang="ru-RU" smtClean="0"/>
              <a:pPr/>
              <a:t>03.02.2012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534307-D68A-4F05-974F-F3BCE7175BE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77E1299E-20D0-4812-8591-B2D9834E2B71}" type="datetimeFigureOut">
              <a:rPr lang="ru-RU" smtClean="0"/>
              <a:pPr/>
              <a:t>03.02.2012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457200" y="6481890"/>
            <a:ext cx="4260056" cy="300831"/>
          </a:xfrm>
        </p:spPr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C3534307-D68A-4F05-974F-F3BCE7175BE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456" y="367664"/>
            <a:ext cx="914400" cy="5943600"/>
          </a:xfrm>
        </p:spPr>
        <p:txBody>
          <a:bodyPr vert="vert270" anchor="b"/>
          <a:lstStyle>
            <a:lvl1pPr marL="0" marR="18288" algn="r">
              <a:spcBef>
                <a:spcPts val="0"/>
              </a:spcBef>
              <a:buNone/>
              <a:defRPr sz="2900" b="0" cap="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1135856" y="367664"/>
            <a:ext cx="2438400" cy="5943600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651250" y="320040"/>
            <a:ext cx="5276088" cy="5989320"/>
          </a:xfrm>
        </p:spPr>
        <p:txBody>
          <a:bodyPr/>
          <a:lstStyle>
            <a:lvl1pPr>
              <a:spcBef>
                <a:spcPts val="0"/>
              </a:spcBef>
              <a:defRPr sz="30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278976" y="6556248"/>
            <a:ext cx="2133600" cy="301752"/>
          </a:xfrm>
        </p:spPr>
        <p:txBody>
          <a:bodyPr/>
          <a:lstStyle>
            <a:lvl1pPr>
              <a:defRPr sz="900"/>
            </a:lvl1pPr>
          </a:lstStyle>
          <a:p>
            <a:fld id="{77E1299E-20D0-4812-8591-B2D9834E2B71}" type="datetimeFigureOut">
              <a:rPr lang="ru-RU" smtClean="0"/>
              <a:pPr/>
              <a:t>03.02.2012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1135856" y="6556248"/>
            <a:ext cx="5143120" cy="301752"/>
          </a:xfrm>
        </p:spPr>
        <p:txBody>
          <a:bodyPr/>
          <a:lstStyle>
            <a:lvl1pPr>
              <a:defRPr sz="9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410576" y="6556248"/>
            <a:ext cx="502920" cy="301752"/>
          </a:xfrm>
        </p:spPr>
        <p:txBody>
          <a:bodyPr/>
          <a:lstStyle>
            <a:lvl1pPr>
              <a:defRPr sz="900"/>
            </a:lvl1pPr>
          </a:lstStyle>
          <a:p>
            <a:fld id="{C3534307-D68A-4F05-974F-F3BCE7175BE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456" y="150896"/>
            <a:ext cx="914400" cy="6400800"/>
          </a:xfrm>
        </p:spPr>
        <p:txBody>
          <a:bodyPr vert="vert270" anchor="b"/>
          <a:lstStyle>
            <a:lvl1pPr marL="0" algn="l">
              <a:buNone/>
              <a:defRPr sz="3000" b="0" cap="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138237" y="373966"/>
            <a:ext cx="7333488" cy="5486400"/>
          </a:xfrm>
          <a:solidFill>
            <a:schemeClr val="bg2">
              <a:shade val="5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3000" y="5867400"/>
            <a:ext cx="7333488" cy="685800"/>
          </a:xfrm>
          <a:solidFill>
            <a:schemeClr val="accent1">
              <a:alpha val="15000"/>
            </a:schemeClr>
          </a:solidFill>
          <a:ln>
            <a:solidFill>
              <a:schemeClr val="accent1"/>
            </a:solidFill>
            <a:miter lim="800000"/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108192" y="6556248"/>
            <a:ext cx="2103120" cy="301752"/>
          </a:xfrm>
        </p:spPr>
        <p:txBody>
          <a:bodyPr/>
          <a:lstStyle>
            <a:lvl1pPr>
              <a:defRPr sz="900"/>
            </a:lvl1pPr>
          </a:lstStyle>
          <a:p>
            <a:fld id="{77E1299E-20D0-4812-8591-B2D9834E2B71}" type="datetimeFigureOut">
              <a:rPr lang="ru-RU" smtClean="0"/>
              <a:pPr/>
              <a:t>03.02.2012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1170432" y="6557169"/>
            <a:ext cx="4948072" cy="301752"/>
          </a:xfrm>
        </p:spPr>
        <p:txBody>
          <a:bodyPr/>
          <a:lstStyle>
            <a:lvl1pPr>
              <a:defRPr sz="9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17192" y="6556248"/>
            <a:ext cx="365760" cy="301752"/>
          </a:xfrm>
        </p:spPr>
        <p:txBody>
          <a:bodyPr/>
          <a:lstStyle>
            <a:lvl1pPr algn="ctr">
              <a:defRPr sz="900"/>
            </a:lvl1pPr>
          </a:lstStyle>
          <a:p>
            <a:fld id="{C3534307-D68A-4F05-974F-F3BCE7175BE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E1299E-20D0-4812-8591-B2D9834E2B71}" type="datetimeFigureOut">
              <a:rPr lang="ru-RU" smtClean="0"/>
              <a:pPr/>
              <a:t>03.02.2012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534307-D68A-4F05-974F-F3BCE7175BE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381000"/>
            <a:ext cx="1905000" cy="5486400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E1299E-20D0-4812-8591-B2D9834E2B71}" type="datetimeFigureOut">
              <a:rPr lang="ru-RU" smtClean="0"/>
              <a:pPr/>
              <a:t>03.02.2012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534307-D68A-4F05-974F-F3BCE7175BE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E1299E-20D0-4812-8591-B2D9834E2B71}" type="datetimeFigureOut">
              <a:rPr lang="ru-RU" smtClean="0"/>
              <a:pPr/>
              <a:t>03.02.2012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Овал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C3534307-D68A-4F05-974F-F3BCE7175BE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E1299E-20D0-4812-8591-B2D9834E2B71}" type="datetimeFigureOut">
              <a:rPr lang="ru-RU" smtClean="0"/>
              <a:pPr/>
              <a:t>03.02.2012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C3534307-D68A-4F05-974F-F3BCE7175BE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3" name="Прямоугольник 12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Прямоугольник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E1299E-20D0-4812-8591-B2D9834E2B71}" type="datetimeFigureOut">
              <a:rPr lang="ru-RU" smtClean="0"/>
              <a:pPr/>
              <a:t>03.02.2012</a:t>
            </a:fld>
            <a:endParaRPr lang="ru-RU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Овал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Овал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C3534307-D68A-4F05-974F-F3BCE7175BE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fld id="{77E1299E-20D0-4812-8591-B2D9834E2B71}" type="datetimeFigureOut">
              <a:rPr lang="ru-RU" smtClean="0"/>
              <a:pPr/>
              <a:t>03.02.2012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534307-D68A-4F05-974F-F3BCE7175BE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Содержимое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Содержимое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E1299E-20D0-4812-8591-B2D9834E2B71}" type="datetimeFigureOut">
              <a:rPr lang="ru-RU" smtClean="0"/>
              <a:pPr/>
              <a:t>03.02.2012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534307-D68A-4F05-974F-F3BCE7175BE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Прямоугольник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1" name="Прямоугольник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2" name="Прямоугольник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оугольник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E1299E-20D0-4812-8591-B2D9834E2B71}" type="datetimeFigureOut">
              <a:rPr lang="ru-RU" smtClean="0"/>
              <a:pPr/>
              <a:t>03.02.2012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endParaRPr lang="ru-RU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Содержимое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6" name="Содержимое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Овал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Овал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fld id="{C3534307-D68A-4F05-974F-F3BCE7175BE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3" name="Заголовок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E1299E-20D0-4812-8591-B2D9834E2B71}" type="datetimeFigureOut">
              <a:rPr lang="ru-RU" smtClean="0"/>
              <a:pPr/>
              <a:t>03.02.2012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fld id="{C3534307-D68A-4F05-974F-F3BCE7175BE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Прямоугольник 4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6" name="Прямоугольник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E1299E-20D0-4812-8591-B2D9834E2B71}" type="datetimeFigureOut">
              <a:rPr lang="ru-RU" smtClean="0"/>
              <a:pPr/>
              <a:t>03.02.2012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C3534307-D68A-4F05-974F-F3BCE7175BE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Прямоугольник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Прямоугольник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Содержимое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Овал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Овал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C3534307-D68A-4F05-974F-F3BCE7175BE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1" name="Прямоугольник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E1299E-20D0-4812-8591-B2D9834E2B71}" type="datetimeFigureOut">
              <a:rPr lang="ru-RU" smtClean="0"/>
              <a:pPr/>
              <a:t>03.02.2012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Прямая соединительная линия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Прямоугольник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Овал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fld id="{C3534307-D68A-4F05-974F-F3BCE7175BE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2" name="Прямоугольник 21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fld id="{77E1299E-20D0-4812-8591-B2D9834E2B71}" type="datetimeFigureOut">
              <a:rPr lang="ru-RU" smtClean="0"/>
              <a:pPr/>
              <a:t>03.02.2012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E1299E-20D0-4812-8591-B2D9834E2B71}" type="datetimeFigureOut">
              <a:rPr lang="ru-RU" smtClean="0"/>
              <a:pPr/>
              <a:t>03.02.2012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534307-D68A-4F05-974F-F3BCE7175BE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Овал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fld id="{C3534307-D68A-4F05-974F-F3BCE7175BE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E1299E-20D0-4812-8591-B2D9834E2B71}" type="datetimeFigureOut">
              <a:rPr lang="ru-RU" smtClean="0"/>
              <a:pPr/>
              <a:t>03.02.2012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5" name="Подзаголовок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1" name="Дата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77E1299E-20D0-4812-8591-B2D9834E2B71}" type="datetimeFigureOut">
              <a:rPr lang="ru-RU" smtClean="0"/>
              <a:pPr/>
              <a:t>03.02.2012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C3534307-D68A-4F05-974F-F3BCE7175BE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7E1299E-20D0-4812-8591-B2D9834E2B71}" type="datetimeFigureOut">
              <a:rPr lang="ru-RU" smtClean="0"/>
              <a:pPr/>
              <a:t>03.02.2012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3534307-D68A-4F05-974F-F3BCE7175BE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77E1299E-20D0-4812-8591-B2D9834E2B71}" type="datetimeFigureOut">
              <a:rPr lang="ru-RU" smtClean="0"/>
              <a:pPr/>
              <a:t>03.02.2012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fld id="{C3534307-D68A-4F05-974F-F3BCE7175BE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E1299E-20D0-4812-8591-B2D9834E2B71}" type="datetimeFigureOut">
              <a:rPr lang="ru-RU" smtClean="0"/>
              <a:pPr/>
              <a:t>03.02.2012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534307-D68A-4F05-974F-F3BCE7175BE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7E1299E-20D0-4812-8591-B2D9834E2B71}" type="datetimeFigureOut">
              <a:rPr lang="ru-RU" smtClean="0"/>
              <a:pPr/>
              <a:t>03.02.2012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3534307-D68A-4F05-974F-F3BCE7175BE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7E1299E-20D0-4812-8591-B2D9834E2B71}" type="datetimeFigureOut">
              <a:rPr lang="ru-RU" smtClean="0"/>
              <a:pPr/>
              <a:t>03.02.2012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3534307-D68A-4F05-974F-F3BCE7175BE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7E1299E-20D0-4812-8591-B2D9834E2B71}" type="datetimeFigureOut">
              <a:rPr lang="ru-RU" smtClean="0"/>
              <a:pPr/>
              <a:t>03.02.2012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3534307-D68A-4F05-974F-F3BCE7175BE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77E1299E-20D0-4812-8591-B2D9834E2B71}" type="datetimeFigureOut">
              <a:rPr lang="ru-RU" smtClean="0"/>
              <a:pPr/>
              <a:t>03.02.2012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3534307-D68A-4F05-974F-F3BCE7175BE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7E1299E-20D0-4812-8591-B2D9834E2B71}" type="datetimeFigureOut">
              <a:rPr lang="ru-RU" smtClean="0"/>
              <a:pPr/>
              <a:t>03.02.2012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3534307-D68A-4F05-974F-F3BCE7175BE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7E1299E-20D0-4812-8591-B2D9834E2B71}" type="datetimeFigureOut">
              <a:rPr lang="ru-RU" smtClean="0"/>
              <a:pPr/>
              <a:t>03.02.2012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3534307-D68A-4F05-974F-F3BCE7175BE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Рисунок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7E1299E-20D0-4812-8591-B2D9834E2B71}" type="datetimeFigureOut">
              <a:rPr lang="ru-RU" smtClean="0"/>
              <a:pPr/>
              <a:t>03.02.2012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3534307-D68A-4F05-974F-F3BCE7175BE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fld id="{77E1299E-20D0-4812-8591-B2D9834E2B71}" type="datetimeFigureOut">
              <a:rPr lang="ru-RU" smtClean="0"/>
              <a:pPr/>
              <a:t>03.02.2012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C3534307-D68A-4F05-974F-F3BCE7175BE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E1299E-20D0-4812-8591-B2D9834E2B71}" type="datetimeFigureOut">
              <a:rPr lang="ru-RU" smtClean="0"/>
              <a:pPr/>
              <a:t>03.02.2012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534307-D68A-4F05-974F-F3BCE7175BE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E1299E-20D0-4812-8591-B2D9834E2B71}" type="datetimeFigureOut">
              <a:rPr lang="ru-RU" smtClean="0"/>
              <a:pPr/>
              <a:t>03.02.2012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534307-D68A-4F05-974F-F3BCE7175BE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E1299E-20D0-4812-8591-B2D9834E2B71}" type="datetimeFigureOut">
              <a:rPr lang="ru-RU" smtClean="0"/>
              <a:pPr/>
              <a:t>03.02.2012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534307-D68A-4F05-974F-F3BCE7175BE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E1299E-20D0-4812-8591-B2D9834E2B71}" type="datetimeFigureOut">
              <a:rPr lang="ru-RU" smtClean="0"/>
              <a:pPr/>
              <a:t>03.02.2012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C3534307-D68A-4F05-974F-F3BCE7175BE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E1299E-20D0-4812-8591-B2D9834E2B71}" type="datetimeFigureOut">
              <a:rPr lang="ru-RU" smtClean="0"/>
              <a:pPr/>
              <a:t>03.02.2012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534307-D68A-4F05-974F-F3BCE7175BE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E1299E-20D0-4812-8591-B2D9834E2B71}" type="datetimeFigureOut">
              <a:rPr lang="ru-RU" smtClean="0"/>
              <a:pPr/>
              <a:t>03.02.2012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534307-D68A-4F05-974F-F3BCE7175BE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E1299E-20D0-4812-8591-B2D9834E2B71}" type="datetimeFigureOut">
              <a:rPr lang="ru-RU" smtClean="0"/>
              <a:pPr/>
              <a:t>03.02.2012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534307-D68A-4F05-974F-F3BCE7175BE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E1299E-20D0-4812-8591-B2D9834E2B71}" type="datetimeFigureOut">
              <a:rPr lang="ru-RU" smtClean="0"/>
              <a:pPr/>
              <a:t>03.02.2012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534307-D68A-4F05-974F-F3BCE7175BE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E1299E-20D0-4812-8591-B2D9834E2B71}" type="datetimeFigureOut">
              <a:rPr lang="ru-RU" smtClean="0"/>
              <a:pPr/>
              <a:t>03.02.2012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534307-D68A-4F05-974F-F3BCE7175BE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E1299E-20D0-4812-8591-B2D9834E2B71}" type="datetimeFigureOut">
              <a:rPr lang="ru-RU" smtClean="0"/>
              <a:pPr/>
              <a:t>03.02.2012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534307-D68A-4F05-974F-F3BCE7175BE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E1299E-20D0-4812-8591-B2D9834E2B71}" type="datetimeFigureOut">
              <a:rPr lang="ru-RU" smtClean="0"/>
              <a:pPr/>
              <a:t>03.02.2012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534307-D68A-4F05-974F-F3BCE7175BE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E1299E-20D0-4812-8591-B2D9834E2B71}" type="datetimeFigureOut">
              <a:rPr lang="ru-RU" smtClean="0"/>
              <a:pPr/>
              <a:t>03.02.2012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534307-D68A-4F05-974F-F3BCE7175BE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5" name="Подзаголовок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1" name="Дата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77E1299E-20D0-4812-8591-B2D9834E2B71}" type="datetimeFigureOut">
              <a:rPr lang="ru-RU" smtClean="0"/>
              <a:pPr/>
              <a:t>03.02.2012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C3534307-D68A-4F05-974F-F3BCE7175BE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E1299E-20D0-4812-8591-B2D9834E2B71}" type="datetimeFigureOut">
              <a:rPr lang="ru-RU" smtClean="0"/>
              <a:pPr/>
              <a:t>03.02.2012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C3534307-D68A-4F05-974F-F3BCE7175BE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7E1299E-20D0-4812-8591-B2D9834E2B71}" type="datetimeFigureOut">
              <a:rPr lang="ru-RU" smtClean="0"/>
              <a:pPr/>
              <a:t>03.02.2012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3534307-D68A-4F05-974F-F3BCE7175BE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77E1299E-20D0-4812-8591-B2D9834E2B71}" type="datetimeFigureOut">
              <a:rPr lang="ru-RU" smtClean="0"/>
              <a:pPr/>
              <a:t>03.02.2012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fld id="{C3534307-D68A-4F05-974F-F3BCE7175BE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7E1299E-20D0-4812-8591-B2D9834E2B71}" type="datetimeFigureOut">
              <a:rPr lang="ru-RU" smtClean="0"/>
              <a:pPr/>
              <a:t>03.02.2012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3534307-D68A-4F05-974F-F3BCE7175BE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7E1299E-20D0-4812-8591-B2D9834E2B71}" type="datetimeFigureOut">
              <a:rPr lang="ru-RU" smtClean="0"/>
              <a:pPr/>
              <a:t>03.02.2012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3534307-D68A-4F05-974F-F3BCE7175BE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7E1299E-20D0-4812-8591-B2D9834E2B71}" type="datetimeFigureOut">
              <a:rPr lang="ru-RU" smtClean="0"/>
              <a:pPr/>
              <a:t>03.02.2012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3534307-D68A-4F05-974F-F3BCE7175BE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77E1299E-20D0-4812-8591-B2D9834E2B71}" type="datetimeFigureOut">
              <a:rPr lang="ru-RU" smtClean="0"/>
              <a:pPr/>
              <a:t>03.02.2012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3534307-D68A-4F05-974F-F3BCE7175BE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7E1299E-20D0-4812-8591-B2D9834E2B71}" type="datetimeFigureOut">
              <a:rPr lang="ru-RU" smtClean="0"/>
              <a:pPr/>
              <a:t>03.02.2012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3534307-D68A-4F05-974F-F3BCE7175BE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7E1299E-20D0-4812-8591-B2D9834E2B71}" type="datetimeFigureOut">
              <a:rPr lang="ru-RU" smtClean="0"/>
              <a:pPr/>
              <a:t>03.02.2012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3534307-D68A-4F05-974F-F3BCE7175BE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Рисунок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7E1299E-20D0-4812-8591-B2D9834E2B71}" type="datetimeFigureOut">
              <a:rPr lang="ru-RU" smtClean="0"/>
              <a:pPr/>
              <a:t>03.02.2012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3534307-D68A-4F05-974F-F3BCE7175BE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fld id="{77E1299E-20D0-4812-8591-B2D9834E2B71}" type="datetimeFigureOut">
              <a:rPr lang="ru-RU" smtClean="0"/>
              <a:pPr/>
              <a:t>03.02.2012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C3534307-D68A-4F05-974F-F3BCE7175BE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7.xml"/><Relationship Id="rId3" Type="http://schemas.openxmlformats.org/officeDocument/2006/relationships/slideLayout" Target="../slideLayouts/slideLayout102.xml"/><Relationship Id="rId7" Type="http://schemas.openxmlformats.org/officeDocument/2006/relationships/slideLayout" Target="../slideLayouts/slideLayout106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101.xml"/><Relationship Id="rId1" Type="http://schemas.openxmlformats.org/officeDocument/2006/relationships/slideLayout" Target="../slideLayouts/slideLayout100.xml"/><Relationship Id="rId6" Type="http://schemas.openxmlformats.org/officeDocument/2006/relationships/slideLayout" Target="../slideLayouts/slideLayout105.xml"/><Relationship Id="rId11" Type="http://schemas.openxmlformats.org/officeDocument/2006/relationships/slideLayout" Target="../slideLayouts/slideLayout110.xml"/><Relationship Id="rId5" Type="http://schemas.openxmlformats.org/officeDocument/2006/relationships/slideLayout" Target="../slideLayouts/slideLayout104.xml"/><Relationship Id="rId10" Type="http://schemas.openxmlformats.org/officeDocument/2006/relationships/slideLayout" Target="../slideLayouts/slideLayout109.xml"/><Relationship Id="rId4" Type="http://schemas.openxmlformats.org/officeDocument/2006/relationships/slideLayout" Target="../slideLayouts/slideLayout103.xml"/><Relationship Id="rId9" Type="http://schemas.openxmlformats.org/officeDocument/2006/relationships/slideLayout" Target="../slideLayouts/slideLayout108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8.xml"/><Relationship Id="rId3" Type="http://schemas.openxmlformats.org/officeDocument/2006/relationships/slideLayout" Target="../slideLayouts/slideLayout113.xml"/><Relationship Id="rId7" Type="http://schemas.openxmlformats.org/officeDocument/2006/relationships/slideLayout" Target="../slideLayouts/slideLayout117.xml"/><Relationship Id="rId12" Type="http://schemas.openxmlformats.org/officeDocument/2006/relationships/theme" Target="../theme/theme11.xml"/><Relationship Id="rId2" Type="http://schemas.openxmlformats.org/officeDocument/2006/relationships/slideLayout" Target="../slideLayouts/slideLayout112.xml"/><Relationship Id="rId1" Type="http://schemas.openxmlformats.org/officeDocument/2006/relationships/slideLayout" Target="../slideLayouts/slideLayout111.xml"/><Relationship Id="rId6" Type="http://schemas.openxmlformats.org/officeDocument/2006/relationships/slideLayout" Target="../slideLayouts/slideLayout116.xml"/><Relationship Id="rId11" Type="http://schemas.openxmlformats.org/officeDocument/2006/relationships/slideLayout" Target="../slideLayouts/slideLayout121.xml"/><Relationship Id="rId5" Type="http://schemas.openxmlformats.org/officeDocument/2006/relationships/slideLayout" Target="../slideLayouts/slideLayout115.xml"/><Relationship Id="rId10" Type="http://schemas.openxmlformats.org/officeDocument/2006/relationships/slideLayout" Target="../slideLayouts/slideLayout120.xml"/><Relationship Id="rId4" Type="http://schemas.openxmlformats.org/officeDocument/2006/relationships/slideLayout" Target="../slideLayouts/slideLayout114.xml"/><Relationship Id="rId9" Type="http://schemas.openxmlformats.org/officeDocument/2006/relationships/slideLayout" Target="../slideLayouts/slideLayout119.xml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9.xml"/><Relationship Id="rId3" Type="http://schemas.openxmlformats.org/officeDocument/2006/relationships/slideLayout" Target="../slideLayouts/slideLayout124.xml"/><Relationship Id="rId7" Type="http://schemas.openxmlformats.org/officeDocument/2006/relationships/slideLayout" Target="../slideLayouts/slideLayout128.xml"/><Relationship Id="rId12" Type="http://schemas.openxmlformats.org/officeDocument/2006/relationships/theme" Target="../theme/theme12.xml"/><Relationship Id="rId2" Type="http://schemas.openxmlformats.org/officeDocument/2006/relationships/slideLayout" Target="../slideLayouts/slideLayout123.xml"/><Relationship Id="rId1" Type="http://schemas.openxmlformats.org/officeDocument/2006/relationships/slideLayout" Target="../slideLayouts/slideLayout122.xml"/><Relationship Id="rId6" Type="http://schemas.openxmlformats.org/officeDocument/2006/relationships/slideLayout" Target="../slideLayouts/slideLayout127.xml"/><Relationship Id="rId11" Type="http://schemas.openxmlformats.org/officeDocument/2006/relationships/slideLayout" Target="../slideLayouts/slideLayout132.xml"/><Relationship Id="rId5" Type="http://schemas.openxmlformats.org/officeDocument/2006/relationships/slideLayout" Target="../slideLayouts/slideLayout126.xml"/><Relationship Id="rId10" Type="http://schemas.openxmlformats.org/officeDocument/2006/relationships/slideLayout" Target="../slideLayouts/slideLayout131.xml"/><Relationship Id="rId4" Type="http://schemas.openxmlformats.org/officeDocument/2006/relationships/slideLayout" Target="../slideLayouts/slideLayout125.xml"/><Relationship Id="rId9" Type="http://schemas.openxmlformats.org/officeDocument/2006/relationships/slideLayout" Target="../slideLayouts/slideLayout130.xml"/></Relationships>
</file>

<file path=ppt/slideMasters/_rels/slideMaster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0.xml"/><Relationship Id="rId3" Type="http://schemas.openxmlformats.org/officeDocument/2006/relationships/slideLayout" Target="../slideLayouts/slideLayout135.xml"/><Relationship Id="rId7" Type="http://schemas.openxmlformats.org/officeDocument/2006/relationships/slideLayout" Target="../slideLayouts/slideLayout139.xml"/><Relationship Id="rId12" Type="http://schemas.openxmlformats.org/officeDocument/2006/relationships/theme" Target="../theme/theme13.xml"/><Relationship Id="rId2" Type="http://schemas.openxmlformats.org/officeDocument/2006/relationships/slideLayout" Target="../slideLayouts/slideLayout134.xml"/><Relationship Id="rId1" Type="http://schemas.openxmlformats.org/officeDocument/2006/relationships/slideLayout" Target="../slideLayouts/slideLayout133.xml"/><Relationship Id="rId6" Type="http://schemas.openxmlformats.org/officeDocument/2006/relationships/slideLayout" Target="../slideLayouts/slideLayout138.xml"/><Relationship Id="rId11" Type="http://schemas.openxmlformats.org/officeDocument/2006/relationships/slideLayout" Target="../slideLayouts/slideLayout143.xml"/><Relationship Id="rId5" Type="http://schemas.openxmlformats.org/officeDocument/2006/relationships/slideLayout" Target="../slideLayouts/slideLayout137.xml"/><Relationship Id="rId10" Type="http://schemas.openxmlformats.org/officeDocument/2006/relationships/slideLayout" Target="../slideLayouts/slideLayout142.xml"/><Relationship Id="rId4" Type="http://schemas.openxmlformats.org/officeDocument/2006/relationships/slideLayout" Target="../slideLayouts/slideLayout136.xml"/><Relationship Id="rId9" Type="http://schemas.openxmlformats.org/officeDocument/2006/relationships/slideLayout" Target="../slideLayouts/slideLayout141.xml"/></Relationships>
</file>

<file path=ppt/slideMasters/_rels/slideMaster1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1.xml"/><Relationship Id="rId3" Type="http://schemas.openxmlformats.org/officeDocument/2006/relationships/slideLayout" Target="../slideLayouts/slideLayout146.xml"/><Relationship Id="rId7" Type="http://schemas.openxmlformats.org/officeDocument/2006/relationships/slideLayout" Target="../slideLayouts/slideLayout150.xml"/><Relationship Id="rId12" Type="http://schemas.openxmlformats.org/officeDocument/2006/relationships/theme" Target="../theme/theme14.xml"/><Relationship Id="rId2" Type="http://schemas.openxmlformats.org/officeDocument/2006/relationships/slideLayout" Target="../slideLayouts/slideLayout145.xml"/><Relationship Id="rId1" Type="http://schemas.openxmlformats.org/officeDocument/2006/relationships/slideLayout" Target="../slideLayouts/slideLayout144.xml"/><Relationship Id="rId6" Type="http://schemas.openxmlformats.org/officeDocument/2006/relationships/slideLayout" Target="../slideLayouts/slideLayout149.xml"/><Relationship Id="rId11" Type="http://schemas.openxmlformats.org/officeDocument/2006/relationships/slideLayout" Target="../slideLayouts/slideLayout154.xml"/><Relationship Id="rId5" Type="http://schemas.openxmlformats.org/officeDocument/2006/relationships/slideLayout" Target="../slideLayouts/slideLayout148.xml"/><Relationship Id="rId10" Type="http://schemas.openxmlformats.org/officeDocument/2006/relationships/slideLayout" Target="../slideLayouts/slideLayout153.xml"/><Relationship Id="rId4" Type="http://schemas.openxmlformats.org/officeDocument/2006/relationships/slideLayout" Target="../slideLayouts/slideLayout147.xml"/><Relationship Id="rId9" Type="http://schemas.openxmlformats.org/officeDocument/2006/relationships/slideLayout" Target="../slideLayouts/slideLayout152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5.jpe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13" Type="http://schemas.openxmlformats.org/officeDocument/2006/relationships/image" Target="../media/image9.jpeg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6.xml"/><Relationship Id="rId13" Type="http://schemas.openxmlformats.org/officeDocument/2006/relationships/image" Target="../media/image9.jpeg"/><Relationship Id="rId3" Type="http://schemas.openxmlformats.org/officeDocument/2006/relationships/slideLayout" Target="../slideLayouts/slideLayout91.xml"/><Relationship Id="rId7" Type="http://schemas.openxmlformats.org/officeDocument/2006/relationships/slideLayout" Target="../slideLayouts/slideLayout95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0.xml"/><Relationship Id="rId1" Type="http://schemas.openxmlformats.org/officeDocument/2006/relationships/slideLayout" Target="../slideLayouts/slideLayout89.xml"/><Relationship Id="rId6" Type="http://schemas.openxmlformats.org/officeDocument/2006/relationships/slideLayout" Target="../slideLayouts/slideLayout94.xml"/><Relationship Id="rId11" Type="http://schemas.openxmlformats.org/officeDocument/2006/relationships/slideLayout" Target="../slideLayouts/slideLayout99.xml"/><Relationship Id="rId5" Type="http://schemas.openxmlformats.org/officeDocument/2006/relationships/slideLayout" Target="../slideLayouts/slideLayout93.xml"/><Relationship Id="rId10" Type="http://schemas.openxmlformats.org/officeDocument/2006/relationships/slideLayout" Target="../slideLayouts/slideLayout98.xml"/><Relationship Id="rId4" Type="http://schemas.openxmlformats.org/officeDocument/2006/relationships/slideLayout" Target="../slideLayouts/slideLayout92.xml"/><Relationship Id="rId9" Type="http://schemas.openxmlformats.org/officeDocument/2006/relationships/slideLayout" Target="../slideLayouts/slideLayout9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7E1299E-20D0-4812-8591-B2D9834E2B71}" type="datetimeFigureOut">
              <a:rPr lang="ru-RU" smtClean="0"/>
              <a:pPr/>
              <a:t>03.02.2012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C3534307-D68A-4F05-974F-F3BCE7175BE7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7E1299E-20D0-4812-8591-B2D9834E2B71}" type="datetimeFigureOut">
              <a:rPr lang="ru-RU" smtClean="0"/>
              <a:pPr/>
              <a:t>03.02.2012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C3534307-D68A-4F05-974F-F3BCE7175BE7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dk1" tx1="lt1" bg2="dk2" tx2="lt2" accent1="accent1" accent2="accent2" accent3="accent3" accent4="accent4" accent5="accent5" accent6="accent6" hlink="hlink" folHlink="folHlink"/>
  <p:sldLayoutIdLst>
    <p:sldLayoutId id="2147483901" r:id="rId1"/>
    <p:sldLayoutId id="2147483902" r:id="rId2"/>
    <p:sldLayoutId id="2147483903" r:id="rId3"/>
    <p:sldLayoutId id="2147483904" r:id="rId4"/>
    <p:sldLayoutId id="2147483905" r:id="rId5"/>
    <p:sldLayoutId id="2147483906" r:id="rId6"/>
    <p:sldLayoutId id="2147483907" r:id="rId7"/>
    <p:sldLayoutId id="2147483908" r:id="rId8"/>
    <p:sldLayoutId id="2147483909" r:id="rId9"/>
    <p:sldLayoutId id="2147483910" r:id="rId10"/>
    <p:sldLayoutId id="214748391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с двумя скругленными противолежащими углами 6"/>
          <p:cNvSpPr/>
          <p:nvPr/>
        </p:nvSpPr>
        <p:spPr>
          <a:xfrm>
            <a:off x="164592" y="147085"/>
            <a:ext cx="8810846" cy="6565392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1295400" y="6400800"/>
            <a:ext cx="4212264" cy="274320"/>
          </a:xfrm>
          <a:prstGeom prst="rect">
            <a:avLst/>
          </a:prstGeom>
        </p:spPr>
        <p:txBody>
          <a:bodyPr/>
          <a:lstStyle>
            <a:lvl1pPr algn="r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5562600" y="6400800"/>
            <a:ext cx="3002280" cy="274320"/>
          </a:xfrm>
          <a:prstGeom prst="rect">
            <a:avLst/>
          </a:prstGeom>
        </p:spPr>
        <p:txBody>
          <a:bodyPr/>
          <a:lstStyle>
            <a:lvl1pPr algn="l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fld id="{77E1299E-20D0-4812-8591-B2D9834E2B71}" type="datetimeFigureOut">
              <a:rPr lang="ru-RU" smtClean="0"/>
              <a:pPr/>
              <a:t>03.02.2012</a:t>
            </a:fld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638952" y="6514568"/>
            <a:ext cx="464288" cy="274320"/>
          </a:xfrm>
          <a:prstGeom prst="rect">
            <a:avLst/>
          </a:prstGeom>
        </p:spPr>
        <p:txBody>
          <a:bodyPr anchor="ctr"/>
          <a:lstStyle>
            <a:lvl1pPr algn="r" eaLnBrk="1" latinLnBrk="0" hangingPunct="1">
              <a:defRPr kumimoji="0" sz="1600">
                <a:solidFill>
                  <a:schemeClr val="tx2">
                    <a:shade val="90000"/>
                  </a:schemeClr>
                </a:solidFill>
                <a:effectLst/>
              </a:defRPr>
            </a:lvl1pPr>
            <a:extLst/>
          </a:lstStyle>
          <a:p>
            <a:fld id="{C3534307-D68A-4F05-974F-F3BCE7175BE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1143000"/>
          </a:xfrm>
          <a:prstGeom prst="rect">
            <a:avLst/>
          </a:prstGeom>
        </p:spPr>
        <p:txBody>
          <a:bodyPr rIns="91440" anchor="b">
            <a:normAutofit/>
            <a:scene3d>
              <a:camera prst="orthographicFront"/>
              <a:lightRig rig="soft" dir="t">
                <a:rot lat="0" lon="0" rev="2400000"/>
              </a:lightRig>
            </a:scene3d>
            <a:sp3d>
              <a:bevelT w="19050" h="1270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46237"/>
            <a:ext cx="8229600" cy="452628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913" r:id="rId1"/>
    <p:sldLayoutId id="2147483914" r:id="rId2"/>
    <p:sldLayoutId id="2147483915" r:id="rId3"/>
    <p:sldLayoutId id="2147483916" r:id="rId4"/>
    <p:sldLayoutId id="2147483917" r:id="rId5"/>
    <p:sldLayoutId id="2147483918" r:id="rId6"/>
    <p:sldLayoutId id="2147483919" r:id="rId7"/>
    <p:sldLayoutId id="2147483920" r:id="rId8"/>
    <p:sldLayoutId id="2147483921" r:id="rId9"/>
    <p:sldLayoutId id="2147483922" r:id="rId10"/>
    <p:sldLayoutId id="2147483923" r:id="rId11"/>
  </p:sldLayoutIdLst>
  <p:txStyles>
    <p:titleStyle>
      <a:lvl1pPr marL="54864" algn="r" rtl="0" eaLnBrk="1" latinLnBrk="0" hangingPunct="1">
        <a:spcBef>
          <a:spcPct val="0"/>
        </a:spcBef>
        <a:buNone/>
        <a:defRPr kumimoji="0" sz="4600" kern="1200">
          <a:solidFill>
            <a:schemeClr val="tx2">
              <a:tint val="100000"/>
              <a:shade val="90000"/>
              <a:satMod val="250000"/>
              <a:alpha val="100000"/>
            </a:schemeClr>
          </a:solidFill>
          <a:effectLst>
            <a:outerShdw blurRad="38100" dist="25500" dir="5400000" algn="tl" rotWithShape="0">
              <a:srgbClr val="000000">
                <a:satMod val="180000"/>
                <a:alpha val="7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92100" indent="-292100" algn="l" rtl="0" eaLnBrk="1" latinLnBrk="0" hangingPunct="1">
        <a:spcBef>
          <a:spcPts val="0"/>
        </a:spcBef>
        <a:buClr>
          <a:schemeClr val="accent1"/>
        </a:buClr>
        <a:buSzPct val="70000"/>
        <a:buFont typeface="Wingdings 2"/>
        <a:buChar char="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rtl="0" eaLnBrk="1" latinLnBrk="0" hangingPunct="1">
        <a:spcBef>
          <a:spcPts val="400"/>
        </a:spcBef>
        <a:buClr>
          <a:schemeClr val="accent2"/>
        </a:buClr>
        <a:buSzPct val="90000"/>
        <a:buFontTx/>
        <a:buChar char="•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192024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77E1299E-20D0-4812-8591-B2D9834E2B71}" type="datetimeFigureOut">
              <a:rPr lang="ru-RU" smtClean="0"/>
              <a:pPr/>
              <a:t>03.02.2012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C3534307-D68A-4F05-974F-F3BCE7175BE7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25" r:id="rId1"/>
    <p:sldLayoutId id="2147483926" r:id="rId2"/>
    <p:sldLayoutId id="2147483927" r:id="rId3"/>
    <p:sldLayoutId id="2147483928" r:id="rId4"/>
    <p:sldLayoutId id="2147483929" r:id="rId5"/>
    <p:sldLayoutId id="2147483930" r:id="rId6"/>
    <p:sldLayoutId id="2147483931" r:id="rId7"/>
    <p:sldLayoutId id="2147483932" r:id="rId8"/>
    <p:sldLayoutId id="2147483933" r:id="rId9"/>
    <p:sldLayoutId id="2147483934" r:id="rId10"/>
    <p:sldLayoutId id="2147483935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lowchart: Document 6"/>
          <p:cNvSpPr/>
          <p:nvPr/>
        </p:nvSpPr>
        <p:spPr>
          <a:xfrm rot="10800000">
            <a:off x="1" y="1142899"/>
            <a:ext cx="9144000" cy="5562705"/>
          </a:xfrm>
          <a:custGeom>
            <a:avLst/>
            <a:gdLst>
              <a:gd name="connsiteX0" fmla="*/ 0 w 21600"/>
              <a:gd name="connsiteY0" fmla="*/ 0 h 19378"/>
              <a:gd name="connsiteX1" fmla="*/ 21600 w 21600"/>
              <a:gd name="connsiteY1" fmla="*/ 0 h 19378"/>
              <a:gd name="connsiteX2" fmla="*/ 21600 w 21600"/>
              <a:gd name="connsiteY2" fmla="*/ 17322 h 19378"/>
              <a:gd name="connsiteX3" fmla="*/ 0 w 21600"/>
              <a:gd name="connsiteY3" fmla="*/ 19378 h 19378"/>
              <a:gd name="connsiteX4" fmla="*/ 0 w 21600"/>
              <a:gd name="connsiteY4" fmla="*/ 0 h 19378"/>
              <a:gd name="connsiteX0" fmla="*/ 0 w 21600"/>
              <a:gd name="connsiteY0" fmla="*/ 0 h 19378"/>
              <a:gd name="connsiteX1" fmla="*/ 21600 w 21600"/>
              <a:gd name="connsiteY1" fmla="*/ 0 h 19378"/>
              <a:gd name="connsiteX2" fmla="*/ 21600 w 21600"/>
              <a:gd name="connsiteY2" fmla="*/ 17322 h 19378"/>
              <a:gd name="connsiteX3" fmla="*/ 0 w 21600"/>
              <a:gd name="connsiteY3" fmla="*/ 19378 h 19378"/>
              <a:gd name="connsiteX4" fmla="*/ 0 w 21600"/>
              <a:gd name="connsiteY4" fmla="*/ 0 h 19378"/>
              <a:gd name="connsiteX0" fmla="*/ 0 w 21600"/>
              <a:gd name="connsiteY0" fmla="*/ 0 h 19378"/>
              <a:gd name="connsiteX1" fmla="*/ 21600 w 21600"/>
              <a:gd name="connsiteY1" fmla="*/ 0 h 19378"/>
              <a:gd name="connsiteX2" fmla="*/ 21600 w 21600"/>
              <a:gd name="connsiteY2" fmla="*/ 17322 h 19378"/>
              <a:gd name="connsiteX3" fmla="*/ 0 w 21600"/>
              <a:gd name="connsiteY3" fmla="*/ 19378 h 19378"/>
              <a:gd name="connsiteX4" fmla="*/ 0 w 21600"/>
              <a:gd name="connsiteY4" fmla="*/ 0 h 19378"/>
              <a:gd name="connsiteX0" fmla="*/ 0 w 21600"/>
              <a:gd name="connsiteY0" fmla="*/ 0 h 19974"/>
              <a:gd name="connsiteX1" fmla="*/ 21600 w 21600"/>
              <a:gd name="connsiteY1" fmla="*/ 0 h 19974"/>
              <a:gd name="connsiteX2" fmla="*/ 21600 w 21600"/>
              <a:gd name="connsiteY2" fmla="*/ 17322 h 19974"/>
              <a:gd name="connsiteX3" fmla="*/ 0 w 21600"/>
              <a:gd name="connsiteY3" fmla="*/ 19974 h 19974"/>
              <a:gd name="connsiteX4" fmla="*/ 0 w 21600"/>
              <a:gd name="connsiteY4" fmla="*/ 0 h 19974"/>
              <a:gd name="connsiteX0" fmla="*/ 0 w 21600"/>
              <a:gd name="connsiteY0" fmla="*/ 0 h 19974"/>
              <a:gd name="connsiteX1" fmla="*/ 21600 w 21600"/>
              <a:gd name="connsiteY1" fmla="*/ 0 h 19974"/>
              <a:gd name="connsiteX2" fmla="*/ 21600 w 21600"/>
              <a:gd name="connsiteY2" fmla="*/ 17322 h 19974"/>
              <a:gd name="connsiteX3" fmla="*/ 0 w 21600"/>
              <a:gd name="connsiteY3" fmla="*/ 19974 h 19974"/>
              <a:gd name="connsiteX4" fmla="*/ 0 w 21600"/>
              <a:gd name="connsiteY4" fmla="*/ 0 h 19974"/>
              <a:gd name="connsiteX0" fmla="*/ 0 w 21600"/>
              <a:gd name="connsiteY0" fmla="*/ 0 h 19974"/>
              <a:gd name="connsiteX1" fmla="*/ 21600 w 21600"/>
              <a:gd name="connsiteY1" fmla="*/ 0 h 19974"/>
              <a:gd name="connsiteX2" fmla="*/ 21600 w 21600"/>
              <a:gd name="connsiteY2" fmla="*/ 17322 h 19974"/>
              <a:gd name="connsiteX3" fmla="*/ 0 w 21600"/>
              <a:gd name="connsiteY3" fmla="*/ 19974 h 19974"/>
              <a:gd name="connsiteX4" fmla="*/ 0 w 21600"/>
              <a:gd name="connsiteY4" fmla="*/ 0 h 19974"/>
              <a:gd name="connsiteX0" fmla="*/ 0 w 21600"/>
              <a:gd name="connsiteY0" fmla="*/ 0 h 20252"/>
              <a:gd name="connsiteX1" fmla="*/ 21600 w 21600"/>
              <a:gd name="connsiteY1" fmla="*/ 0 h 20252"/>
              <a:gd name="connsiteX2" fmla="*/ 21600 w 21600"/>
              <a:gd name="connsiteY2" fmla="*/ 17322 h 20252"/>
              <a:gd name="connsiteX3" fmla="*/ 0 w 21600"/>
              <a:gd name="connsiteY3" fmla="*/ 20252 h 20252"/>
              <a:gd name="connsiteX4" fmla="*/ 0 w 21600"/>
              <a:gd name="connsiteY4" fmla="*/ 0 h 20252"/>
              <a:gd name="connsiteX0" fmla="*/ 0 w 21600"/>
              <a:gd name="connsiteY0" fmla="*/ 0 h 20252"/>
              <a:gd name="connsiteX1" fmla="*/ 21600 w 21600"/>
              <a:gd name="connsiteY1" fmla="*/ 0 h 20252"/>
              <a:gd name="connsiteX2" fmla="*/ 21600 w 21600"/>
              <a:gd name="connsiteY2" fmla="*/ 17322 h 20252"/>
              <a:gd name="connsiteX3" fmla="*/ 0 w 21600"/>
              <a:gd name="connsiteY3" fmla="*/ 20252 h 20252"/>
              <a:gd name="connsiteX4" fmla="*/ 0 w 21600"/>
              <a:gd name="connsiteY4" fmla="*/ 0 h 202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600" h="20252">
                <a:moveTo>
                  <a:pt x="0" y="0"/>
                </a:moveTo>
                <a:lnTo>
                  <a:pt x="21600" y="0"/>
                </a:lnTo>
                <a:lnTo>
                  <a:pt x="21600" y="17322"/>
                </a:lnTo>
                <a:cubicBezTo>
                  <a:pt x="10800" y="17322"/>
                  <a:pt x="10056" y="24231"/>
                  <a:pt x="0" y="20252"/>
                </a:cubicBezTo>
                <a:lnTo>
                  <a:pt x="0" y="0"/>
                </a:lnTo>
                <a:close/>
              </a:path>
            </a:pathLst>
          </a:custGeom>
          <a:gradFill>
            <a:gsLst>
              <a:gs pos="100000">
                <a:schemeClr val="bg2">
                  <a:tint val="55000"/>
                  <a:satMod val="1800000"/>
                  <a:alpha val="55000"/>
                </a:schemeClr>
              </a:gs>
              <a:gs pos="65000">
                <a:schemeClr val="bg2">
                  <a:shade val="100000"/>
                  <a:satMod val="600000"/>
                  <a:alpha val="0"/>
                </a:schemeClr>
              </a:gs>
            </a:gsLst>
            <a:lin ang="4800000" scaled="1"/>
          </a:gradFill>
          <a:ln w="317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/>
          </a:p>
        </p:txBody>
      </p:sp>
      <p:sp>
        <p:nvSpPr>
          <p:cNvPr id="8" name="Flowchart: Document 7"/>
          <p:cNvSpPr/>
          <p:nvPr/>
        </p:nvSpPr>
        <p:spPr>
          <a:xfrm rot="10800000">
            <a:off x="1" y="1341133"/>
            <a:ext cx="9144000" cy="4480425"/>
          </a:xfrm>
          <a:custGeom>
            <a:avLst/>
            <a:gdLst>
              <a:gd name="connsiteX0" fmla="*/ 0 w 21600"/>
              <a:gd name="connsiteY0" fmla="*/ 0 h 18944"/>
              <a:gd name="connsiteX1" fmla="*/ 21600 w 21600"/>
              <a:gd name="connsiteY1" fmla="*/ 0 h 18944"/>
              <a:gd name="connsiteX2" fmla="*/ 21600 w 21600"/>
              <a:gd name="connsiteY2" fmla="*/ 17322 h 18944"/>
              <a:gd name="connsiteX3" fmla="*/ 0 w 21600"/>
              <a:gd name="connsiteY3" fmla="*/ 18944 h 18944"/>
              <a:gd name="connsiteX4" fmla="*/ 0 w 21600"/>
              <a:gd name="connsiteY4" fmla="*/ 0 h 18944"/>
              <a:gd name="connsiteX0" fmla="*/ 0 w 21600"/>
              <a:gd name="connsiteY0" fmla="*/ 0 h 18944"/>
              <a:gd name="connsiteX1" fmla="*/ 21600 w 21600"/>
              <a:gd name="connsiteY1" fmla="*/ 0 h 18944"/>
              <a:gd name="connsiteX2" fmla="*/ 21600 w 21600"/>
              <a:gd name="connsiteY2" fmla="*/ 17322 h 18944"/>
              <a:gd name="connsiteX3" fmla="*/ 0 w 21600"/>
              <a:gd name="connsiteY3" fmla="*/ 18944 h 18944"/>
              <a:gd name="connsiteX4" fmla="*/ 0 w 21600"/>
              <a:gd name="connsiteY4" fmla="*/ 0 h 18944"/>
              <a:gd name="connsiteX0" fmla="*/ 0 w 21600"/>
              <a:gd name="connsiteY0" fmla="*/ 0 h 19350"/>
              <a:gd name="connsiteX1" fmla="*/ 21600 w 21600"/>
              <a:gd name="connsiteY1" fmla="*/ 0 h 19350"/>
              <a:gd name="connsiteX2" fmla="*/ 21600 w 21600"/>
              <a:gd name="connsiteY2" fmla="*/ 17322 h 19350"/>
              <a:gd name="connsiteX3" fmla="*/ 0 w 21600"/>
              <a:gd name="connsiteY3" fmla="*/ 19350 h 19350"/>
              <a:gd name="connsiteX4" fmla="*/ 0 w 21600"/>
              <a:gd name="connsiteY4" fmla="*/ 0 h 19350"/>
              <a:gd name="connsiteX0" fmla="*/ 0 w 21600"/>
              <a:gd name="connsiteY0" fmla="*/ 0 h 19350"/>
              <a:gd name="connsiteX1" fmla="*/ 21600 w 21600"/>
              <a:gd name="connsiteY1" fmla="*/ 0 h 19350"/>
              <a:gd name="connsiteX2" fmla="*/ 21600 w 21600"/>
              <a:gd name="connsiteY2" fmla="*/ 17322 h 19350"/>
              <a:gd name="connsiteX3" fmla="*/ 0 w 21600"/>
              <a:gd name="connsiteY3" fmla="*/ 19350 h 19350"/>
              <a:gd name="connsiteX4" fmla="*/ 0 w 21600"/>
              <a:gd name="connsiteY4" fmla="*/ 0 h 19350"/>
              <a:gd name="connsiteX0" fmla="*/ 0 w 21600"/>
              <a:gd name="connsiteY0" fmla="*/ 0 h 19350"/>
              <a:gd name="connsiteX1" fmla="*/ 21600 w 21600"/>
              <a:gd name="connsiteY1" fmla="*/ 0 h 19350"/>
              <a:gd name="connsiteX2" fmla="*/ 21600 w 21600"/>
              <a:gd name="connsiteY2" fmla="*/ 17322 h 19350"/>
              <a:gd name="connsiteX3" fmla="*/ 0 w 21600"/>
              <a:gd name="connsiteY3" fmla="*/ 19350 h 19350"/>
              <a:gd name="connsiteX4" fmla="*/ 0 w 21600"/>
              <a:gd name="connsiteY4" fmla="*/ 0 h 19350"/>
              <a:gd name="connsiteX0" fmla="*/ 0 w 21600"/>
              <a:gd name="connsiteY0" fmla="*/ 0 h 19350"/>
              <a:gd name="connsiteX1" fmla="*/ 21600 w 21600"/>
              <a:gd name="connsiteY1" fmla="*/ 0 h 19350"/>
              <a:gd name="connsiteX2" fmla="*/ 21600 w 21600"/>
              <a:gd name="connsiteY2" fmla="*/ 17322 h 19350"/>
              <a:gd name="connsiteX3" fmla="*/ 0 w 21600"/>
              <a:gd name="connsiteY3" fmla="*/ 19350 h 19350"/>
              <a:gd name="connsiteX4" fmla="*/ 0 w 21600"/>
              <a:gd name="connsiteY4" fmla="*/ 0 h 19350"/>
              <a:gd name="connsiteX0" fmla="*/ 0 w 21600"/>
              <a:gd name="connsiteY0" fmla="*/ 0 h 19691"/>
              <a:gd name="connsiteX1" fmla="*/ 21600 w 21600"/>
              <a:gd name="connsiteY1" fmla="*/ 0 h 19691"/>
              <a:gd name="connsiteX2" fmla="*/ 21600 w 21600"/>
              <a:gd name="connsiteY2" fmla="*/ 17322 h 19691"/>
              <a:gd name="connsiteX3" fmla="*/ 0 w 21600"/>
              <a:gd name="connsiteY3" fmla="*/ 19691 h 19691"/>
              <a:gd name="connsiteX4" fmla="*/ 0 w 21600"/>
              <a:gd name="connsiteY4" fmla="*/ 0 h 19691"/>
              <a:gd name="connsiteX0" fmla="*/ 0 w 21600"/>
              <a:gd name="connsiteY0" fmla="*/ 0 h 19691"/>
              <a:gd name="connsiteX1" fmla="*/ 21600 w 21600"/>
              <a:gd name="connsiteY1" fmla="*/ 0 h 19691"/>
              <a:gd name="connsiteX2" fmla="*/ 21600 w 21600"/>
              <a:gd name="connsiteY2" fmla="*/ 17322 h 19691"/>
              <a:gd name="connsiteX3" fmla="*/ 0 w 21600"/>
              <a:gd name="connsiteY3" fmla="*/ 19691 h 19691"/>
              <a:gd name="connsiteX4" fmla="*/ 0 w 21600"/>
              <a:gd name="connsiteY4" fmla="*/ 0 h 19691"/>
              <a:gd name="connsiteX0" fmla="*/ 0 w 21600"/>
              <a:gd name="connsiteY0" fmla="*/ 0 h 20032"/>
              <a:gd name="connsiteX1" fmla="*/ 21600 w 21600"/>
              <a:gd name="connsiteY1" fmla="*/ 0 h 20032"/>
              <a:gd name="connsiteX2" fmla="*/ 21600 w 21600"/>
              <a:gd name="connsiteY2" fmla="*/ 17322 h 20032"/>
              <a:gd name="connsiteX3" fmla="*/ 0 w 21600"/>
              <a:gd name="connsiteY3" fmla="*/ 20032 h 20032"/>
              <a:gd name="connsiteX4" fmla="*/ 0 w 21600"/>
              <a:gd name="connsiteY4" fmla="*/ 0 h 20032"/>
              <a:gd name="connsiteX0" fmla="*/ 0 w 21600"/>
              <a:gd name="connsiteY0" fmla="*/ 0 h 20032"/>
              <a:gd name="connsiteX1" fmla="*/ 21600 w 21600"/>
              <a:gd name="connsiteY1" fmla="*/ 0 h 20032"/>
              <a:gd name="connsiteX2" fmla="*/ 21600 w 21600"/>
              <a:gd name="connsiteY2" fmla="*/ 17322 h 20032"/>
              <a:gd name="connsiteX3" fmla="*/ 0 w 21600"/>
              <a:gd name="connsiteY3" fmla="*/ 20032 h 20032"/>
              <a:gd name="connsiteX4" fmla="*/ 0 w 21600"/>
              <a:gd name="connsiteY4" fmla="*/ 0 h 20032"/>
              <a:gd name="connsiteX0" fmla="*/ 0 w 21600"/>
              <a:gd name="connsiteY0" fmla="*/ 0 h 20032"/>
              <a:gd name="connsiteX1" fmla="*/ 21600 w 21600"/>
              <a:gd name="connsiteY1" fmla="*/ 0 h 20032"/>
              <a:gd name="connsiteX2" fmla="*/ 21600 w 21600"/>
              <a:gd name="connsiteY2" fmla="*/ 17322 h 20032"/>
              <a:gd name="connsiteX3" fmla="*/ 0 w 21600"/>
              <a:gd name="connsiteY3" fmla="*/ 20032 h 20032"/>
              <a:gd name="connsiteX4" fmla="*/ 0 w 21600"/>
              <a:gd name="connsiteY4" fmla="*/ 0 h 20032"/>
              <a:gd name="connsiteX0" fmla="*/ 0 w 21600"/>
              <a:gd name="connsiteY0" fmla="*/ 0 h 20032"/>
              <a:gd name="connsiteX1" fmla="*/ 21600 w 21600"/>
              <a:gd name="connsiteY1" fmla="*/ 0 h 20032"/>
              <a:gd name="connsiteX2" fmla="*/ 21600 w 21600"/>
              <a:gd name="connsiteY2" fmla="*/ 17322 h 20032"/>
              <a:gd name="connsiteX3" fmla="*/ 0 w 21600"/>
              <a:gd name="connsiteY3" fmla="*/ 20032 h 20032"/>
              <a:gd name="connsiteX4" fmla="*/ 0 w 21600"/>
              <a:gd name="connsiteY4" fmla="*/ 0 h 20032"/>
              <a:gd name="connsiteX0" fmla="*/ 0 w 21600"/>
              <a:gd name="connsiteY0" fmla="*/ 0 h 20032"/>
              <a:gd name="connsiteX1" fmla="*/ 21600 w 21600"/>
              <a:gd name="connsiteY1" fmla="*/ 0 h 20032"/>
              <a:gd name="connsiteX2" fmla="*/ 21600 w 21600"/>
              <a:gd name="connsiteY2" fmla="*/ 17322 h 20032"/>
              <a:gd name="connsiteX3" fmla="*/ 0 w 21600"/>
              <a:gd name="connsiteY3" fmla="*/ 20032 h 20032"/>
              <a:gd name="connsiteX4" fmla="*/ 0 w 21600"/>
              <a:gd name="connsiteY4" fmla="*/ 0 h 200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600" h="20032">
                <a:moveTo>
                  <a:pt x="0" y="0"/>
                </a:moveTo>
                <a:lnTo>
                  <a:pt x="21600" y="0"/>
                </a:lnTo>
                <a:lnTo>
                  <a:pt x="21600" y="17322"/>
                </a:lnTo>
                <a:cubicBezTo>
                  <a:pt x="10800" y="17322"/>
                  <a:pt x="8684" y="24776"/>
                  <a:pt x="0" y="20032"/>
                </a:cubicBezTo>
                <a:lnTo>
                  <a:pt x="0" y="0"/>
                </a:lnTo>
                <a:close/>
              </a:path>
            </a:pathLst>
          </a:custGeom>
          <a:gradFill>
            <a:gsLst>
              <a:gs pos="100000">
                <a:schemeClr val="bg2">
                  <a:tint val="40000"/>
                  <a:satMod val="1900000"/>
                  <a:alpha val="30000"/>
                </a:schemeClr>
              </a:gs>
              <a:gs pos="65000">
                <a:schemeClr val="bg2">
                  <a:shade val="100000"/>
                  <a:satMod val="600000"/>
                  <a:alpha val="0"/>
                </a:schemeClr>
              </a:gs>
            </a:gsLst>
            <a:lin ang="4800000" scaled="1"/>
          </a:gradFill>
          <a:ln w="317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/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1524000"/>
          </a:xfrm>
          <a:prstGeom prst="rect">
            <a:avLst/>
          </a:prstGeom>
        </p:spPr>
        <p:txBody>
          <a:bodyPr vert="horz" lIns="0" tIns="9144" rIns="0" bIns="9144" anchor="b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2179637"/>
            <a:ext cx="8229600" cy="4114800"/>
          </a:xfrm>
          <a:prstGeom prst="rect">
            <a:avLst/>
          </a:prstGeom>
        </p:spPr>
        <p:txBody>
          <a:bodyPr vert="horz" lIns="9144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1981200" cy="365125"/>
          </a:xfrm>
          <a:prstGeom prst="rect">
            <a:avLst/>
          </a:prstGeom>
        </p:spPr>
        <p:txBody>
          <a:bodyPr vert="horz" anchor="b"/>
          <a:lstStyle>
            <a:lvl1pPr algn="ctr">
              <a:defRPr sz="12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77E1299E-20D0-4812-8591-B2D9834E2B71}" type="datetimeFigureOut">
              <a:rPr lang="ru-RU" smtClean="0"/>
              <a:pPr/>
              <a:t>03.02.2012</a:t>
            </a:fld>
            <a:endParaRPr lang="ru-RU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438400" y="6356350"/>
            <a:ext cx="2895600" cy="365125"/>
          </a:xfrm>
          <a:prstGeom prst="rect">
            <a:avLst/>
          </a:prstGeom>
        </p:spPr>
        <p:txBody>
          <a:bodyPr vert="horz" lIns="0" anchor="b"/>
          <a:lstStyle>
            <a:lvl1pPr algn="l">
              <a:defRPr sz="12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153400" y="6356350"/>
            <a:ext cx="533400" cy="365125"/>
          </a:xfrm>
          <a:prstGeom prst="rect">
            <a:avLst/>
          </a:prstGeom>
        </p:spPr>
        <p:txBody>
          <a:bodyPr vert="horz" lIns="91440" rIns="0" anchor="b"/>
          <a:lstStyle>
            <a:lvl1pPr algn="r">
              <a:defRPr sz="14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C3534307-D68A-4F05-974F-F3BCE7175BE7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937" r:id="rId1"/>
    <p:sldLayoutId id="2147483938" r:id="rId2"/>
    <p:sldLayoutId id="2147483939" r:id="rId3"/>
    <p:sldLayoutId id="2147483940" r:id="rId4"/>
    <p:sldLayoutId id="2147483941" r:id="rId5"/>
    <p:sldLayoutId id="2147483942" r:id="rId6"/>
    <p:sldLayoutId id="2147483943" r:id="rId7"/>
    <p:sldLayoutId id="2147483944" r:id="rId8"/>
    <p:sldLayoutId id="2147483945" r:id="rId9"/>
    <p:sldLayoutId id="2147483946" r:id="rId10"/>
    <p:sldLayoutId id="2147483947" r:id="rId11"/>
  </p:sldLayoutIdLst>
  <p:txStyles>
    <p:titleStyle>
      <a:lvl1pPr algn="l" rtl="0" eaLnBrk="1" latinLnBrk="0" hangingPunct="1">
        <a:spcBef>
          <a:spcPct val="0"/>
        </a:spcBef>
        <a:buNone/>
        <a:defRPr sz="4800" b="1" kern="1200">
          <a:ln w="500">
            <a:solidFill>
              <a:schemeClr val="tx2">
                <a:shade val="20000"/>
                <a:satMod val="350000"/>
              </a:schemeClr>
            </a:solidFill>
          </a:ln>
          <a:solidFill>
            <a:schemeClr val="tx2">
              <a:tint val="100000"/>
              <a:satMod val="250000"/>
            </a:schemeClr>
          </a:solidFill>
          <a:effectLst>
            <a:outerShdw blurRad="30000" dist="30000" dir="2700000" algn="tl" rotWithShape="0">
              <a:schemeClr val="bg2">
                <a:shade val="45000"/>
                <a:satMod val="150000"/>
                <a:alpha val="90000"/>
              </a:schemeClr>
            </a:outerShdw>
          </a:effectLst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"/>
        <a:defRPr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630936" indent="-274320" algn="l" rtl="0" eaLnBrk="1" latinLnBrk="0" hangingPunct="1">
        <a:spcBef>
          <a:spcPct val="20000"/>
        </a:spcBef>
        <a:buClr>
          <a:schemeClr val="accent2"/>
        </a:buClr>
        <a:buFont typeface="Wingdings 2"/>
        <a:buChar char=""/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23544" indent="-274320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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2860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"/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1426464" indent="-228600" algn="l" rtl="0" eaLnBrk="1" latinLnBrk="0" hangingPunct="1">
        <a:spcBef>
          <a:spcPct val="20000"/>
        </a:spcBef>
        <a:buClr>
          <a:schemeClr val="accent5"/>
        </a:buClr>
        <a:buFont typeface="Wingdings 2"/>
        <a:buChar char="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73352" indent="-228600" algn="l" rtl="0" eaLnBrk="1" latinLnBrk="0" hangingPunct="1">
        <a:spcBef>
          <a:spcPct val="20000"/>
        </a:spcBef>
        <a:buClr>
          <a:schemeClr val="accent6"/>
        </a:buClr>
        <a:buFont typeface="Wingdings 2"/>
        <a:buChar char="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11096" indent="-228600" algn="l" rtl="0" eaLnBrk="1" latinLnBrk="0" hangingPunct="1">
        <a:spcBef>
          <a:spcPct val="20000"/>
        </a:spcBef>
        <a:buClr>
          <a:schemeClr val="tx2"/>
        </a:buClr>
        <a:buFont typeface="Wingdings 2"/>
        <a:buChar char="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21408" indent="-182880" algn="l" rtl="0" eaLnBrk="1" latinLnBrk="0" hangingPunct="1">
        <a:spcBef>
          <a:spcPct val="20000"/>
        </a:spcBef>
        <a:buClr>
          <a:schemeClr val="tx2"/>
        </a:buClr>
        <a:buFont typeface="Wingdings 2"/>
        <a:buChar char="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22576" indent="-182880" algn="l" rtl="0" eaLnBrk="1" latinLnBrk="0" hangingPunct="1">
        <a:spcBef>
          <a:spcPct val="20000"/>
        </a:spcBef>
        <a:buClr>
          <a:schemeClr val="tx2"/>
        </a:buClr>
        <a:buFont typeface="Wingdings 2"/>
        <a:buChar char="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77E1299E-20D0-4812-8591-B2D9834E2B71}" type="datetimeFigureOut">
              <a:rPr lang="ru-RU" smtClean="0"/>
              <a:pPr/>
              <a:t>03.02.2012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C3534307-D68A-4F05-974F-F3BCE7175BE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949" r:id="rId1"/>
    <p:sldLayoutId id="2147483950" r:id="rId2"/>
    <p:sldLayoutId id="2147483951" r:id="rId3"/>
    <p:sldLayoutId id="2147483952" r:id="rId4"/>
    <p:sldLayoutId id="2147483953" r:id="rId5"/>
    <p:sldLayoutId id="2147483954" r:id="rId6"/>
    <p:sldLayoutId id="2147483955" r:id="rId7"/>
    <p:sldLayoutId id="2147483956" r:id="rId8"/>
    <p:sldLayoutId id="2147483957" r:id="rId9"/>
    <p:sldLayoutId id="2147483958" r:id="rId10"/>
    <p:sldLayoutId id="2147483959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с двумя скругленными противолежащими углами 6"/>
          <p:cNvSpPr/>
          <p:nvPr/>
        </p:nvSpPr>
        <p:spPr>
          <a:xfrm>
            <a:off x="164592" y="147085"/>
            <a:ext cx="8810846" cy="6565392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1295400" y="6400800"/>
            <a:ext cx="4212264" cy="274320"/>
          </a:xfrm>
          <a:prstGeom prst="rect">
            <a:avLst/>
          </a:prstGeom>
        </p:spPr>
        <p:txBody>
          <a:bodyPr/>
          <a:lstStyle>
            <a:lvl1pPr algn="r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5562600" y="6400800"/>
            <a:ext cx="3002280" cy="274320"/>
          </a:xfrm>
          <a:prstGeom prst="rect">
            <a:avLst/>
          </a:prstGeom>
        </p:spPr>
        <p:txBody>
          <a:bodyPr/>
          <a:lstStyle>
            <a:lvl1pPr algn="l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fld id="{77E1299E-20D0-4812-8591-B2D9834E2B71}" type="datetimeFigureOut">
              <a:rPr lang="ru-RU" smtClean="0"/>
              <a:pPr/>
              <a:t>03.02.2012</a:t>
            </a:fld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638952" y="6514568"/>
            <a:ext cx="464288" cy="274320"/>
          </a:xfrm>
          <a:prstGeom prst="rect">
            <a:avLst/>
          </a:prstGeom>
        </p:spPr>
        <p:txBody>
          <a:bodyPr anchor="ctr"/>
          <a:lstStyle>
            <a:lvl1pPr algn="r" eaLnBrk="1" latinLnBrk="0" hangingPunct="1">
              <a:defRPr kumimoji="0" sz="1600">
                <a:solidFill>
                  <a:schemeClr val="tx2">
                    <a:shade val="90000"/>
                  </a:schemeClr>
                </a:solidFill>
                <a:effectLst/>
              </a:defRPr>
            </a:lvl1pPr>
            <a:extLst/>
          </a:lstStyle>
          <a:p>
            <a:fld id="{C3534307-D68A-4F05-974F-F3BCE7175BE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1143000"/>
          </a:xfrm>
          <a:prstGeom prst="rect">
            <a:avLst/>
          </a:prstGeom>
        </p:spPr>
        <p:txBody>
          <a:bodyPr rIns="91440" anchor="b">
            <a:normAutofit/>
            <a:scene3d>
              <a:camera prst="orthographicFront"/>
              <a:lightRig rig="soft" dir="t">
                <a:rot lat="0" lon="0" rev="2400000"/>
              </a:lightRig>
            </a:scene3d>
            <a:sp3d>
              <a:bevelT w="19050" h="1270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46237"/>
            <a:ext cx="8229600" cy="452628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marL="54864" algn="r" rtl="0" eaLnBrk="1" latinLnBrk="0" hangingPunct="1">
        <a:spcBef>
          <a:spcPct val="0"/>
        </a:spcBef>
        <a:buNone/>
        <a:defRPr kumimoji="0" sz="4600" kern="1200">
          <a:solidFill>
            <a:schemeClr val="tx2">
              <a:tint val="100000"/>
              <a:shade val="90000"/>
              <a:satMod val="250000"/>
              <a:alpha val="100000"/>
            </a:schemeClr>
          </a:solidFill>
          <a:effectLst>
            <a:outerShdw blurRad="38100" dist="25500" dir="5400000" algn="tl" rotWithShape="0">
              <a:srgbClr val="000000">
                <a:satMod val="180000"/>
                <a:alpha val="7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92100" indent="-292100" algn="l" rtl="0" eaLnBrk="1" latinLnBrk="0" hangingPunct="1">
        <a:spcBef>
          <a:spcPts val="0"/>
        </a:spcBef>
        <a:buClr>
          <a:schemeClr val="accent1"/>
        </a:buClr>
        <a:buSzPct val="70000"/>
        <a:buFont typeface="Wingdings 2"/>
        <a:buChar char="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rtl="0" eaLnBrk="1" latinLnBrk="0" hangingPunct="1">
        <a:spcBef>
          <a:spcPts val="400"/>
        </a:spcBef>
        <a:buClr>
          <a:schemeClr val="accent2"/>
        </a:buClr>
        <a:buSzPct val="90000"/>
        <a:buFontTx/>
        <a:buChar char="•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192024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77E1299E-20D0-4812-8591-B2D9834E2B71}" type="datetimeFigureOut">
              <a:rPr lang="ru-RU" smtClean="0"/>
              <a:pPr/>
              <a:t>03.02.2012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C3534307-D68A-4F05-974F-F3BCE7175BE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13" cstate="print">
              <a:alphaModFix amt="30000"/>
              <a:duotone>
                <a:schemeClr val="accent1"/>
                <a:srgbClr val="FFFFFF"/>
              </a:duotone>
            </a:blip>
            <a:tile tx="0" ty="0" sx="100000" sy="100000" flip="none" algn="tl"/>
          </a:blipFill>
          <a:ln w="25400" cap="flat" cmpd="sng" algn="ctr">
            <a:noFill/>
            <a:prstDash val="solid"/>
          </a:ln>
          <a:effectLst/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rtl="0" eaLnBrk="1" latinLnBrk="0" hangingPunct="1"/>
            <a:endParaRPr kumimoji="0" lang="zh-CN" altLang="en-US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grpSp>
        <p:nvGrpSpPr>
          <p:cNvPr id="8" name="Group 17"/>
          <p:cNvGrpSpPr/>
          <p:nvPr/>
        </p:nvGrpSpPr>
        <p:grpSpPr>
          <a:xfrm>
            <a:off x="0" y="6570024"/>
            <a:ext cx="9144000" cy="288000"/>
            <a:chOff x="0" y="6353387"/>
            <a:chExt cx="9144000" cy="361763"/>
          </a:xfrm>
        </p:grpSpPr>
        <p:grpSp>
          <p:nvGrpSpPr>
            <p:cNvPr id="9" name="Group 16"/>
            <p:cNvGrpSpPr/>
            <p:nvPr/>
          </p:nvGrpSpPr>
          <p:grpSpPr>
            <a:xfrm>
              <a:off x="0" y="6353387"/>
              <a:ext cx="8756597" cy="360000"/>
              <a:chOff x="1" y="6353387"/>
              <a:chExt cx="8756597" cy="360000"/>
            </a:xfrm>
          </p:grpSpPr>
          <p:sp>
            <p:nvSpPr>
              <p:cNvPr id="10" name="Freeform 9"/>
              <p:cNvSpPr/>
              <p:nvPr userDrawn="1"/>
            </p:nvSpPr>
            <p:spPr>
              <a:xfrm>
                <a:off x="1" y="6533387"/>
                <a:ext cx="8756597" cy="180000"/>
              </a:xfrm>
              <a:custGeom>
                <a:avLst/>
                <a:gdLst/>
                <a:ahLst/>
                <a:cxnLst/>
                <a:rect l="0" t="0" r="0" b="0"/>
                <a:pathLst>
                  <a:path w="7867650" h="177288">
                    <a:moveTo>
                      <a:pt x="7867650" y="177288"/>
                    </a:moveTo>
                    <a:lnTo>
                      <a:pt x="0" y="171450"/>
                    </a:lnTo>
                    <a:lnTo>
                      <a:pt x="0" y="0"/>
                    </a:lnTo>
                    <a:lnTo>
                      <a:pt x="7753350" y="0"/>
                    </a:lnTo>
                    <a:close/>
                  </a:path>
                </a:pathLst>
              </a:custGeom>
              <a:gradFill flip="none" rotWithShape="1">
                <a:gsLst>
                  <a:gs pos="25000">
                    <a:schemeClr val="accent1">
                      <a:shade val="50000"/>
                      <a:alpha val="75000"/>
                    </a:schemeClr>
                  </a:gs>
                  <a:gs pos="100000">
                    <a:schemeClr val="accent1">
                      <a:tint val="40000"/>
                      <a:alpha val="50000"/>
                    </a:schemeClr>
                  </a:gs>
                </a:gsLst>
                <a:lin ang="10800000" scaled="1"/>
                <a:tileRect/>
              </a:gradFill>
              <a:ln w="25400" cap="flat" cmpd="sng" algn="ctr">
                <a:noFill/>
                <a:prstDash val="solid"/>
              </a:ln>
            </p:spPr>
            <p:style>
              <a:lnRef idx="2">
                <a:schemeClr val="accent1"/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eaLnBrk="1" latinLnBrk="0" hangingPunct="1"/>
                <a:endParaRPr kumimoji="0" lang="zh-CN" altLang="en-US"/>
              </a:p>
            </p:txBody>
          </p:sp>
          <p:sp>
            <p:nvSpPr>
              <p:cNvPr id="11" name="Freeform 10"/>
              <p:cNvSpPr/>
              <p:nvPr userDrawn="1"/>
            </p:nvSpPr>
            <p:spPr>
              <a:xfrm flipV="1">
                <a:off x="1" y="6353387"/>
                <a:ext cx="8756597" cy="180000"/>
              </a:xfrm>
              <a:custGeom>
                <a:avLst/>
                <a:gdLst/>
                <a:ahLst/>
                <a:cxnLst/>
                <a:rect l="0" t="0" r="0" b="0"/>
                <a:pathLst>
                  <a:path w="7867650" h="177288">
                    <a:moveTo>
                      <a:pt x="7867650" y="177288"/>
                    </a:moveTo>
                    <a:lnTo>
                      <a:pt x="0" y="171450"/>
                    </a:lnTo>
                    <a:lnTo>
                      <a:pt x="0" y="0"/>
                    </a:lnTo>
                    <a:lnTo>
                      <a:pt x="7753350" y="0"/>
                    </a:lnTo>
                    <a:close/>
                  </a:path>
                </a:pathLst>
              </a:custGeom>
              <a:gradFill flip="none" rotWithShape="1">
                <a:gsLst>
                  <a:gs pos="25000">
                    <a:schemeClr val="accent1">
                      <a:shade val="75000"/>
                      <a:alpha val="75000"/>
                    </a:schemeClr>
                  </a:gs>
                  <a:gs pos="100000">
                    <a:schemeClr val="accent1">
                      <a:tint val="40000"/>
                      <a:alpha val="50000"/>
                    </a:schemeClr>
                  </a:gs>
                </a:gsLst>
                <a:lin ang="10800000" scaled="1"/>
                <a:tileRect/>
              </a:gradFill>
              <a:ln w="25400" cap="flat" cmpd="sng" algn="ctr">
                <a:noFill/>
                <a:prstDash val="solid"/>
              </a:ln>
            </p:spPr>
            <p:style>
              <a:lnRef idx="2">
                <a:schemeClr val="accent1"/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eaLnBrk="1" latinLnBrk="0" hangingPunct="1"/>
                <a:endParaRPr kumimoji="0" lang="zh-CN" altLang="en-US"/>
              </a:p>
            </p:txBody>
          </p:sp>
        </p:grpSp>
        <p:grpSp>
          <p:nvGrpSpPr>
            <p:cNvPr id="15" name="Group 15"/>
            <p:cNvGrpSpPr/>
            <p:nvPr/>
          </p:nvGrpSpPr>
          <p:grpSpPr>
            <a:xfrm>
              <a:off x="8640700" y="6354583"/>
              <a:ext cx="503300" cy="360567"/>
              <a:chOff x="8640700" y="6354583"/>
              <a:chExt cx="503300" cy="360567"/>
            </a:xfrm>
          </p:grpSpPr>
          <p:sp>
            <p:nvSpPr>
              <p:cNvPr id="12" name="Chevron 11"/>
              <p:cNvSpPr/>
              <p:nvPr userDrawn="1"/>
            </p:nvSpPr>
            <p:spPr>
              <a:xfrm flipH="1">
                <a:off x="8640700" y="6354583"/>
                <a:ext cx="249884" cy="360000"/>
              </a:xfrm>
              <a:prstGeom prst="chevron">
                <a:avLst>
                  <a:gd name="adj" fmla="val 50000"/>
                </a:avLst>
              </a:prstGeom>
              <a:gradFill flip="none" rotWithShape="1">
                <a:gsLst>
                  <a:gs pos="0">
                    <a:schemeClr val="accent1">
                      <a:alpha val="60000"/>
                    </a:schemeClr>
                  </a:gs>
                  <a:gs pos="100000">
                    <a:schemeClr val="accent1"/>
                  </a:gs>
                </a:gsLst>
                <a:lin ang="10800000" scaled="1"/>
                <a:tileRect/>
              </a:gradFill>
              <a:ln w="25400" cap="flat" cmpd="sng" algn="ctr">
                <a:noFill/>
                <a:prstDash val="solid"/>
              </a:ln>
            </p:spPr>
            <p:style>
              <a:lnRef idx="2">
                <a:schemeClr val="accent1"/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eaLnBrk="1" latinLnBrk="0" hangingPunct="1"/>
                <a:endParaRPr kumimoji="0" lang="zh-CN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3" name="Chevron 12"/>
              <p:cNvSpPr/>
              <p:nvPr userDrawn="1"/>
            </p:nvSpPr>
            <p:spPr>
              <a:xfrm flipH="1">
                <a:off x="8767248" y="6355150"/>
                <a:ext cx="249884" cy="360000"/>
              </a:xfrm>
              <a:prstGeom prst="chevron">
                <a:avLst>
                  <a:gd name="adj" fmla="val 50000"/>
                </a:avLst>
              </a:prstGeom>
              <a:gradFill flip="none" rotWithShape="1">
                <a:gsLst>
                  <a:gs pos="0">
                    <a:schemeClr val="accent1"/>
                  </a:gs>
                  <a:gs pos="100000">
                    <a:schemeClr val="accent1">
                      <a:shade val="75000"/>
                    </a:schemeClr>
                  </a:gs>
                </a:gsLst>
                <a:lin ang="10800000" scaled="1"/>
                <a:tileRect/>
              </a:gradFill>
              <a:ln w="25400" cap="flat" cmpd="sng" algn="ctr">
                <a:noFill/>
                <a:prstDash val="solid"/>
              </a:ln>
            </p:spPr>
            <p:style>
              <a:lnRef idx="2">
                <a:schemeClr val="accent1"/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eaLnBrk="1" latinLnBrk="0" hangingPunct="1"/>
                <a:endParaRPr kumimoji="0" lang="zh-CN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4" name="Chevron 13"/>
              <p:cNvSpPr/>
              <p:nvPr userDrawn="1"/>
            </p:nvSpPr>
            <p:spPr>
              <a:xfrm flipH="1">
                <a:off x="8894116" y="6355000"/>
                <a:ext cx="249884" cy="360000"/>
              </a:xfrm>
              <a:prstGeom prst="chevron">
                <a:avLst>
                  <a:gd name="adj" fmla="val 50000"/>
                </a:avLst>
              </a:prstGeom>
              <a:gradFill flip="none" rotWithShape="1">
                <a:gsLst>
                  <a:gs pos="0">
                    <a:schemeClr val="accent1">
                      <a:shade val="75000"/>
                    </a:schemeClr>
                  </a:gs>
                  <a:gs pos="100000">
                    <a:schemeClr val="accent1">
                      <a:shade val="50000"/>
                      <a:shade val="20000"/>
                    </a:schemeClr>
                  </a:gs>
                </a:gsLst>
                <a:lin ang="10800000" scaled="1"/>
                <a:tileRect/>
              </a:gradFill>
              <a:ln w="25400" cap="flat" cmpd="sng" algn="ctr">
                <a:noFill/>
                <a:prstDash val="solid"/>
              </a:ln>
            </p:spPr>
            <p:style>
              <a:lnRef idx="2">
                <a:schemeClr val="accent1"/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eaLnBrk="1" latinLnBrk="0" hangingPunct="1"/>
                <a:endParaRPr kumimoji="0" lang="zh-CN" altLang="en-US">
                  <a:solidFill>
                    <a:schemeClr val="tx1"/>
                  </a:solidFill>
                </a:endParaRPr>
              </a:p>
            </p:txBody>
          </p: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rtlCol="0" anchor="ctr">
            <a:normAutofit/>
            <a:scene3d>
              <a:camera prst="orthographicFront"/>
              <a:lightRig rig="threePt" dir="tl">
                <a:rot lat="0" lon="0" rev="7200000"/>
              </a:lightRig>
            </a:scene3d>
            <a:sp3d contourW="6350">
              <a:contourClr>
                <a:schemeClr val="accent1"/>
              </a:contourClr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rtlCol="0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0" y="6570000"/>
            <a:ext cx="1643042" cy="288000"/>
          </a:xfrm>
          <a:prstGeom prst="rect">
            <a:avLst/>
          </a:prstGeom>
        </p:spPr>
        <p:txBody>
          <a:bodyPr vert="horz" rtlCol="0" anchor="ctr"/>
          <a:lstStyle>
            <a:lvl1pPr algn="l" eaLnBrk="1" latinLnBrk="0" hangingPunct="1">
              <a:defRPr kumimoji="0"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E1299E-20D0-4812-8591-B2D9834E2B71}" type="datetimeFigureOut">
              <a:rPr lang="ru-RU" smtClean="0"/>
              <a:pPr/>
              <a:t>03.02.2012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43042" y="6570000"/>
            <a:ext cx="4214842" cy="288000"/>
          </a:xfrm>
          <a:prstGeom prst="rect">
            <a:avLst/>
          </a:prstGeom>
        </p:spPr>
        <p:txBody>
          <a:bodyPr vert="horz" rtlCol="0" anchor="ctr"/>
          <a:lstStyle>
            <a:lvl1pPr algn="l" eaLnBrk="1" latinLnBrk="0" hangingPunct="1">
              <a:defRPr kumimoji="0" sz="1200">
                <a:solidFill>
                  <a:schemeClr val="tx1">
                    <a:tint val="8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72528" y="6570000"/>
            <a:ext cx="571472" cy="288000"/>
          </a:xfrm>
          <a:prstGeom prst="rect">
            <a:avLst/>
          </a:prstGeom>
        </p:spPr>
        <p:txBody>
          <a:bodyPr vert="horz" rtlCol="0" anchor="ctr"/>
          <a:lstStyle>
            <a:lvl1pPr algn="ctr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</a:lstStyle>
          <a:p>
            <a:fld id="{C3534307-D68A-4F05-974F-F3BCE7175BE7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txStyles>
    <p:titleStyle>
      <a:lvl1pPr algn="ctr" rtl="0" eaLnBrk="1" latinLnBrk="0" hangingPunct="1">
        <a:spcBef>
          <a:spcPct val="0"/>
        </a:spcBef>
        <a:buNone/>
        <a:defRPr kumimoji="0" lang="zh-CN" altLang="en-US" sz="4400" b="1" kern="1200" dirty="0">
          <a:ln w="11430"/>
          <a:gradFill flip="none" rotWithShape="1">
            <a:gsLst>
              <a:gs pos="0">
                <a:schemeClr val="accent2"/>
              </a:gs>
              <a:gs pos="45000">
                <a:schemeClr val="accent2">
                  <a:tint val="60000"/>
                </a:schemeClr>
              </a:gs>
              <a:gs pos="90000">
                <a:schemeClr val="accent2">
                  <a:tint val="40000"/>
                </a:schemeClr>
              </a:gs>
              <a:gs pos="100000">
                <a:schemeClr val="accent2">
                  <a:tint val="20000"/>
                </a:schemeClr>
              </a:gs>
            </a:gsLst>
            <a:lin ang="5400000" scaled="1"/>
            <a:tileRect/>
          </a:gradFill>
          <a:effectLst>
            <a:outerShdw blurRad="44450" dist="41910" dir="3600000" algn="tl">
              <a:srgbClr val="000000">
                <a:alpha val="50000"/>
              </a:srgbClr>
            </a:outerShdw>
          </a:effectLst>
          <a:latin typeface="+mj-lt"/>
          <a:ea typeface="+mj-ea"/>
          <a:cs typeface="+mj-cs"/>
        </a:defRPr>
      </a:lvl1pPr>
      <a:lvl2pPr eaLnBrk="1" latinLnBrk="0" hangingPunct="1">
        <a:defRPr kumimoji="0">
          <a:solidFill>
            <a:schemeClr val="tx2"/>
          </a:solidFill>
        </a:defRPr>
      </a:lvl2pPr>
      <a:lvl3pPr eaLnBrk="1" latinLnBrk="0" hangingPunct="1">
        <a:defRPr kumimoji="0">
          <a:solidFill>
            <a:schemeClr val="tx2"/>
          </a:solidFill>
        </a:defRPr>
      </a:lvl3pPr>
      <a:lvl4pPr eaLnBrk="1" latinLnBrk="0" hangingPunct="1">
        <a:defRPr kumimoji="0">
          <a:solidFill>
            <a:schemeClr val="tx2"/>
          </a:solidFill>
        </a:defRPr>
      </a:lvl4pPr>
      <a:lvl5pPr eaLnBrk="1" latinLnBrk="0" hangingPunct="1">
        <a:defRPr kumimoji="0">
          <a:solidFill>
            <a:schemeClr val="tx2"/>
          </a:solidFill>
        </a:defRPr>
      </a:lvl5pPr>
      <a:lvl6pPr eaLnBrk="1" latinLnBrk="0" hangingPunct="1">
        <a:defRPr kumimoji="0">
          <a:solidFill>
            <a:schemeClr val="tx2"/>
          </a:solidFill>
        </a:defRPr>
      </a:lvl6pPr>
      <a:lvl7pPr eaLnBrk="1" latinLnBrk="0" hangingPunct="1">
        <a:defRPr kumimoji="0">
          <a:solidFill>
            <a:schemeClr val="tx2"/>
          </a:solidFill>
        </a:defRPr>
      </a:lvl7pPr>
      <a:lvl8pPr eaLnBrk="1" latinLnBrk="0" hangingPunct="1">
        <a:defRPr kumimoji="0">
          <a:solidFill>
            <a:schemeClr val="tx2"/>
          </a:solidFill>
        </a:defRPr>
      </a:lvl8pPr>
      <a:lvl9pPr eaLnBrk="1" latinLnBrk="0" hangingPunct="1">
        <a:defRPr kumimoji="0">
          <a:solidFill>
            <a:schemeClr val="tx2"/>
          </a:solidFill>
        </a:defRPr>
      </a:lvl9pPr>
    </p:titleStyle>
    <p:bodyStyle>
      <a:lvl1pPr marL="342900" indent="-342900" algn="l" rtl="0" eaLnBrk="1" latinLnBrk="0" hangingPunct="1">
        <a:spcBef>
          <a:spcPct val="20000"/>
        </a:spcBef>
        <a:buClr>
          <a:schemeClr val="tx2"/>
        </a:buClr>
        <a:buSzPct val="50000"/>
        <a:buFont typeface="Wingdings 2"/>
        <a:buChar char="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tx2"/>
        </a:buClr>
        <a:buSzPct val="60000"/>
        <a:buFont typeface="Wingdings 2"/>
        <a:buChar char="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tx2"/>
        </a:buClr>
        <a:buSzPct val="60000"/>
        <a:buFont typeface="Wingdings 2"/>
        <a:buChar char="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tx2"/>
        </a:buClr>
        <a:buSzPct val="60000"/>
        <a:buFont typeface="Wingdings 2"/>
        <a:buChar char="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tx2"/>
        </a:buClr>
        <a:buSzPct val="60000"/>
        <a:buFont typeface="Wingdings 2"/>
        <a:buChar char="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Font typeface="Arial"/>
        <a:buChar char="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Font typeface="Arial"/>
        <a:buChar char="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Font typeface="Arial"/>
        <a:buChar char="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Font typeface="Arial"/>
        <a:buChar char="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ый треугольник 10"/>
          <p:cNvSpPr/>
          <p:nvPr/>
        </p:nvSpPr>
        <p:spPr>
          <a:xfrm>
            <a:off x="7034" y="14068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 rot="10800000" flipV="1">
            <a:off x="6468794" y="4948410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882808"/>
            <a:ext cx="8229600" cy="4572000"/>
          </a:xfrm>
          <a:prstGeom prst="rect">
            <a:avLst/>
          </a:prstGeom>
        </p:spPr>
        <p:txBody>
          <a:bodyPr vert="horz" anchor="t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791456" y="6480969"/>
            <a:ext cx="2133600" cy="301752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 b="0">
                <a:solidFill>
                  <a:schemeClr val="tx1"/>
                </a:solidFill>
              </a:defRPr>
            </a:lvl1pPr>
          </a:lstStyle>
          <a:p>
            <a:fld id="{77E1299E-20D0-4812-8591-B2D9834E2B71}" type="datetimeFigureOut">
              <a:rPr lang="ru-RU" smtClean="0"/>
              <a:pPr/>
              <a:t>03.02.2012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457200" y="6481890"/>
            <a:ext cx="4260056" cy="300831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589520" y="6480969"/>
            <a:ext cx="502920" cy="301752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/>
                </a:solidFill>
              </a:defRPr>
            </a:lvl1pPr>
          </a:lstStyle>
          <a:p>
            <a:fld id="{C3534307-D68A-4F05-974F-F3BCE7175BE7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29" r:id="rId1"/>
    <p:sldLayoutId id="2147483830" r:id="rId2"/>
    <p:sldLayoutId id="2147483831" r:id="rId3"/>
    <p:sldLayoutId id="2147483832" r:id="rId4"/>
    <p:sldLayoutId id="2147483833" r:id="rId5"/>
    <p:sldLayoutId id="2147483834" r:id="rId6"/>
    <p:sldLayoutId id="2147483835" r:id="rId7"/>
    <p:sldLayoutId id="2147483836" r:id="rId8"/>
    <p:sldLayoutId id="2147483837" r:id="rId9"/>
    <p:sldLayoutId id="2147483838" r:id="rId10"/>
    <p:sldLayoutId id="2147483839" r:id="rId11"/>
  </p:sldLayoutIdLst>
  <p:txStyles>
    <p:titleStyle>
      <a:lvl1pPr marL="484632" algn="l" rtl="0" eaLnBrk="1" latinLnBrk="0" hangingPunct="1">
        <a:spcBef>
          <a:spcPct val="0"/>
        </a:spcBef>
        <a:buNone/>
        <a:defRPr kumimoji="0" sz="4200" kern="1200">
          <a:ln w="6350">
            <a:solidFill>
              <a:schemeClr val="accent1">
                <a:shade val="43000"/>
              </a:schemeClr>
            </a:solidFill>
          </a:ln>
          <a:solidFill>
            <a:schemeClr val="accent1">
              <a:tint val="83000"/>
              <a:satMod val="150000"/>
            </a:schemeClr>
          </a:solidFill>
          <a:effectLst>
            <a:outerShdw blurRad="26000" dist="26000" dir="145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448056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822960" indent="-285750" algn="l" rtl="0" eaLnBrk="1" latinLnBrk="0" hangingPunct="1">
        <a:spcBef>
          <a:spcPct val="20000"/>
        </a:spcBef>
        <a:buClr>
          <a:schemeClr val="accent1"/>
        </a:buClr>
        <a:buSzPct val="95000"/>
        <a:buFont typeface="Verdana"/>
        <a:buChar char="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106424" indent="-228600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10312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6002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084832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146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fld id="{77E1299E-20D0-4812-8591-B2D9834E2B71}" type="datetimeFigureOut">
              <a:rPr lang="ru-RU" smtClean="0"/>
              <a:pPr/>
              <a:t>03.02.2012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Овал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C3534307-D68A-4F05-974F-F3BCE7175BE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1" name="Текст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7" name="Дата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77E1299E-20D0-4812-8591-B2D9834E2B71}" type="datetimeFigureOut">
              <a:rPr lang="ru-RU" smtClean="0"/>
              <a:pPr/>
              <a:t>03.02.2012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C3534307-D68A-4F05-974F-F3BCE7175BE7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53" r:id="rId1"/>
    <p:sldLayoutId id="2147483854" r:id="rId2"/>
    <p:sldLayoutId id="2147483855" r:id="rId3"/>
    <p:sldLayoutId id="2147483856" r:id="rId4"/>
    <p:sldLayoutId id="2147483857" r:id="rId5"/>
    <p:sldLayoutId id="2147483858" r:id="rId6"/>
    <p:sldLayoutId id="2147483859" r:id="rId7"/>
    <p:sldLayoutId id="2147483860" r:id="rId8"/>
    <p:sldLayoutId id="2147483861" r:id="rId9"/>
    <p:sldLayoutId id="2147483862" r:id="rId10"/>
    <p:sldLayoutId id="2147483863" r:id="rId11"/>
  </p:sldLayoutIdLst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77E1299E-20D0-4812-8591-B2D9834E2B71}" type="datetimeFigureOut">
              <a:rPr lang="ru-RU" smtClean="0"/>
              <a:pPr/>
              <a:t>03.02.2012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C3534307-D68A-4F05-974F-F3BCE7175BE7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865" r:id="rId1"/>
    <p:sldLayoutId id="2147483866" r:id="rId2"/>
    <p:sldLayoutId id="2147483867" r:id="rId3"/>
    <p:sldLayoutId id="2147483868" r:id="rId4"/>
    <p:sldLayoutId id="2147483869" r:id="rId5"/>
    <p:sldLayoutId id="2147483870" r:id="rId6"/>
    <p:sldLayoutId id="2147483871" r:id="rId7"/>
    <p:sldLayoutId id="2147483872" r:id="rId8"/>
    <p:sldLayoutId id="2147483873" r:id="rId9"/>
    <p:sldLayoutId id="2147483874" r:id="rId10"/>
    <p:sldLayoutId id="2147483875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1" name="Текст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7" name="Дата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77E1299E-20D0-4812-8591-B2D9834E2B71}" type="datetimeFigureOut">
              <a:rPr lang="ru-RU" smtClean="0"/>
              <a:pPr/>
              <a:t>03.02.2012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C3534307-D68A-4F05-974F-F3BCE7175BE7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89" r:id="rId1"/>
    <p:sldLayoutId id="2147483890" r:id="rId2"/>
    <p:sldLayoutId id="2147483891" r:id="rId3"/>
    <p:sldLayoutId id="2147483892" r:id="rId4"/>
    <p:sldLayoutId id="2147483893" r:id="rId5"/>
    <p:sldLayoutId id="2147483894" r:id="rId6"/>
    <p:sldLayoutId id="2147483895" r:id="rId7"/>
    <p:sldLayoutId id="2147483896" r:id="rId8"/>
    <p:sldLayoutId id="2147483897" r:id="rId9"/>
    <p:sldLayoutId id="2147483898" r:id="rId10"/>
    <p:sldLayoutId id="2147483899" r:id="rId11"/>
  </p:sldLayoutIdLst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3" Type="http://schemas.openxmlformats.org/officeDocument/2006/relationships/image" Target="../media/image13.jpeg"/><Relationship Id="rId7" Type="http://schemas.openxmlformats.org/officeDocument/2006/relationships/image" Target="../media/image17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pn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9.xml"/><Relationship Id="rId5" Type="http://schemas.openxmlformats.org/officeDocument/2006/relationships/image" Target="../media/image36.jpeg"/><Relationship Id="rId4" Type="http://schemas.openxmlformats.org/officeDocument/2006/relationships/image" Target="../media/image35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9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9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9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79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hyperlink" Target="file:///C:\Documents%20and%20Settings\Admin\&#1056;&#1072;&#1073;&#1086;&#1095;&#1080;&#1081;%20&#1089;&#1090;&#1086;&#1083;\biolo\z6\z6rrr.htm" TargetMode="External"/><Relationship Id="rId13" Type="http://schemas.openxmlformats.org/officeDocument/2006/relationships/image" Target="../media/image43.jpeg"/><Relationship Id="rId3" Type="http://schemas.openxmlformats.org/officeDocument/2006/relationships/hyperlink" Target="file:///C:\Documents%20and%20Settings\Admin\&#1056;&#1072;&#1073;&#1086;&#1095;&#1080;&#1081;%20&#1089;&#1090;&#1086;&#1083;\biolo\z1\z1rrr.htm" TargetMode="External"/><Relationship Id="rId7" Type="http://schemas.openxmlformats.org/officeDocument/2006/relationships/hyperlink" Target="file:///C:\Documents%20and%20Settings\Admin\&#1056;&#1072;&#1073;&#1086;&#1095;&#1080;&#1081;%20&#1089;&#1090;&#1086;&#1083;\biolo\z5\z5rrr.htm" TargetMode="External"/><Relationship Id="rId12" Type="http://schemas.openxmlformats.org/officeDocument/2006/relationships/hyperlink" Target="file:///C:\Documents%20and%20Settings\Admin\&#1056;&#1072;&#1073;&#1086;&#1095;&#1080;&#1081;%20&#1089;&#1090;&#1086;&#1083;\tac_3\z10\z10rrr.htm" TargetMode="External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90.xml"/><Relationship Id="rId6" Type="http://schemas.openxmlformats.org/officeDocument/2006/relationships/hyperlink" Target="file:///C:\Documents%20and%20Settings\Admin\&#1056;&#1072;&#1073;&#1086;&#1095;&#1080;&#1081;%20&#1089;&#1090;&#1086;&#1083;\biolo\z4\z4rrr.htm" TargetMode="External"/><Relationship Id="rId11" Type="http://schemas.openxmlformats.org/officeDocument/2006/relationships/hyperlink" Target="file:///C:\Documents%20and%20Settings\Admin\&#1056;&#1072;&#1073;&#1086;&#1095;&#1080;&#1081;%20&#1089;&#1090;&#1086;&#1083;\biolo\z9\z9ram.htm" TargetMode="External"/><Relationship Id="rId5" Type="http://schemas.openxmlformats.org/officeDocument/2006/relationships/hyperlink" Target="file:///C:\Documents%20and%20Settings\Admin\&#1056;&#1072;&#1073;&#1086;&#1095;&#1080;&#1081;%20&#1089;&#1090;&#1086;&#1083;\biolo\z3\z3rrr.htm" TargetMode="External"/><Relationship Id="rId10" Type="http://schemas.openxmlformats.org/officeDocument/2006/relationships/hyperlink" Target="file:///C:\Documents%20and%20Settings\Admin\&#1056;&#1072;&#1073;&#1086;&#1095;&#1080;&#1081;%20&#1089;&#1090;&#1086;&#1083;\biolo\z8\z8rrr.htm" TargetMode="External"/><Relationship Id="rId4" Type="http://schemas.openxmlformats.org/officeDocument/2006/relationships/hyperlink" Target="file:///C:\Documents%20and%20Settings\Admin\&#1056;&#1072;&#1073;&#1086;&#1095;&#1080;&#1081;%20&#1089;&#1090;&#1086;&#1083;\biolo\z2\z2rrr.htm" TargetMode="External"/><Relationship Id="rId9" Type="http://schemas.openxmlformats.org/officeDocument/2006/relationships/hyperlink" Target="file:///C:\Documents%20and%20Settings\Admin\&#1056;&#1072;&#1073;&#1086;&#1095;&#1080;&#1081;%20&#1089;&#1090;&#1086;&#1083;\biolo\z7\z7ram.htm" TargetMode="Externa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6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3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46.xml"/><Relationship Id="rId4" Type="http://schemas.openxmlformats.org/officeDocument/2006/relationships/image" Target="../media/image2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wmf"/><Relationship Id="rId1" Type="http://schemas.openxmlformats.org/officeDocument/2006/relationships/slideLayout" Target="../slideLayouts/slideLayout57.xml"/><Relationship Id="rId4" Type="http://schemas.openxmlformats.org/officeDocument/2006/relationships/image" Target="../media/image31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-214346" y="0"/>
            <a:ext cx="9572692" cy="4286256"/>
          </a:xfrm>
        </p:spPr>
        <p:txBody>
          <a:bodyPr>
            <a:noAutofit/>
          </a:bodyPr>
          <a:lstStyle/>
          <a:p>
            <a:pPr algn="ctr"/>
            <a:r>
              <a:rPr lang="ru-RU" sz="8500" b="1" i="1" dirty="0" smtClean="0"/>
              <a:t>Человек и природа</a:t>
            </a:r>
            <a:endParaRPr lang="ru-RU" sz="8500" b="1" i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57752" y="4339394"/>
            <a:ext cx="2233502" cy="166137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29388" y="1285860"/>
            <a:ext cx="1876425" cy="1409700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7158" y="4286256"/>
            <a:ext cx="1895475" cy="1447800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71736" y="4572008"/>
            <a:ext cx="1785950" cy="135272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573656" y="4572008"/>
            <a:ext cx="1570344" cy="1169906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42910" y="1428736"/>
            <a:ext cx="2000264" cy="146288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1032" name="Picture 8" descr="C:\Documents and Settings\Admin\Рабочий стол\Природа и человек\gdh18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643306" y="785793"/>
            <a:ext cx="2143130" cy="2452691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sp>
        <p:nvSpPr>
          <p:cNvPr id="10" name="Багетная рамка 9"/>
          <p:cNvSpPr/>
          <p:nvPr/>
        </p:nvSpPr>
        <p:spPr>
          <a:xfrm>
            <a:off x="3500430" y="6286520"/>
            <a:ext cx="2928958" cy="571480"/>
          </a:xfrm>
          <a:prstGeom prst="beve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Prezentacii.com</a:t>
            </a:r>
            <a:endParaRPr lang="ru-RU" sz="2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6" presetClass="emph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Scale>
                                      <p:cBhvr>
                                        <p:cTn id="10" dur="2000" fill="hold"/>
                                        <p:tgtEl>
                                          <p:spTgt spid="1032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flip="none" rotWithShape="1">
          <a:gsLst>
            <a:gs pos="0">
              <a:srgbClr val="DDEBCF"/>
            </a:gs>
            <a:gs pos="50000">
              <a:srgbClr val="9CB86E"/>
            </a:gs>
            <a:gs pos="100000">
              <a:srgbClr val="156B13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643174" y="142852"/>
            <a:ext cx="4000528" cy="6715148"/>
          </a:xfrm>
        </p:spPr>
        <p:txBody>
          <a:bodyPr>
            <a:normAutofit fontScale="77500" lnSpcReduction="20000"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В большинстве развитых стран популяции охотничьих животных регулируются законами, которые определяют способ и время спортивной охоты на определенные виды. Менеджмент водоплавающих перелетных птиц может осуществляться посредством:</a:t>
            </a:r>
          </a:p>
          <a:p>
            <a:pPr>
              <a:buNone/>
            </a:pPr>
            <a:r>
              <a:rPr lang="ru-RU" i="1" dirty="0" smtClean="0">
                <a:solidFill>
                  <a:schemeClr val="bg1"/>
                </a:solidFill>
              </a:rPr>
              <a:t> </a:t>
            </a:r>
            <a:endParaRPr lang="ru-RU" dirty="0" smtClean="0">
              <a:solidFill>
                <a:schemeClr val="bg1"/>
              </a:solidFill>
            </a:endParaRPr>
          </a:p>
          <a:p>
            <a:pPr lvl="0"/>
            <a:r>
              <a:rPr lang="ru-RU" i="1" dirty="0" smtClean="0">
                <a:solidFill>
                  <a:schemeClr val="bg1"/>
                </a:solidFill>
              </a:rPr>
              <a:t>Охраны существующих мест обитания на лугах и заболоченных участках в районах их летних и зимних гнездований и вдоль путей миграции</a:t>
            </a:r>
            <a:endParaRPr lang="ru-RU" dirty="0" smtClean="0">
              <a:solidFill>
                <a:schemeClr val="bg1"/>
              </a:solidFill>
            </a:endParaRPr>
          </a:p>
          <a:p>
            <a:pPr lvl="0"/>
            <a:r>
              <a:rPr lang="ru-RU" i="1" dirty="0" smtClean="0">
                <a:solidFill>
                  <a:schemeClr val="bg1"/>
                </a:solidFill>
              </a:rPr>
              <a:t>Создания новых мест обитания</a:t>
            </a:r>
            <a:endParaRPr lang="ru-RU" dirty="0" smtClean="0">
              <a:solidFill>
                <a:schemeClr val="bg1"/>
              </a:solidFill>
            </a:endParaRPr>
          </a:p>
          <a:p>
            <a:pPr lvl="0"/>
            <a:r>
              <a:rPr lang="ru-RU" i="1" dirty="0" smtClean="0">
                <a:solidFill>
                  <a:schemeClr val="bg1"/>
                </a:solidFill>
              </a:rPr>
              <a:t>Регулирования охоты</a:t>
            </a:r>
            <a:endParaRPr lang="ru-RU" dirty="0" smtClean="0">
              <a:solidFill>
                <a:schemeClr val="bg1"/>
              </a:solidFill>
            </a:endParaRPr>
          </a:p>
          <a:p>
            <a:endParaRPr lang="ru-RU" dirty="0"/>
          </a:p>
        </p:txBody>
      </p:sp>
      <p:pic>
        <p:nvPicPr>
          <p:cNvPr id="1026" name="Picture 2" descr="C:\Documents and Settings\Admin\Рабочий стол\Природа и человек\0_a033_e591f310_XL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43702" y="4286256"/>
            <a:ext cx="2286016" cy="235745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27" name="Picture 3" descr="C:\Documents and Settings\Admin\Рабочий стол\Природа и человек\img_54_69_1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38650" y="142852"/>
            <a:ext cx="2538672" cy="271464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028" name="Picture 4" descr="C:\Documents and Settings\Admin\Рабочий стол\Природа и человек\moose_00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2844" y="4286256"/>
            <a:ext cx="2643206" cy="242889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29" name="Picture 5" descr="C:\Documents and Settings\Admin\Рабочий стол\Природа и человек\picture03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42844" y="214289"/>
            <a:ext cx="2928958" cy="264320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 spd="med">
    <p:strips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500"/>
                            </p:stCondLst>
                            <p:childTnLst>
                              <p:par>
                                <p:cTn id="10" presetID="53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3000"/>
                            </p:stCondLst>
                            <p:childTnLst>
                              <p:par>
                                <p:cTn id="16" presetID="49" presetClass="entr" presetSubtype="0" decel="10000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0"/>
                            </p:stCondLst>
                            <p:childTnLst>
                              <p:par>
                                <p:cTn id="23" presetID="49" presetClass="entr" presetSubtype="0" decel="10000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7000"/>
                            </p:stCondLst>
                            <p:childTnLst>
                              <p:par>
                                <p:cTn id="30" presetID="49" presetClass="entr" presetSubtype="0" decel="10000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9000"/>
                            </p:stCondLst>
                            <p:childTnLst>
                              <p:par>
                                <p:cTn id="37" presetID="49" presetClass="entr" presetSubtype="0" decel="10000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1000"/>
                            </p:stCondLst>
                            <p:childTnLst>
                              <p:par>
                                <p:cTn id="44" presetID="49" presetClass="entr" presetSubtype="0" decel="10000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flip="none" rotWithShape="1">
          <a:gsLst>
            <a:gs pos="0">
              <a:srgbClr val="8488C4"/>
            </a:gs>
            <a:gs pos="53000">
              <a:srgbClr val="D4DEFF"/>
            </a:gs>
            <a:gs pos="83000">
              <a:srgbClr val="D4DEFF"/>
            </a:gs>
            <a:gs pos="100000">
              <a:srgbClr val="96AB94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00100" y="500042"/>
            <a:ext cx="6929486" cy="1357322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ПУТИ ПРЕОДОЛЕНИЯ ЭКОЛОГИЧЕСКОГО КРИЗИСА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2214554"/>
            <a:ext cx="8643998" cy="4400568"/>
          </a:xfrm>
        </p:spPr>
        <p:txBody>
          <a:bodyPr>
            <a:normAutofit fontScale="70000" lnSpcReduction="20000"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Во многих странах проблема экологии стоит на первом месте сейчас ей начинают уделять все больше внимания, принимаются новые экстренные меры:</a:t>
            </a:r>
          </a:p>
          <a:p>
            <a:pPr>
              <a:buNone/>
            </a:pPr>
            <a:r>
              <a:rPr lang="ru-RU" dirty="0" smtClean="0">
                <a:solidFill>
                  <a:schemeClr val="bg1"/>
                </a:solidFill>
              </a:rPr>
              <a:t> </a:t>
            </a:r>
          </a:p>
          <a:p>
            <a:r>
              <a:rPr lang="ru-RU" i="1" dirty="0" smtClean="0">
                <a:solidFill>
                  <a:schemeClr val="bg1"/>
                </a:solidFill>
              </a:rPr>
              <a:t>усилить внимание к вопросам охраны природы и обеспечения рационального использования природных ресурсов;</a:t>
            </a:r>
            <a:endParaRPr lang="ru-RU" dirty="0" smtClean="0">
              <a:solidFill>
                <a:schemeClr val="bg1"/>
              </a:solidFill>
            </a:endParaRPr>
          </a:p>
          <a:p>
            <a:r>
              <a:rPr lang="ru-RU" i="1" dirty="0" smtClean="0">
                <a:solidFill>
                  <a:schemeClr val="bg1"/>
                </a:solidFill>
              </a:rPr>
              <a:t> установить систематический контроль за использованием  предприятиями и организациями земель, вод, лесов, недр и других природных богатств;</a:t>
            </a:r>
            <a:endParaRPr lang="ru-RU" dirty="0" smtClean="0">
              <a:solidFill>
                <a:schemeClr val="bg1"/>
              </a:solidFill>
            </a:endParaRPr>
          </a:p>
          <a:p>
            <a:r>
              <a:rPr lang="ru-RU" i="1" dirty="0" smtClean="0">
                <a:solidFill>
                  <a:schemeClr val="bg1"/>
                </a:solidFill>
              </a:rPr>
              <a:t> усилить внимание к вопросам по предотвращению</a:t>
            </a:r>
            <a:endParaRPr lang="ru-RU" dirty="0" smtClean="0">
              <a:solidFill>
                <a:schemeClr val="bg1"/>
              </a:solidFill>
            </a:endParaRPr>
          </a:p>
          <a:p>
            <a:pPr>
              <a:buNone/>
            </a:pPr>
            <a:r>
              <a:rPr lang="ru-RU" i="1" dirty="0" smtClean="0">
                <a:solidFill>
                  <a:schemeClr val="bg1"/>
                </a:solidFill>
              </a:rPr>
              <a:t>загрязнений и засоления почв, поверхностных и подземных вод;</a:t>
            </a:r>
            <a:endParaRPr lang="ru-RU" dirty="0" smtClean="0">
              <a:solidFill>
                <a:schemeClr val="bg1"/>
              </a:solidFill>
            </a:endParaRPr>
          </a:p>
          <a:p>
            <a:r>
              <a:rPr lang="ru-RU" i="1" dirty="0" smtClean="0">
                <a:solidFill>
                  <a:schemeClr val="bg1"/>
                </a:solidFill>
              </a:rPr>
              <a:t>  уделять большое внимание сохранению водоохранных и защитных функций лесов, сохранению и воспроизводству растительного и животного мира, предотвращению загрязнения атмосферного воздуха;</a:t>
            </a:r>
            <a:endParaRPr lang="ru-RU" dirty="0" smtClean="0">
              <a:solidFill>
                <a:schemeClr val="bg1"/>
              </a:solidFill>
            </a:endParaRPr>
          </a:p>
          <a:p>
            <a:r>
              <a:rPr lang="ru-RU" i="1" dirty="0" smtClean="0">
                <a:solidFill>
                  <a:schemeClr val="bg1"/>
                </a:solidFill>
              </a:rPr>
              <a:t>  усилить борьбу с производственным и бытовым шумом.</a:t>
            </a:r>
            <a:endParaRPr lang="ru-RU" dirty="0" smtClean="0">
              <a:solidFill>
                <a:schemeClr val="bg1"/>
              </a:solidFill>
            </a:endParaRPr>
          </a:p>
          <a:p>
            <a:endParaRPr lang="ru-RU" dirty="0"/>
          </a:p>
        </p:txBody>
      </p:sp>
      <p:pic>
        <p:nvPicPr>
          <p:cNvPr id="1026" name="Picture 2" descr="C:\Documents and Settings\Admin\Рабочий стол\Природа и человек\133288_12_127_ArtFile_ru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16" y="928671"/>
            <a:ext cx="1714512" cy="121444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027" name="Picture 3" descr="C:\Documents and Settings\Admin\Рабочий стол\Природа и человек\12956.preview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034" y="928671"/>
            <a:ext cx="1643074" cy="121444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 spd="slow"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43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4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4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4000"/>
                            </p:stCondLst>
                            <p:childTnLst>
                              <p:par>
                                <p:cTn id="19" presetID="43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4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4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6000"/>
                            </p:stCondLst>
                            <p:childTnLst>
                              <p:par>
                                <p:cTn id="27" presetID="39" presetClass="entr" presetSubtype="0" accel="10000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8000"/>
                            </p:stCondLst>
                            <p:childTnLst>
                              <p:par>
                                <p:cTn id="34" presetID="39" presetClass="entr" presetSubtype="0" accel="10000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0000"/>
                            </p:stCondLst>
                            <p:childTnLst>
                              <p:par>
                                <p:cTn id="41" presetID="39" presetClass="entr" presetSubtype="0" accel="10000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2000"/>
                            </p:stCondLst>
                            <p:childTnLst>
                              <p:par>
                                <p:cTn id="48" presetID="39" presetClass="entr" presetSubtype="0" accel="10000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4000"/>
                            </p:stCondLst>
                            <p:childTnLst>
                              <p:par>
                                <p:cTn id="55" presetID="39" presetClass="entr" presetSubtype="0" accel="10000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6000"/>
                            </p:stCondLst>
                            <p:childTnLst>
                              <p:par>
                                <p:cTn id="62" presetID="39" presetClass="entr" presetSubtype="0" accel="10000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18000"/>
                            </p:stCondLst>
                            <p:childTnLst>
                              <p:par>
                                <p:cTn id="69" presetID="39" presetClass="entr" presetSubtype="0" accel="10000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20000"/>
                            </p:stCondLst>
                            <p:childTnLst>
                              <p:par>
                                <p:cTn id="76" presetID="39" presetClass="entr" presetSubtype="0" accel="10000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E6DCAC"/>
            </a:gs>
            <a:gs pos="12000">
              <a:srgbClr val="E6D78A"/>
            </a:gs>
            <a:gs pos="30000">
              <a:srgbClr val="C7AC4C"/>
            </a:gs>
            <a:gs pos="45000">
              <a:srgbClr val="E6D78A"/>
            </a:gs>
            <a:gs pos="77000">
              <a:srgbClr val="C7AC4C"/>
            </a:gs>
            <a:gs pos="100000">
              <a:srgbClr val="E6DCAC"/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Documents and Settings\Admin\Рабочий стол\Природа и человек\51467848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pull dir="d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E6DCAC"/>
            </a:gs>
            <a:gs pos="12000">
              <a:srgbClr val="E6D78A"/>
            </a:gs>
            <a:gs pos="30000">
              <a:srgbClr val="C7AC4C"/>
            </a:gs>
            <a:gs pos="45000">
              <a:srgbClr val="E6D78A"/>
            </a:gs>
            <a:gs pos="77000">
              <a:srgbClr val="C7AC4C"/>
            </a:gs>
            <a:gs pos="100000">
              <a:srgbClr val="E6DCAC"/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Admin\Рабочий стол\Природа и человек\0_a354_607a73a9_XL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blinds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C:\Documents and Settings\Admin\Рабочий стол\Природа и человек\0_3517_dbccb137_XL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9298983" cy="68580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844" y="0"/>
            <a:ext cx="8786874" cy="1571612"/>
          </a:xfrm>
        </p:spPr>
        <p:txBody>
          <a:bodyPr>
            <a:normAutofit/>
          </a:bodyPr>
          <a:lstStyle/>
          <a:p>
            <a:pPr algn="ctr"/>
            <a:r>
              <a:rPr lang="ru-RU" dirty="0" smtClean="0"/>
              <a:t>ОХРАНА ОКРУЖАЮЩЕЙ СРЕДЫ И РЫНОК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2844" y="1785926"/>
            <a:ext cx="5786478" cy="4857784"/>
          </a:xfrm>
        </p:spPr>
        <p:txBody>
          <a:bodyPr>
            <a:normAutofit fontScale="55000" lnSpcReduction="20000"/>
          </a:bodyPr>
          <a:lstStyle/>
          <a:p>
            <a:pPr>
              <a:buNone/>
            </a:pPr>
            <a:r>
              <a:rPr lang="ru-RU" sz="3300" b="1" dirty="0" smtClean="0">
                <a:solidFill>
                  <a:schemeClr val="accent4">
                    <a:lumMod val="60000"/>
                    <a:lumOff val="40000"/>
                  </a:schemeClr>
                </a:solidFill>
                <a:uFill>
                  <a:solidFill>
                    <a:srgbClr val="FFFF00"/>
                  </a:solidFill>
                </a:uFill>
              </a:rPr>
              <a:t>Вот те меры, которые принимает государство в рамках закона для решения проблем взаимодействия общества и природы:</a:t>
            </a:r>
            <a:endParaRPr lang="ru-RU" sz="3300" b="1" dirty="0" smtClean="0">
              <a:solidFill>
                <a:schemeClr val="accent4">
                  <a:lumMod val="60000"/>
                  <a:lumOff val="40000"/>
                </a:schemeClr>
              </a:solidFill>
            </a:endParaRPr>
          </a:p>
          <a:p>
            <a:pPr lvl="0">
              <a:buNone/>
            </a:pPr>
            <a:endParaRPr lang="ru-RU" b="1" u="sng" dirty="0" smtClean="0">
              <a:hlinkClick r:id="rId3"/>
            </a:endParaRPr>
          </a:p>
          <a:p>
            <a:pPr lvl="0">
              <a:buNone/>
            </a:pPr>
            <a:r>
              <a:rPr lang="ru-RU" b="1" u="sng" dirty="0" smtClean="0">
                <a:hlinkClick r:id="rId3"/>
              </a:rPr>
              <a:t>1. Закон РСФСР "Об охране окружающей среды"</a:t>
            </a:r>
            <a:r>
              <a:rPr lang="ru-RU" b="1" dirty="0" smtClean="0"/>
              <a:t> </a:t>
            </a:r>
          </a:p>
          <a:p>
            <a:pPr lvl="0">
              <a:buNone/>
            </a:pPr>
            <a:r>
              <a:rPr lang="ru-RU" b="1" u="sng" dirty="0" smtClean="0">
                <a:hlinkClick r:id="rId4"/>
              </a:rPr>
              <a:t>2. Федеральный Закон "О безопасности гидротехнических сооружений"</a:t>
            </a:r>
            <a:r>
              <a:rPr lang="ru-RU" b="1" dirty="0" smtClean="0"/>
              <a:t> </a:t>
            </a:r>
          </a:p>
          <a:p>
            <a:pPr lvl="0">
              <a:buNone/>
            </a:pPr>
            <a:r>
              <a:rPr lang="ru-RU" b="1" u="sng" dirty="0" smtClean="0">
                <a:hlinkClick r:id="rId5"/>
              </a:rPr>
              <a:t>3. Федеральный Закон "Об экологической экспертизе"</a:t>
            </a:r>
            <a:r>
              <a:rPr lang="ru-RU" b="1" dirty="0" smtClean="0"/>
              <a:t> </a:t>
            </a:r>
          </a:p>
          <a:p>
            <a:pPr lvl="0">
              <a:buNone/>
            </a:pPr>
            <a:r>
              <a:rPr lang="ru-RU" b="1" u="sng" dirty="0" smtClean="0">
                <a:hlinkClick r:id="rId6"/>
              </a:rPr>
              <a:t>4. Федеральный Закон "О животном мире"</a:t>
            </a:r>
            <a:r>
              <a:rPr lang="ru-RU" b="1" dirty="0" smtClean="0"/>
              <a:t> </a:t>
            </a:r>
          </a:p>
          <a:p>
            <a:pPr lvl="0">
              <a:buNone/>
            </a:pPr>
            <a:r>
              <a:rPr lang="ru-RU" b="1" u="sng" dirty="0" smtClean="0">
                <a:hlinkClick r:id="rId7"/>
              </a:rPr>
              <a:t>5. Федеральный Закон "О континентальном шельфе Российской Федерации"</a:t>
            </a:r>
            <a:r>
              <a:rPr lang="ru-RU" b="1" dirty="0" smtClean="0"/>
              <a:t> </a:t>
            </a:r>
          </a:p>
          <a:p>
            <a:pPr lvl="0">
              <a:buNone/>
            </a:pPr>
            <a:r>
              <a:rPr lang="ru-RU" b="1" u="sng" dirty="0" smtClean="0">
                <a:hlinkClick r:id="rId8"/>
              </a:rPr>
              <a:t>6. Федеральный Закон "О природных лечебных ресурсах, лечебно-оздоровительных местностях и курортах"</a:t>
            </a:r>
            <a:r>
              <a:rPr lang="ru-RU" b="1" dirty="0" smtClean="0"/>
              <a:t> </a:t>
            </a:r>
          </a:p>
          <a:p>
            <a:pPr lvl="0">
              <a:buNone/>
            </a:pPr>
            <a:r>
              <a:rPr lang="ru-RU" b="1" u="sng" dirty="0" smtClean="0">
                <a:hlinkClick r:id="rId9"/>
              </a:rPr>
              <a:t>7. Лесной Кодекс Российской Федерации</a:t>
            </a:r>
            <a:r>
              <a:rPr lang="ru-RU" b="1" dirty="0" smtClean="0"/>
              <a:t> </a:t>
            </a:r>
          </a:p>
          <a:p>
            <a:pPr lvl="0">
              <a:buNone/>
            </a:pPr>
            <a:r>
              <a:rPr lang="ru-RU" b="1" u="sng" dirty="0" smtClean="0">
                <a:hlinkClick r:id="rId10"/>
              </a:rPr>
              <a:t>8. Водный Кодекс Российской Федерации</a:t>
            </a:r>
            <a:r>
              <a:rPr lang="ru-RU" b="1" dirty="0" smtClean="0"/>
              <a:t> </a:t>
            </a:r>
          </a:p>
          <a:p>
            <a:pPr lvl="0">
              <a:buNone/>
            </a:pPr>
            <a:r>
              <a:rPr lang="ru-RU" b="1" u="sng" dirty="0" smtClean="0">
                <a:hlinkClick r:id="rId11"/>
              </a:rPr>
              <a:t>9. Закон РФ о внесении изменений и дополнений в Закон РСФСР "О санитарно эпидемиологическом благополучии населения"</a:t>
            </a:r>
            <a:endParaRPr lang="ru-RU" b="1" dirty="0" smtClean="0"/>
          </a:p>
          <a:p>
            <a:pPr>
              <a:buNone/>
            </a:pPr>
            <a:r>
              <a:rPr lang="ru-RU" b="1" u="sng" dirty="0" smtClean="0">
                <a:hlinkClick r:id="rId12"/>
              </a:rPr>
              <a:t>10. Закон РФ о внесении изменений в ст. 20 Закона</a:t>
            </a:r>
            <a:endParaRPr lang="ru-RU" b="1" dirty="0" smtClean="0"/>
          </a:p>
          <a:p>
            <a:pPr>
              <a:buNone/>
            </a:pPr>
            <a:r>
              <a:rPr lang="ru-RU" b="1" u="sng" dirty="0" smtClean="0">
                <a:hlinkClick r:id="rId12"/>
              </a:rPr>
              <a:t> РСФСР "Об охране окружающей природной среды"</a:t>
            </a:r>
            <a:endParaRPr lang="ru-RU" b="1" dirty="0" smtClean="0"/>
          </a:p>
          <a:p>
            <a:pPr>
              <a:buNone/>
            </a:pP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1026" name="Picture 2" descr="C:\Documents and Settings\Admin\Рабочий стол\Природа и человек\81026d6260d9.jpg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5500694" y="1785926"/>
            <a:ext cx="3482604" cy="4714908"/>
          </a:xfrm>
          <a:prstGeom prst="roundRect">
            <a:avLst/>
          </a:prstGeom>
          <a:noFill/>
        </p:spPr>
      </p:pic>
    </p:spTree>
  </p:cSld>
  <p:clrMapOvr>
    <a:masterClrMapping/>
  </p:clrMapOvr>
  <p:transition spd="slow">
    <p:cover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14" presetClass="entr" presetSubtype="1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4000"/>
                            </p:stCondLst>
                            <p:childTnLst>
                              <p:par>
                                <p:cTn id="18" presetID="14" presetClass="entr" presetSubtype="1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60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8000"/>
                            </p:stCondLst>
                            <p:childTnLst>
                              <p:par>
                                <p:cTn id="26" presetID="14" presetClass="entr" presetSubtype="1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0"/>
                            </p:stCondLst>
                            <p:childTnLst>
                              <p:par>
                                <p:cTn id="30" presetID="14" presetClass="entr" presetSubtype="1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2000"/>
                            </p:stCondLst>
                            <p:childTnLst>
                              <p:par>
                                <p:cTn id="34" presetID="14" presetClass="entr" presetSubtype="1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6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4000"/>
                            </p:stCondLst>
                            <p:childTnLst>
                              <p:par>
                                <p:cTn id="38" presetID="14" presetClass="entr" presetSubtype="1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0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6000"/>
                            </p:stCondLst>
                            <p:childTnLst>
                              <p:par>
                                <p:cTn id="42" presetID="14" presetClass="entr" presetSubtype="1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4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8000"/>
                            </p:stCondLst>
                            <p:childTnLst>
                              <p:par>
                                <p:cTn id="46" presetID="14" presetClass="entr" presetSubtype="1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8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20000"/>
                            </p:stCondLst>
                            <p:childTnLst>
                              <p:par>
                                <p:cTn id="50" presetID="14" presetClass="entr" presetSubtype="1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2" dur="1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22000"/>
                            </p:stCondLst>
                            <p:childTnLst>
                              <p:par>
                                <p:cTn id="54" presetID="14" presetClass="entr" presetSubtype="1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6" dur="10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24000"/>
                            </p:stCondLst>
                            <p:childTnLst>
                              <p:par>
                                <p:cTn id="58" presetID="14" presetClass="entr" presetSubtype="1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0" dur="10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26000"/>
                            </p:stCondLst>
                            <p:childTnLst>
                              <p:par>
                                <p:cTn id="62" presetID="55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 flip="none" rotWithShape="1">
          <a:gsLst>
            <a:gs pos="0">
              <a:schemeClr val="bg2">
                <a:tint val="43000"/>
                <a:satMod val="1550000"/>
              </a:schemeClr>
            </a:gs>
            <a:gs pos="1000">
              <a:schemeClr val="bg2">
                <a:tint val="48000"/>
                <a:satMod val="1550000"/>
              </a:schemeClr>
            </a:gs>
            <a:gs pos="90000">
              <a:schemeClr val="bg2">
                <a:shade val="18000"/>
                <a:satMod val="275000"/>
              </a:schemeClr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643182"/>
            <a:ext cx="9144000" cy="1428760"/>
          </a:xfrm>
        </p:spPr>
        <p:txBody>
          <a:bodyPr>
            <a:noAutofit/>
          </a:bodyPr>
          <a:lstStyle/>
          <a:p>
            <a:pPr algn="ctr"/>
            <a:r>
              <a:rPr lang="ru-RU" sz="5000" dirty="0" smtClean="0"/>
              <a:t>Выполнил  ученик 9 «Г» класса </a:t>
            </a:r>
            <a:br>
              <a:rPr lang="ru-RU" sz="5000" dirty="0" smtClean="0"/>
            </a:br>
            <a:r>
              <a:rPr lang="ru-RU" sz="5000" dirty="0" smtClean="0"/>
              <a:t>ЖАДАН МИХАИЛ</a:t>
            </a:r>
            <a:endParaRPr lang="ru-RU" sz="5000" dirty="0"/>
          </a:p>
        </p:txBody>
      </p:sp>
    </p:spTree>
  </p:cSld>
  <p:clrMapOvr>
    <a:masterClrMapping/>
  </p:clrMapOvr>
  <p:transition spd="slow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ru-RU" sz="5400" b="1" i="1" dirty="0" smtClean="0"/>
              <a:t>Содержание:</a:t>
            </a:r>
            <a:endParaRPr lang="ru-RU" sz="5400" b="1" i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58" y="1857363"/>
            <a:ext cx="8329642" cy="4315153"/>
          </a:xfrm>
        </p:spPr>
        <p:txBody>
          <a:bodyPr>
            <a:normAutofit lnSpcReduction="10000"/>
          </a:bodyPr>
          <a:lstStyle/>
          <a:p>
            <a:pPr lvl="0"/>
            <a:r>
              <a:rPr lang="ru-RU" dirty="0" smtClean="0"/>
              <a:t>ВСТУПЛЕНИЕ </a:t>
            </a:r>
          </a:p>
          <a:p>
            <a:pPr lvl="0"/>
            <a:r>
              <a:rPr lang="ru-RU" dirty="0" smtClean="0"/>
              <a:t>ЭКОЛОГИЧЕСКИЙ КРИЗИС</a:t>
            </a:r>
          </a:p>
          <a:p>
            <a:pPr lvl="0"/>
            <a:r>
              <a:rPr lang="ru-RU" dirty="0" smtClean="0"/>
              <a:t>ИСТОЩЕНИЕ И РАЗРУШЕНИЕ ПРИРОДНОЙ СРЕДЫ.</a:t>
            </a:r>
          </a:p>
          <a:p>
            <a:pPr lvl="0"/>
            <a:r>
              <a:rPr lang="ru-RU" dirty="0" smtClean="0"/>
              <a:t>ОСНОВНЫЕ ПРИНЦИПЫ И СПОСОБЫ ОХРАНЫ ПРИРОДНОЙ СРЕДЫ.</a:t>
            </a:r>
          </a:p>
          <a:p>
            <a:pPr lvl="0"/>
            <a:r>
              <a:rPr lang="ru-RU" dirty="0" smtClean="0"/>
              <a:t>ПУТИ ПРЕОДОЛЕНИЯ ЭКОЛОГИЧЕСКОГО КРИЗИСА</a:t>
            </a:r>
          </a:p>
          <a:p>
            <a:pPr lvl="0"/>
            <a:r>
              <a:rPr lang="ru-RU" dirty="0" smtClean="0"/>
              <a:t>ОХРАНА ОКРУЖАЮЩЕЙ СРЕДЫ И РЫНОК.</a:t>
            </a: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ransition spd="med"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0"/>
                            </p:stCondLst>
                            <p:childTnLst>
                              <p:par>
                                <p:cTn id="17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7000"/>
                            </p:stCondLst>
                            <p:childTnLst>
                              <p:par>
                                <p:cTn id="21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9000"/>
                            </p:stCondLst>
                            <p:childTnLst>
                              <p:par>
                                <p:cTn id="2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1000"/>
                            </p:stCondLst>
                            <p:childTnLst>
                              <p:par>
                                <p:cTn id="2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214290"/>
            <a:ext cx="8112442" cy="1051560"/>
          </a:xfrm>
        </p:spPr>
        <p:txBody>
          <a:bodyPr>
            <a:normAutofit/>
          </a:bodyPr>
          <a:lstStyle/>
          <a:p>
            <a:pPr algn="l"/>
            <a:r>
              <a:rPr lang="ru-RU" sz="5400" b="1" i="1" dirty="0" smtClean="0"/>
              <a:t>Вступление:</a:t>
            </a:r>
            <a:endParaRPr lang="ru-RU" sz="5400" b="1" i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357298"/>
            <a:ext cx="8826822" cy="4616580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ru-RU" b="1" dirty="0" smtClean="0"/>
              <a:t> </a:t>
            </a:r>
            <a:endParaRPr lang="ru-RU" dirty="0" smtClean="0"/>
          </a:p>
          <a:p>
            <a:pPr>
              <a:buNone/>
            </a:pPr>
            <a:r>
              <a:rPr lang="ru-RU" dirty="0" smtClean="0"/>
              <a:t>   Человек и природа неотделимы друг от друга и тесно взаимосвязаны. Для человека, как и для общества в целом, природа является средой жизни и единственным источником необходимых для существования ресурсов. Природа и природные ресурсы - база, на которой живет и развивается человеческое общество, первоисточник удовлетворения материальных и духовных потребностей людей. Без природной среды общество существовать не может. </a:t>
            </a:r>
          </a:p>
          <a:p>
            <a:pPr>
              <a:buNone/>
            </a:pPr>
            <a:r>
              <a:rPr lang="ru-RU" dirty="0" smtClean="0"/>
              <a:t>   Человек – часть природы </a:t>
            </a:r>
          </a:p>
          <a:p>
            <a:pPr>
              <a:buNone/>
            </a:pPr>
            <a:r>
              <a:rPr lang="ru-RU" dirty="0" smtClean="0"/>
              <a:t>   и как живое существо                   своей элементарной жизнедеятельностью                     оказывает ощутимое влияние на природную                среду.</a:t>
            </a:r>
          </a:p>
          <a:p>
            <a:endParaRPr lang="ru-RU" dirty="0"/>
          </a:p>
        </p:txBody>
      </p:sp>
    </p:spTree>
  </p:cSld>
  <p:clrMapOvr>
    <a:masterClrMapping/>
  </p:clrMapOvr>
  <p:transition spd="slow">
    <p:cover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21" presetClass="entr" presetSubtype="4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000"/>
                            </p:stCondLst>
                            <p:childTnLst>
                              <p:par>
                                <p:cTn id="15" presetID="21" presetClass="entr" presetSubtype="4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6000"/>
                            </p:stCondLst>
                            <p:childTnLst>
                              <p:par>
                                <p:cTn id="19" presetID="21" presetClass="entr" presetSubtype="4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8000"/>
                            </p:stCondLst>
                            <p:childTnLst>
                              <p:par>
                                <p:cTn id="23" presetID="21" presetClass="entr" presetSubtype="4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5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5762" y="357166"/>
            <a:ext cx="8758238" cy="909638"/>
          </a:xfrm>
        </p:spPr>
        <p:txBody>
          <a:bodyPr>
            <a:normAutofit/>
          </a:bodyPr>
          <a:lstStyle/>
          <a:p>
            <a:r>
              <a:rPr lang="ru-RU" sz="4800" b="1" i="1" dirty="0" smtClean="0"/>
              <a:t>Экологический кризис</a:t>
            </a:r>
            <a:endParaRPr lang="ru-RU" sz="4800" b="1" i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-142908" y="1285860"/>
            <a:ext cx="5910242" cy="4214842"/>
          </a:xfrm>
        </p:spPr>
        <p:txBody>
          <a:bodyPr>
            <a:normAutofit fontScale="85000" lnSpcReduction="10000"/>
          </a:bodyPr>
          <a:lstStyle/>
          <a:p>
            <a:pPr>
              <a:buNone/>
            </a:pPr>
            <a:r>
              <a:rPr lang="ru-RU" dirty="0" smtClean="0"/>
              <a:t>    Экологический кризис – кризис взаимоотношений общества и природы, сохранения окружающей среды. На протяжении тысячелетий человек постоянно увеличивал свои технические возможности, усиливал вмешательство в природу, забывая о необходимости поддержания в ней биологического равновесия.</a:t>
            </a:r>
          </a:p>
          <a:p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57884" y="1714488"/>
            <a:ext cx="3058641" cy="492922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1" name="Picture 3" descr="C:\Documents and Settings\Admin\Рабочий стол\Природа и человек\128506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20" y="4848225"/>
            <a:ext cx="4857784" cy="186692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58" presetClass="entr" presetSubtype="0" accel="10000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500"/>
                            </p:stCondLst>
                            <p:childTnLst>
                              <p:par>
                                <p:cTn id="17" presetID="9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500"/>
                            </p:stCondLst>
                            <p:childTnLst>
                              <p:par>
                                <p:cTn id="2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00562" y="357166"/>
            <a:ext cx="4643438" cy="6286544"/>
          </a:xfrm>
        </p:spPr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ru-RU" dirty="0" smtClean="0"/>
              <a:t>      Особенно резко возросла нагрузка на окружающую среду во второй половине </a:t>
            </a:r>
            <a:r>
              <a:rPr lang="en-US" dirty="0" smtClean="0"/>
              <a:t>XX </a:t>
            </a:r>
            <a:r>
              <a:rPr lang="ru-RU" dirty="0" smtClean="0"/>
              <a:t>в. Во взаимоотношениях между обществом и природой произошел качественный скачок, когда в результате резкого увеличения численности населения, интенсивной индустриализации и урбанизации нашей планеты хозяйственные нагрузки начали повсеместно превышать способность экологических систем к самоочищению и регенерации. Вследствие этого нарушился естественный круговорот веществ в биосфере, под угрозой оказалось здоровье нынешнего и будущего поколения людей.</a:t>
            </a:r>
          </a:p>
          <a:p>
            <a:endParaRPr lang="ru-RU" dirty="0"/>
          </a:p>
        </p:txBody>
      </p:sp>
      <p:pic>
        <p:nvPicPr>
          <p:cNvPr id="1026" name="Picture 2" descr="C:\Documents and Settings\Admin\Рабочий стол\Природа и человек\121255618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3" y="285728"/>
            <a:ext cx="4429156" cy="361340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27" name="Picture 3" descr="C:\Documents and Settings\Admin\Рабочий стол\Природа и человек\ecology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2" y="4071942"/>
            <a:ext cx="4357681" cy="251253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med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5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85728"/>
            <a:ext cx="8929718" cy="1399032"/>
          </a:xfrm>
        </p:spPr>
        <p:txBody>
          <a:bodyPr>
            <a:noAutofit/>
          </a:bodyPr>
          <a:lstStyle/>
          <a:p>
            <a:pPr algn="ctr"/>
            <a:r>
              <a:rPr lang="ru-RU" sz="4700" b="1" i="1" dirty="0" smtClean="0">
                <a:solidFill>
                  <a:srgbClr val="FFFF00"/>
                </a:solidFill>
              </a:rPr>
              <a:t>ИСТОЩЕНИЕ И РАЗРУШЕНИЕ ПРИРОДНОЙ СРЕДЫ</a:t>
            </a:r>
            <a:endParaRPr lang="ru-RU" sz="4700" b="1" i="1" dirty="0">
              <a:solidFill>
                <a:srgbClr val="FFFF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-357222" y="3571876"/>
            <a:ext cx="6143668" cy="3286124"/>
          </a:xfrm>
        </p:spPr>
        <p:txBody>
          <a:bodyPr>
            <a:normAutofit fontScale="62500" lnSpcReduction="20000"/>
          </a:bodyPr>
          <a:lstStyle/>
          <a:p>
            <a:pPr>
              <a:buNone/>
            </a:pPr>
            <a:r>
              <a:rPr lang="ru-RU" dirty="0" smtClean="0"/>
              <a:t>      По меньшей мере</a:t>
            </a:r>
            <a:r>
              <a:rPr lang="en-US" dirty="0" smtClean="0"/>
              <a:t>,</a:t>
            </a:r>
            <a:r>
              <a:rPr lang="ru-RU" dirty="0" smtClean="0"/>
              <a:t> 94% из примерно полумиллиарда различных видов, которые жили на земле, исчезли или эволюционировали в новые виды. Массовое вымирание в далеком прошлом происходило в результате неизвестных природных причин. Однако с тех пор, как 10 000 лет назад зародилось земледелие, в результате человеческой деятельности скорость исчезновения видов возросла в миллионы раз и предполагается, что такая тенденция сохранится в ближайшие десятилетия. </a:t>
            </a:r>
            <a:endParaRPr lang="ru-RU" dirty="0"/>
          </a:p>
        </p:txBody>
      </p:sp>
      <p:pic>
        <p:nvPicPr>
          <p:cNvPr id="2050" name="Picture 2" descr="C:\Documents and Settings\Admin\Рабочий стол\Природа и человек\645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5008" y="4363171"/>
            <a:ext cx="3190884" cy="2244255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pic>
        <p:nvPicPr>
          <p:cNvPr id="2051" name="Picture 3" descr="C:\Documents and Settings\Admin\Рабочий стол\Природа и человек\839664_20060322114827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5008" y="1857364"/>
            <a:ext cx="3048000" cy="2286000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pic>
        <p:nvPicPr>
          <p:cNvPr id="2052" name="Picture 4" descr="C:\Documents and Settings\Admin\Рабочий стол\Природа и человек\75953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8596" y="1714488"/>
            <a:ext cx="4786346" cy="1785950"/>
          </a:xfrm>
          <a:prstGeom prst="round2SameRect">
            <a:avLst/>
          </a:prstGeom>
          <a:noFill/>
        </p:spPr>
      </p:pic>
    </p:spTree>
  </p:cSld>
  <p:clrMapOvr>
    <a:masterClrMapping/>
  </p:clrMapOvr>
  <p:transition spd="med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3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800" decel="100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800" decel="100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800" decel="100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00" decel="100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500"/>
                            </p:stCondLst>
                            <p:childTnLst>
                              <p:par>
                                <p:cTn id="21" presetID="31" presetClass="entr" presetSubtype="0" fill="hold" nodeType="afterEffect">
                                  <p:stCondLst>
                                    <p:cond delay="100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4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100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6500"/>
                            </p:stCondLst>
                            <p:childTnLst>
                              <p:par>
                                <p:cTn id="35" presetID="3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800" decel="100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8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8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8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14810" y="785794"/>
            <a:ext cx="4929190" cy="6072206"/>
          </a:xfrm>
        </p:spPr>
        <p:txBody>
          <a:bodyPr>
            <a:normAutofit fontScale="77500" lnSpcReduction="20000"/>
          </a:bodyPr>
          <a:lstStyle/>
          <a:p>
            <a:r>
              <a:rPr lang="ru-RU" dirty="0" smtClean="0"/>
              <a:t>Основными, связанными с деятельностью человека факторами, которые способны подвергнуть виды угрозе, опасности или исчезновению, являются:</a:t>
            </a:r>
          </a:p>
          <a:p>
            <a:pPr>
              <a:buNone/>
            </a:pPr>
            <a:r>
              <a:rPr lang="ru-RU" i="1" dirty="0" smtClean="0"/>
              <a:t> </a:t>
            </a:r>
            <a:endParaRPr lang="ru-RU" dirty="0" smtClean="0"/>
          </a:p>
          <a:p>
            <a:pPr lvl="0"/>
            <a:r>
              <a:rPr lang="ru-RU" i="1" dirty="0" smtClean="0"/>
              <a:t>Уничтожение или нарушение мест обитания</a:t>
            </a:r>
            <a:endParaRPr lang="ru-RU" dirty="0" smtClean="0"/>
          </a:p>
          <a:p>
            <a:pPr lvl="0"/>
            <a:r>
              <a:rPr lang="ru-RU" i="1" dirty="0" smtClean="0"/>
              <a:t>Промысловая охота</a:t>
            </a:r>
            <a:endParaRPr lang="ru-RU" dirty="0" smtClean="0"/>
          </a:p>
          <a:p>
            <a:pPr lvl="0"/>
            <a:r>
              <a:rPr lang="ru-RU" i="1" dirty="0" smtClean="0"/>
              <a:t>Контролирование вредителей и хищников для защиты домашнего скота, сельскохозяйственных культур и для охоты</a:t>
            </a:r>
            <a:endParaRPr lang="ru-RU" dirty="0" smtClean="0"/>
          </a:p>
          <a:p>
            <a:pPr lvl="0"/>
            <a:r>
              <a:rPr lang="ru-RU" i="1" dirty="0" smtClean="0"/>
              <a:t>Разведение в качестве домашних животных, декоративных растений, для медицинских исследований и для зоопарков</a:t>
            </a:r>
            <a:endParaRPr lang="ru-RU" dirty="0" smtClean="0"/>
          </a:p>
          <a:p>
            <a:pPr lvl="0"/>
            <a:r>
              <a:rPr lang="ru-RU" i="1" dirty="0" smtClean="0"/>
              <a:t>Загрязнение</a:t>
            </a:r>
            <a:endParaRPr lang="ru-RU" dirty="0" smtClean="0"/>
          </a:p>
          <a:p>
            <a:pPr lvl="0"/>
            <a:r>
              <a:rPr lang="ru-RU" i="1" dirty="0" smtClean="0"/>
              <a:t>Случайная или намеренная интродукция конкурирующих или хищных видов в экосистемы </a:t>
            </a:r>
            <a:endParaRPr lang="ru-RU" dirty="0" smtClean="0"/>
          </a:p>
          <a:p>
            <a:pPr lvl="0"/>
            <a:r>
              <a:rPr lang="ru-RU" i="1" dirty="0" smtClean="0"/>
              <a:t>Рост населения</a:t>
            </a:r>
            <a:endParaRPr lang="ru-RU" dirty="0" smtClean="0"/>
          </a:p>
          <a:p>
            <a:endParaRPr lang="ru-RU" dirty="0"/>
          </a:p>
        </p:txBody>
      </p:sp>
      <p:pic>
        <p:nvPicPr>
          <p:cNvPr id="3074" name="Picture 2" descr="C:\Documents and Settings\Admin\Рабочий стол\Природа и человек\2265_2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1071546"/>
            <a:ext cx="3857652" cy="2500330"/>
          </a:xfrm>
          <a:prstGeom prst="round2Diag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075" name="Picture 3" descr="C:\Documents and Settings\Admin\Рабочий стол\Природа и человек\a00167bfdb8faea6952d52a2ac1ab1cc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2" y="3839822"/>
            <a:ext cx="3929090" cy="2842503"/>
          </a:xfrm>
          <a:prstGeom prst="round2Diag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500"/>
                            </p:stCondLst>
                            <p:childTnLst>
                              <p:par>
                                <p:cTn id="10" presetID="17" presetClass="entr" presetSubtype="1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5" presetID="52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0"/>
                            </p:stCondLst>
                            <p:childTnLst>
                              <p:par>
                                <p:cTn id="21" presetID="52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7000"/>
                            </p:stCondLst>
                            <p:childTnLst>
                              <p:par>
                                <p:cTn id="27" presetID="52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9000"/>
                            </p:stCondLst>
                            <p:childTnLst>
                              <p:par>
                                <p:cTn id="33" presetID="52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1000"/>
                            </p:stCondLst>
                            <p:childTnLst>
                              <p:par>
                                <p:cTn id="39" presetID="52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4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4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3000"/>
                            </p:stCondLst>
                            <p:childTnLst>
                              <p:par>
                                <p:cTn id="45" presetID="52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4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4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5000"/>
                            </p:stCondLst>
                            <p:childTnLst>
                              <p:par>
                                <p:cTn id="51" presetID="52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5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5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7000"/>
                            </p:stCondLst>
                            <p:childTnLst>
                              <p:par>
                                <p:cTn id="57" presetID="52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5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6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19000"/>
                            </p:stCondLst>
                            <p:childTnLst>
                              <p:par>
                                <p:cTn id="63" presetID="52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6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6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214282" y="2786058"/>
            <a:ext cx="8591390" cy="3786214"/>
          </a:xfrm>
        </p:spPr>
        <p:txBody>
          <a:bodyPr>
            <a:normAutofit fontScale="77500" lnSpcReduction="20000"/>
          </a:bodyPr>
          <a:lstStyle/>
          <a:p>
            <a:r>
              <a:rPr lang="ru-RU" dirty="0" smtClean="0"/>
              <a:t>Бытовые и промышленные отходы являются одним из факторов разрушения природной среды. </a:t>
            </a:r>
          </a:p>
          <a:p>
            <a:r>
              <a:rPr lang="ru-RU" dirty="0" smtClean="0"/>
              <a:t>Долгие годы деятельность по переработке отходов затруднялась из-за того, что существовало мнение, будто любое дело должно приносить прибыль. Но забывалось то, что переработка, по сравнению с захоронением и сжиганием, — наиболее эффективный способ решения проблемы отходов, так как требует меньше правительственных субсидий. Кроме того, он позволяет экономить энергию и беречь окружающую среду. И поскольку стоимость площадей для захоронения мусора растет из-за ужесточения норм, а печи слишком дороги и опасны для окружающей среды, роль переработки отходов будет неуклонно расти.</a:t>
            </a:r>
          </a:p>
          <a:p>
            <a:endParaRPr lang="ru-RU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43372" y="857232"/>
            <a:ext cx="923925" cy="876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0" name="Picture 4" descr="C:\Documents and Settings\Admin\Рабочий стол\Природа и человек\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2845" y="142852"/>
            <a:ext cx="3643338" cy="2487500"/>
          </a:xfrm>
          <a:prstGeom prst="rect">
            <a:avLst/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4101" name="Picture 5" descr="C:\Documents and Settings\Admin\Рабочий стол\Природа и человек\im070618_2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86380" y="165713"/>
            <a:ext cx="3714776" cy="2477470"/>
          </a:xfrm>
          <a:prstGeom prst="rect">
            <a:avLst/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00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500"/>
                            </p:stCondLst>
                            <p:childTnLst>
                              <p:par>
                                <p:cTn id="1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142852"/>
            <a:ext cx="8572528" cy="1357314"/>
          </a:xfrm>
        </p:spPr>
        <p:txBody>
          <a:bodyPr>
            <a:normAutofit/>
          </a:bodyPr>
          <a:lstStyle/>
          <a:p>
            <a:pPr algn="ctr"/>
            <a:r>
              <a:rPr lang="ru-RU" sz="3600" b="1" dirty="0" smtClean="0"/>
              <a:t>ОСНОВНЫЕ ПРИНЦИПЫ И СПОСОБЫ ОХРАНЫ ПРИРОДНОЙ СРЕДЫ</a:t>
            </a:r>
            <a:endParaRPr lang="ru-RU" sz="36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2844" y="1714488"/>
            <a:ext cx="4786346" cy="4929246"/>
          </a:xfrm>
        </p:spPr>
        <p:txBody>
          <a:bodyPr>
            <a:normAutofit fontScale="47500" lnSpcReduction="20000"/>
          </a:bodyPr>
          <a:lstStyle/>
          <a:p>
            <a:pPr>
              <a:buNone/>
            </a:pPr>
            <a:r>
              <a:rPr lang="ru-RU" dirty="0" smtClean="0"/>
              <a:t>        </a:t>
            </a:r>
            <a:r>
              <a:rPr lang="ru-RU" sz="4000" dirty="0" smtClean="0"/>
              <a:t>Для охраны подвергающихся опасности и угрозе вымирания диких видов и для предотвращения опасности, которой могут подвергнуться другие виды, используются три основные стратегии:</a:t>
            </a:r>
          </a:p>
          <a:p>
            <a:pPr>
              <a:buNone/>
            </a:pPr>
            <a:endParaRPr lang="ru-RU" sz="4000" dirty="0" smtClean="0"/>
          </a:p>
          <a:p>
            <a:pPr lvl="0"/>
            <a:r>
              <a:rPr lang="ru-RU" sz="4000" i="1" dirty="0" smtClean="0"/>
              <a:t>Принятие соглашений, законов и создание заповедников</a:t>
            </a:r>
            <a:endParaRPr lang="ru-RU" sz="4000" dirty="0" smtClean="0"/>
          </a:p>
          <a:p>
            <a:pPr lvl="0"/>
            <a:r>
              <a:rPr lang="ru-RU" sz="4000" i="1" dirty="0" smtClean="0"/>
              <a:t>Использование генных банков, зоопарков, исследовательских центров, ботанических садов и аквариумов для сохранения небольшого количества диких животных</a:t>
            </a:r>
            <a:endParaRPr lang="ru-RU" sz="4000" dirty="0" smtClean="0"/>
          </a:p>
          <a:p>
            <a:pPr lvl="0"/>
            <a:r>
              <a:rPr lang="ru-RU" sz="4000" i="1" dirty="0" smtClean="0"/>
              <a:t>Охрана и защита разнообразия уникальных и типичных экосистем во всем мире</a:t>
            </a:r>
            <a:endParaRPr lang="ru-RU" sz="4000" dirty="0" smtClean="0"/>
          </a:p>
          <a:p>
            <a:pPr>
              <a:buNone/>
            </a:pPr>
            <a:endParaRPr lang="ru-RU" sz="4000" dirty="0" smtClean="0"/>
          </a:p>
          <a:p>
            <a:pPr>
              <a:buNone/>
            </a:pPr>
            <a:r>
              <a:rPr lang="ru-RU" sz="4000" i="1" dirty="0" smtClean="0"/>
              <a:t> </a:t>
            </a:r>
            <a:endParaRPr lang="ru-RU" sz="4000" dirty="0" smtClean="0"/>
          </a:p>
          <a:p>
            <a:pPr>
              <a:buNone/>
            </a:pPr>
            <a:endParaRPr lang="ru-RU" dirty="0"/>
          </a:p>
        </p:txBody>
      </p:sp>
      <p:pic>
        <p:nvPicPr>
          <p:cNvPr id="1026" name="Picture 2" descr="C:\Documents and Settings\Admin\Рабочий стол\Природа и человек\7180014_m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29190" y="1714488"/>
            <a:ext cx="3857652" cy="4429156"/>
          </a:xfrm>
          <a:prstGeom prst="round2DiagRect">
            <a:avLst/>
          </a:prstGeom>
          <a:noFill/>
        </p:spPr>
      </p:pic>
    </p:spTree>
  </p:cSld>
  <p:clrMapOvr>
    <a:masterClrMapping/>
  </p:clrMapOvr>
  <p:transition spd="slow">
    <p:spli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37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9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37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900" decel="100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0"/>
                            </p:stCondLst>
                            <p:childTnLst>
                              <p:par>
                                <p:cTn id="24" presetID="37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900" decel="100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7000"/>
                            </p:stCondLst>
                            <p:childTnLst>
                              <p:par>
                                <p:cTn id="31" presetID="37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900" decel="100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9000"/>
                            </p:stCondLst>
                            <p:childTnLst>
                              <p:par>
                                <p:cTn id="38" presetID="37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900" decel="100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1000"/>
                            </p:stCondLst>
                            <p:childTnLst>
                              <p:par>
                                <p:cTn id="45" presetID="9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_rels/them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1.jpeg"/></Relationships>
</file>

<file path=ppt/theme/_rels/them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image" Target="../media/image3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_rels/them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image" Target="../media/image3.jpeg"/></Relationships>
</file>

<file path=ppt/theme/_rels/them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6.jpeg"/></Relationships>
</file>

<file path=ppt/theme/_rels/them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image" Target="../media/image7.jpeg"/></Relationships>
</file>

<file path=ppt/theme/_rels/them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9.jpeg"/></Relationships>
</file>

<file path=ppt/theme/_rels/them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10.jpeg"/></Relationships>
</file>

<file path=ppt/theme/_rels/them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9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Тема1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11.xml><?xml version="1.0" encoding="utf-8"?>
<a:theme xmlns:a="http://schemas.openxmlformats.org/drawingml/2006/main" name="1_Литейная">
  <a:themeElements>
    <a:clrScheme name="Аспект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Литейная">
      <a:maj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Литейная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80000"/>
              </a:schemeClr>
            </a:gs>
            <a:gs pos="62000">
              <a:schemeClr val="phClr">
                <a:tint val="30000"/>
                <a:satMod val="180000"/>
              </a:schemeClr>
            </a:gs>
            <a:gs pos="100000">
              <a:schemeClr val="phClr">
                <a:tint val="22000"/>
                <a:satMod val="18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58000"/>
                <a:satMod val="150000"/>
              </a:schemeClr>
            </a:gs>
            <a:gs pos="72000">
              <a:schemeClr val="phClr">
                <a:tint val="90000"/>
                <a:satMod val="135000"/>
              </a:schemeClr>
            </a:gs>
            <a:gs pos="100000">
              <a:schemeClr val="phClr">
                <a:tint val="8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80000"/>
            </a:schemeClr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000000"/>
            </a:lightRig>
          </a:scene3d>
          <a:sp3d prstMaterial="matte">
            <a:bevelT w="63500" h="635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5000"/>
                <a:satMod val="400000"/>
              </a:schemeClr>
            </a:gs>
            <a:gs pos="20000">
              <a:schemeClr val="phClr">
                <a:tint val="80000"/>
                <a:satMod val="355000"/>
              </a:schemeClr>
            </a:gs>
            <a:gs pos="100000">
              <a:schemeClr val="phClr">
                <a:tint val="95000"/>
                <a:shade val="55000"/>
                <a:satMod val="355000"/>
              </a:schemeClr>
            </a:gs>
          </a:gsLst>
          <a:path path="circle">
            <a:fillToRect l="67500" t="35000" r="32500" b="65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0"/>
                <a:satMod val="120000"/>
              </a:schemeClr>
              <a:schemeClr val="phClr">
                <a:tint val="70000"/>
                <a:satMod val="250000"/>
              </a:schemeClr>
            </a:duotone>
          </a:blip>
          <a:tile tx="0" ty="0" sx="50000" sy="50000" flip="none" algn="t"/>
        </a:blipFill>
      </a:bgFillStyleLst>
    </a:fmtScheme>
  </a:themeElements>
  <a:objectDefaults/>
  <a:extraClrSchemeLst/>
</a:theme>
</file>

<file path=ppt/theme/theme12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Аспект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ppt/theme/theme13.xml><?xml version="1.0" encoding="utf-8"?>
<a:theme xmlns:a="http://schemas.openxmlformats.org/drawingml/2006/main" name="Deluxe">
  <a:themeElements>
    <a:clrScheme name="Deluxe">
      <a:dk1>
        <a:sysClr val="windowText" lastClr="000000"/>
      </a:dk1>
      <a:lt1>
        <a:sysClr val="window" lastClr="FFFFFF"/>
      </a:lt1>
      <a:dk2>
        <a:srgbClr val="30356E"/>
      </a:dk2>
      <a:lt2>
        <a:srgbClr val="FFF9E5"/>
      </a:lt2>
      <a:accent1>
        <a:srgbClr val="CC4757"/>
      </a:accent1>
      <a:accent2>
        <a:srgbClr val="FF6F61"/>
      </a:accent2>
      <a:accent3>
        <a:srgbClr val="FF953E"/>
      </a:accent3>
      <a:accent4>
        <a:srgbClr val="F8BD52"/>
      </a:accent4>
      <a:accent5>
        <a:srgbClr val="46A6BD"/>
      </a:accent5>
      <a:accent6>
        <a:srgbClr val="5488BC"/>
      </a:accent6>
      <a:hlink>
        <a:srgbClr val="FA7D7A"/>
      </a:hlink>
      <a:folHlink>
        <a:srgbClr val="FFCF3E"/>
      </a:folHlink>
    </a:clrScheme>
    <a:fontScheme name="Deluxe">
      <a:majorFont>
        <a:latin typeface="Corbel"/>
        <a:ea typeface=""/>
        <a:cs typeface=""/>
        <a:font script="Jpan" typeface="HGｺﾞｼｯｸM"/>
        <a:font script="Hang" typeface="HY엽서L"/>
        <a:font script="Hans" typeface="华文新魏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新魏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Deluxe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280000"/>
              </a:schemeClr>
            </a:gs>
            <a:gs pos="14000">
              <a:schemeClr val="phClr">
                <a:tint val="37000"/>
                <a:satMod val="250000"/>
              </a:schemeClr>
            </a:gs>
            <a:gs pos="45000">
              <a:schemeClr val="phClr">
                <a:tint val="53000"/>
                <a:satMod val="220000"/>
              </a:schemeClr>
            </a:gs>
            <a:gs pos="65000">
              <a:schemeClr val="phClr">
                <a:tint val="53000"/>
                <a:satMod val="220000"/>
              </a:schemeClr>
            </a:gs>
            <a:gs pos="86000">
              <a:schemeClr val="phClr">
                <a:tint val="42000"/>
                <a:satMod val="240000"/>
              </a:schemeClr>
            </a:gs>
            <a:gs pos="100000">
              <a:schemeClr val="phClr">
                <a:tint val="20000"/>
                <a:satMod val="23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75000"/>
                <a:satMod val="160000"/>
              </a:schemeClr>
            </a:gs>
            <a:gs pos="60000">
              <a:schemeClr val="phClr">
                <a:satMod val="150000"/>
              </a:schemeClr>
            </a:gs>
            <a:gs pos="100000">
              <a:schemeClr val="phClr">
                <a:tint val="75000"/>
                <a:satMod val="200000"/>
              </a:schemeClr>
            </a:gs>
          </a:gsLst>
          <a:lin ang="16200000" scaled="1"/>
        </a:gradFill>
      </a:fillStyleLst>
      <a:lnStyleLst>
        <a:ln w="9525" cap="flat" cmpd="sng" algn="ctr">
          <a:solidFill>
            <a:schemeClr val="phClr">
              <a:satMod val="14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6500000"/>
            </a:lightRig>
          </a:scene3d>
          <a:sp3d prstMaterial="powder">
            <a:bevelT w="152400"/>
            <a:contourClr>
              <a:schemeClr val="phClr"/>
            </a:contourClr>
          </a:sp3d>
        </a:effectStyle>
        <a:effectStyle>
          <a:effectLst>
            <a:reflection blurRad="12700" stA="26000" endPos="28000" dist="38100" dir="5400000" sy="-100000"/>
          </a:effectLst>
          <a:scene3d>
            <a:camera prst="orthographicFront" fov="0">
              <a:rot lat="0" lon="0" rev="0"/>
            </a:camera>
            <a:lightRig rig="contrasting" dir="t">
              <a:rot lat="0" lon="0" rev="16500000"/>
            </a:lightRig>
          </a:scene3d>
          <a:sp3d prstMaterial="powder">
            <a:bevelT w="190500" h="1016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3000"/>
                <a:satMod val="1550000"/>
              </a:schemeClr>
            </a:gs>
            <a:gs pos="1000">
              <a:schemeClr val="phClr">
                <a:tint val="48000"/>
                <a:satMod val="1550000"/>
              </a:schemeClr>
            </a:gs>
            <a:gs pos="90000">
              <a:schemeClr val="phClr">
                <a:shade val="18000"/>
                <a:satMod val="275000"/>
              </a:schemeClr>
            </a:gs>
          </a:gsLst>
          <a:path path="circle">
            <a:fillToRect r="210000" b="300000"/>
          </a:path>
        </a:gradFill>
        <a:gradFill rotWithShape="1">
          <a:gsLst>
            <a:gs pos="5000">
              <a:schemeClr val="phClr">
                <a:tint val="38000"/>
                <a:satMod val="1800000"/>
              </a:schemeClr>
            </a:gs>
            <a:gs pos="5000">
              <a:schemeClr val="phClr">
                <a:tint val="40000"/>
                <a:satMod val="1800000"/>
              </a:schemeClr>
            </a:gs>
            <a:gs pos="90000">
              <a:schemeClr val="phClr">
                <a:shade val="18000"/>
                <a:satMod val="275000"/>
              </a:schemeClr>
            </a:gs>
          </a:gsLst>
          <a:path path="circle">
            <a:fillToRect l="20000" t="30000" r="135000" b="100000"/>
          </a:path>
        </a:gradFill>
      </a:bgFillStyleLst>
    </a:fmtScheme>
  </a:themeElements>
  <a:objectDefaults/>
  <a:extraClrSchemeLst/>
</a:theme>
</file>

<file path=ppt/theme/theme14.xml><?xml version="1.0" encoding="utf-8"?>
<a:theme xmlns:a="http://schemas.openxmlformats.org/drawingml/2006/main" name="1_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Литейная">
  <a:themeElements>
    <a:clrScheme name="Аспект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Литейная">
      <a:maj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Литейная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80000"/>
              </a:schemeClr>
            </a:gs>
            <a:gs pos="62000">
              <a:schemeClr val="phClr">
                <a:tint val="30000"/>
                <a:satMod val="180000"/>
              </a:schemeClr>
            </a:gs>
            <a:gs pos="100000">
              <a:schemeClr val="phClr">
                <a:tint val="22000"/>
                <a:satMod val="18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58000"/>
                <a:satMod val="150000"/>
              </a:schemeClr>
            </a:gs>
            <a:gs pos="72000">
              <a:schemeClr val="phClr">
                <a:tint val="90000"/>
                <a:satMod val="135000"/>
              </a:schemeClr>
            </a:gs>
            <a:gs pos="100000">
              <a:schemeClr val="phClr">
                <a:tint val="8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80000"/>
            </a:schemeClr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000000"/>
            </a:lightRig>
          </a:scene3d>
          <a:sp3d prstMaterial="matte">
            <a:bevelT w="63500" h="635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5000"/>
                <a:satMod val="400000"/>
              </a:schemeClr>
            </a:gs>
            <a:gs pos="20000">
              <a:schemeClr val="phClr">
                <a:tint val="80000"/>
                <a:satMod val="355000"/>
              </a:schemeClr>
            </a:gs>
            <a:gs pos="100000">
              <a:schemeClr val="phClr">
                <a:tint val="95000"/>
                <a:shade val="55000"/>
                <a:satMod val="355000"/>
              </a:schemeClr>
            </a:gs>
          </a:gsLst>
          <a:path path="circle">
            <a:fillToRect l="67500" t="35000" r="32500" b="65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0"/>
                <a:satMod val="120000"/>
              </a:schemeClr>
              <a:schemeClr val="phClr">
                <a:tint val="70000"/>
                <a:satMod val="250000"/>
              </a:schemeClr>
            </a:duotone>
          </a:blip>
          <a:tile tx="0" ty="0" sx="50000" sy="50000" flip="none" algn="t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Welcome">
  <a:themeElements>
    <a:clrScheme name="Welcome">
      <a:dk1>
        <a:sysClr val="windowText" lastClr="000000"/>
      </a:dk1>
      <a:lt1>
        <a:sysClr val="window" lastClr="FFFFFF"/>
      </a:lt1>
      <a:dk2>
        <a:srgbClr val="00272B"/>
      </a:dk2>
      <a:lt2>
        <a:srgbClr val="F7F7FF"/>
      </a:lt2>
      <a:accent1>
        <a:srgbClr val="006AED"/>
      </a:accent1>
      <a:accent2>
        <a:srgbClr val="0087BF"/>
      </a:accent2>
      <a:accent3>
        <a:srgbClr val="5D974B"/>
      </a:accent3>
      <a:accent4>
        <a:srgbClr val="9DBB3F"/>
      </a:accent4>
      <a:accent5>
        <a:srgbClr val="C77CC7"/>
      </a:accent5>
      <a:accent6>
        <a:srgbClr val="996699"/>
      </a:accent6>
      <a:hlink>
        <a:srgbClr val="E78707"/>
      </a:hlink>
      <a:folHlink>
        <a:srgbClr val="C618BA"/>
      </a:folHlink>
    </a:clrScheme>
    <a:fontScheme name="Welcome">
      <a:majorFont>
        <a:latin typeface="Book Antiqua"/>
        <a:ea typeface=""/>
        <a:cs typeface=""/>
        <a:font script="Jpan" typeface="ＭＳ Ｐゴシック"/>
        <a:font script="Hang" typeface="돋움"/>
        <a:font script="Hans" typeface="华文中宋"/>
        <a:font script="Hant" typeface="微軟正黑體"/>
        <a:font script="Arab" typeface="Times New  Roman"/>
        <a:font script="Hebr" typeface="Times New 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 Cherokee"/>
        <a:font script="Yiii" typeface="Microsoft Yi  Baiti"/>
        <a:font script="Tibt" typeface="Microsoft  Himalaya"/>
        <a:font script="Thaa" typeface="MV Boli"/>
        <a:font script="Deva" typeface="Mangal"/>
        <a:font script="Telu" typeface="Gautami"/>
        <a:font script="Taml" typeface="Latha"/>
        <a:font script="Syrc" typeface="Estrangelo  Edessa"/>
        <a:font script="Orya" typeface="Kalinga"/>
        <a:font script="Mlym" typeface="Kartika"/>
        <a:font script="Laoo" typeface="DokChampa"/>
        <a:font script="Sinh" typeface="Iskoola Pota"/>
        <a:font script="Mong" typeface="Mongolian  Baiti"/>
        <a:font script="Viet" typeface="Times New  Roman"/>
        <a:font script="Uigh" typeface="Microsoft  Uighur"/>
      </a:majorFont>
      <a:minorFont>
        <a:latin typeface="Cambria"/>
        <a:ea typeface=""/>
        <a:cs typeface=""/>
        <a:font script="Jpan" typeface="ＭＳ Ｐゴシック"/>
        <a:font script="Hang" typeface="맑은 고딕"/>
        <a:font script="Hans" typeface="宋体"/>
        <a:font script="Hant" typeface="微軟正黑體"/>
        <a:font script="Arab" typeface="Times New  Roman"/>
        <a:font script="Hebr" typeface="Times New 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 Cherokee"/>
        <a:font script="Yiii" typeface="Microsoft Yi  Baiti"/>
        <a:font script="Tibt" typeface="Microsoft  Himalaya"/>
        <a:font script="Thaa" typeface="MV Boli"/>
        <a:font script="Deva" typeface="Mangal"/>
        <a:font script="Telu" typeface="Gautami"/>
        <a:font script="Taml" typeface="Latha"/>
        <a:font script="Syrc" typeface="Estrangelo  Edessa"/>
        <a:font script="Orya" typeface="Kalinga"/>
        <a:font script="Mlym" typeface="Kartika"/>
        <a:font script="Laoo" typeface="DokChampa"/>
        <a:font script="Sinh" typeface="Iskoola Pota"/>
        <a:font script="Mong" typeface="Mongolian  Baiti"/>
        <a:font script="Viet" typeface="Times New  Roman"/>
        <a:font script="Uigh" typeface="Microsoft  Uighur"/>
      </a:minorFont>
    </a:fontScheme>
    <a:fmtScheme name="Welcome">
      <a:fillStyleLst>
        <a:solidFill>
          <a:schemeClr val="phClr">
            <a:tint val="100000"/>
            <a:shade val="100000"/>
            <a:hueMod val="100000"/>
            <a:satMod val="150000"/>
          </a:schemeClr>
        </a:solidFill>
        <a:gradFill rotWithShape="1">
          <a:gsLst>
            <a:gs pos="0">
              <a:schemeClr val="phClr">
                <a:tint val="10000"/>
                <a:shade val="100000"/>
                <a:hueMod val="100000"/>
                <a:satMod val="1000000"/>
              </a:schemeClr>
            </a:gs>
            <a:gs pos="100000">
              <a:schemeClr val="phClr">
                <a:tint val="100000"/>
                <a:shade val="100000"/>
                <a:hueMod val="100000"/>
                <a:satMod val="300000"/>
              </a:schemeClr>
            </a:gs>
          </a:gsLst>
          <a:lin ang="16200000" scaled="1"/>
        </a:gradFill>
        <a:gradFill flip="none" rotWithShape="1">
          <a:gsLst>
            <a:gs pos="0">
              <a:schemeClr val="phClr">
                <a:tint val="70000"/>
              </a:schemeClr>
            </a:gs>
            <a:gs pos="30000">
              <a:schemeClr val="phClr">
                <a:tint val="90000"/>
              </a:schemeClr>
            </a:gs>
            <a:gs pos="88000">
              <a:schemeClr val="phClr">
                <a:shade val="30000"/>
              </a:schemeClr>
            </a:gs>
            <a:gs pos="100000">
              <a:schemeClr val="phClr">
                <a:shade val="20000"/>
              </a:schemeClr>
            </a:gs>
          </a:gsLst>
          <a:lin ang="5400000" scaled="1"/>
          <a:tileRect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>
              <a:schemeClr val="phClr">
                <a:tint val="100000"/>
                <a:shade val="100000"/>
                <a:hueMod val="100000"/>
                <a:satMod val="100000"/>
              </a:schemeClr>
            </a:glow>
          </a:effectLst>
        </a:effectStyle>
        <a:effectStyle>
          <a:effectLst>
            <a:outerShdw blurRad="39000" dist="25400" dir="5400000">
              <a:srgbClr val="000000">
                <a:alpha val="40000"/>
              </a:srgbClr>
            </a:outerShdw>
          </a:effectLst>
        </a:effectStyle>
        <a:effectStyle>
          <a:effectLst>
            <a:outerShdw blurRad="39000" dist="25400" dir="5400000">
              <a:srgbClr val="000000">
                <a:alpha val="3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6500000"/>
            </a:lightRig>
          </a:scene3d>
          <a:sp3d prstMaterial="powder">
            <a:bevelT w="152400"/>
            <a:contourClr>
              <a:schemeClr val="phClr"/>
            </a:contourClr>
          </a:sp3d>
        </a:effectStyle>
      </a:effectStyleLst>
      <a:bgFillStyleLst>
        <a:solidFill>
          <a:schemeClr val="phClr">
            <a:tint val="100000"/>
            <a:shade val="100000"/>
            <a:hueMod val="100000"/>
            <a:satMod val="100000"/>
          </a:schemeClr>
        </a:solidFill>
        <a:gradFill rotWithShape="1">
          <a:gsLst>
            <a:gs pos="0">
              <a:schemeClr val="phClr">
                <a:tint val="100000"/>
                <a:shade val="30000"/>
                <a:hueMod val="100000"/>
              </a:schemeClr>
            </a:gs>
            <a:gs pos="20000">
              <a:schemeClr val="phClr">
                <a:tint val="100000"/>
                <a:shade val="100000"/>
                <a:hueMod val="100000"/>
              </a:schemeClr>
            </a:gs>
            <a:gs pos="100000">
              <a:schemeClr val="phClr">
                <a:tint val="90000"/>
                <a:shade val="100000"/>
                <a:hueMod val="100000"/>
                <a:satMod val="16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30000"/>
                <a:hueMod val="100000"/>
                <a:satMod val="1600000"/>
              </a:schemeClr>
            </a:gs>
            <a:gs pos="20000">
              <a:schemeClr val="phClr">
                <a:tint val="100000"/>
                <a:shade val="100000"/>
                <a:hueMod val="100000"/>
                <a:satMod val="500000"/>
              </a:schemeClr>
            </a:gs>
            <a:gs pos="100000">
              <a:schemeClr val="phClr">
                <a:tint val="90000"/>
                <a:shade val="100000"/>
                <a:hueMod val="100000"/>
                <a:satMod val="1600000"/>
              </a:schemeClr>
            </a:gs>
          </a:gsLst>
          <a:lin ang="16200000" scaled="1"/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Яркая">
  <a:themeElements>
    <a:clrScheme name="Яркая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Яркая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Яркая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8000"/>
                <a:satMod val="230000"/>
              </a:schemeClr>
            </a:gs>
            <a:gs pos="60000">
              <a:schemeClr val="phClr">
                <a:shade val="92000"/>
                <a:satMod val="230000"/>
              </a:schemeClr>
            </a:gs>
            <a:gs pos="100000">
              <a:schemeClr val="phClr">
                <a:tint val="85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200"/>
                <a:satMod val="150000"/>
              </a:schemeClr>
              <a:schemeClr val="phClr">
                <a:tint val="90000"/>
                <a:satMod val="150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Официальная">
  <a:themeElements>
    <a:clrScheme name="Официальная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Официальная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Официальная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Изящная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Изящная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Изящная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Апекс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1_Изящная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Изящная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Изящная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Foundry</Template>
  <TotalTime>459</TotalTime>
  <Words>701</Words>
  <Application>Microsoft Office PowerPoint</Application>
  <PresentationFormat>Экран (4:3)</PresentationFormat>
  <Paragraphs>67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14</vt:i4>
      </vt:variant>
      <vt:variant>
        <vt:lpstr>Заголовки слайдов</vt:lpstr>
      </vt:variant>
      <vt:variant>
        <vt:i4>16</vt:i4>
      </vt:variant>
    </vt:vector>
  </HeadingPairs>
  <TitlesOfParts>
    <vt:vector size="30" baseType="lpstr">
      <vt:lpstr>Поток</vt:lpstr>
      <vt:lpstr>Литейная</vt:lpstr>
      <vt:lpstr>Трек</vt:lpstr>
      <vt:lpstr>Welcome</vt:lpstr>
      <vt:lpstr>Яркая</vt:lpstr>
      <vt:lpstr>Официальная</vt:lpstr>
      <vt:lpstr>Изящная</vt:lpstr>
      <vt:lpstr>Апекс</vt:lpstr>
      <vt:lpstr>1_Изящная</vt:lpstr>
      <vt:lpstr>Тема1</vt:lpstr>
      <vt:lpstr>1_Литейная</vt:lpstr>
      <vt:lpstr>Аспект</vt:lpstr>
      <vt:lpstr>Deluxe</vt:lpstr>
      <vt:lpstr>1_Трек</vt:lpstr>
      <vt:lpstr>Человек и природа</vt:lpstr>
      <vt:lpstr>Содержание:</vt:lpstr>
      <vt:lpstr>Вступление:</vt:lpstr>
      <vt:lpstr>Экологический кризис</vt:lpstr>
      <vt:lpstr>Слайд 5</vt:lpstr>
      <vt:lpstr>ИСТОЩЕНИЕ И РАЗРУШЕНИЕ ПРИРОДНОЙ СРЕДЫ</vt:lpstr>
      <vt:lpstr>Слайд 7</vt:lpstr>
      <vt:lpstr>Слайд 8</vt:lpstr>
      <vt:lpstr>ОСНОВНЫЕ ПРИНЦИПЫ И СПОСОБЫ ОХРАНЫ ПРИРОДНОЙ СРЕДЫ</vt:lpstr>
      <vt:lpstr>Слайд 10</vt:lpstr>
      <vt:lpstr>ПУТИ ПРЕОДОЛЕНИЯ ЭКОЛОГИЧЕСКОГО КРИЗИСА</vt:lpstr>
      <vt:lpstr>Слайд 12</vt:lpstr>
      <vt:lpstr>Слайд 13</vt:lpstr>
      <vt:lpstr>Слайд 14</vt:lpstr>
      <vt:lpstr>ОХРАНА ОКРУЖАЮЩЕЙ СРЕДЫ И РЫНОК</vt:lpstr>
      <vt:lpstr>Выполнил  ученик 9 «Г» класса  ЖАДАН МИХАИЛ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Человек и природа</dc:title>
  <dc:creator>Admin</dc:creator>
  <cp:lastModifiedBy>Admin</cp:lastModifiedBy>
  <cp:revision>47</cp:revision>
  <dcterms:created xsi:type="dcterms:W3CDTF">2009-04-12T08:55:22Z</dcterms:created>
  <dcterms:modified xsi:type="dcterms:W3CDTF">2012-02-02T21:53:10Z</dcterms:modified>
</cp:coreProperties>
</file>